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58" r:id="rId13"/>
    <p:sldId id="269" r:id="rId14"/>
    <p:sldId id="270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idin Temizer" userId="66a9627f-23e1-43da-940e-53676cf10ac0" providerId="ADAL" clId="{B35B73B3-C452-46BF-B798-8E5668561F1F}"/>
    <pc:docChg chg="undo redo custSel addSld delSld modSld">
      <pc:chgData name="Abidin Temizer" userId="66a9627f-23e1-43da-940e-53676cf10ac0" providerId="ADAL" clId="{B35B73B3-C452-46BF-B798-8E5668561F1F}" dt="2024-10-01T10:41:55.744" v="1236" actId="5793"/>
      <pc:docMkLst>
        <pc:docMk/>
      </pc:docMkLst>
      <pc:sldChg chg="modSp add">
        <pc:chgData name="Abidin Temizer" userId="66a9627f-23e1-43da-940e-53676cf10ac0" providerId="ADAL" clId="{B35B73B3-C452-46BF-B798-8E5668561F1F}" dt="2024-09-30T17:45:22.940" v="508" actId="20577"/>
        <pc:sldMkLst>
          <pc:docMk/>
          <pc:sldMk cId="828555623" sldId="256"/>
        </pc:sldMkLst>
        <pc:spChg chg="mod">
          <ac:chgData name="Abidin Temizer" userId="66a9627f-23e1-43da-940e-53676cf10ac0" providerId="ADAL" clId="{B35B73B3-C452-46BF-B798-8E5668561F1F}" dt="2024-09-30T17:45:22.940" v="508" actId="20577"/>
          <ac:spMkLst>
            <pc:docMk/>
            <pc:sldMk cId="828555623" sldId="256"/>
            <ac:spMk id="2" creationId="{F6A25D7A-EA45-43C5-B35D-69FAD31274CE}"/>
          </ac:spMkLst>
        </pc:spChg>
        <pc:spChg chg="mod">
          <ac:chgData name="Abidin Temizer" userId="66a9627f-23e1-43da-940e-53676cf10ac0" providerId="ADAL" clId="{B35B73B3-C452-46BF-B798-8E5668561F1F}" dt="2024-09-30T17:45:05.771" v="496" actId="20577"/>
          <ac:spMkLst>
            <pc:docMk/>
            <pc:sldMk cId="828555623" sldId="256"/>
            <ac:spMk id="3" creationId="{1FA2BF5F-8B2A-45D7-BA56-EC8615F3183E}"/>
          </ac:spMkLst>
        </pc:spChg>
      </pc:sldChg>
      <pc:sldChg chg="modSp add">
        <pc:chgData name="Abidin Temizer" userId="66a9627f-23e1-43da-940e-53676cf10ac0" providerId="ADAL" clId="{B35B73B3-C452-46BF-B798-8E5668561F1F}" dt="2024-09-30T17:45:39.469" v="509" actId="27636"/>
        <pc:sldMkLst>
          <pc:docMk/>
          <pc:sldMk cId="3439399272" sldId="257"/>
        </pc:sldMkLst>
        <pc:spChg chg="mod">
          <ac:chgData name="Abidin Temizer" userId="66a9627f-23e1-43da-940e-53676cf10ac0" providerId="ADAL" clId="{B35B73B3-C452-46BF-B798-8E5668561F1F}" dt="2024-09-30T17:09:15.451" v="23" actId="122"/>
          <ac:spMkLst>
            <pc:docMk/>
            <pc:sldMk cId="3439399272" sldId="257"/>
            <ac:spMk id="2" creationId="{B899469B-52DA-46D3-803B-FD65078A6117}"/>
          </ac:spMkLst>
        </pc:spChg>
        <pc:spChg chg="mod">
          <ac:chgData name="Abidin Temizer" userId="66a9627f-23e1-43da-940e-53676cf10ac0" providerId="ADAL" clId="{B35B73B3-C452-46BF-B798-8E5668561F1F}" dt="2024-09-30T17:45:39.469" v="509" actId="27636"/>
          <ac:spMkLst>
            <pc:docMk/>
            <pc:sldMk cId="3439399272" sldId="257"/>
            <ac:spMk id="3" creationId="{215438C2-1594-4DBA-8904-84298C4FCEAE}"/>
          </ac:spMkLst>
        </pc:spChg>
      </pc:sldChg>
      <pc:sldChg chg="modSp add">
        <pc:chgData name="Abidin Temizer" userId="66a9627f-23e1-43da-940e-53676cf10ac0" providerId="ADAL" clId="{B35B73B3-C452-46BF-B798-8E5668561F1F}" dt="2024-10-01T08:15:26.536" v="741" actId="20577"/>
        <pc:sldMkLst>
          <pc:docMk/>
          <pc:sldMk cId="1675058709" sldId="258"/>
        </pc:sldMkLst>
        <pc:spChg chg="mod">
          <ac:chgData name="Abidin Temizer" userId="66a9627f-23e1-43da-940e-53676cf10ac0" providerId="ADAL" clId="{B35B73B3-C452-46BF-B798-8E5668561F1F}" dt="2024-09-30T17:14:32.814" v="53" actId="122"/>
          <ac:spMkLst>
            <pc:docMk/>
            <pc:sldMk cId="1675058709" sldId="258"/>
            <ac:spMk id="2" creationId="{78995384-7611-4D91-85E0-20EED0D7A40E}"/>
          </ac:spMkLst>
        </pc:spChg>
        <pc:spChg chg="mod">
          <ac:chgData name="Abidin Temizer" userId="66a9627f-23e1-43da-940e-53676cf10ac0" providerId="ADAL" clId="{B35B73B3-C452-46BF-B798-8E5668561F1F}" dt="2024-10-01T08:15:26.536" v="741" actId="20577"/>
          <ac:spMkLst>
            <pc:docMk/>
            <pc:sldMk cId="1675058709" sldId="258"/>
            <ac:spMk id="3" creationId="{A1FECC71-A77F-41AF-A016-052D443E6B13}"/>
          </ac:spMkLst>
        </pc:spChg>
      </pc:sldChg>
      <pc:sldChg chg="modSp add">
        <pc:chgData name="Abidin Temizer" userId="66a9627f-23e1-43da-940e-53676cf10ac0" providerId="ADAL" clId="{B35B73B3-C452-46BF-B798-8E5668561F1F}" dt="2024-09-30T17:24:49.950" v="142" actId="20577"/>
        <pc:sldMkLst>
          <pc:docMk/>
          <pc:sldMk cId="910783187" sldId="259"/>
        </pc:sldMkLst>
        <pc:spChg chg="mod">
          <ac:chgData name="Abidin Temizer" userId="66a9627f-23e1-43da-940e-53676cf10ac0" providerId="ADAL" clId="{B35B73B3-C452-46BF-B798-8E5668561F1F}" dt="2024-09-30T17:17:40.615" v="64" actId="122"/>
          <ac:spMkLst>
            <pc:docMk/>
            <pc:sldMk cId="910783187" sldId="259"/>
            <ac:spMk id="2" creationId="{E34B5617-B7A6-4A02-B243-4AE5479E7E0B}"/>
          </ac:spMkLst>
        </pc:spChg>
        <pc:spChg chg="mod">
          <ac:chgData name="Abidin Temizer" userId="66a9627f-23e1-43da-940e-53676cf10ac0" providerId="ADAL" clId="{B35B73B3-C452-46BF-B798-8E5668561F1F}" dt="2024-09-30T17:24:49.950" v="142" actId="20577"/>
          <ac:spMkLst>
            <pc:docMk/>
            <pc:sldMk cId="910783187" sldId="259"/>
            <ac:spMk id="3" creationId="{1C99FA50-2CD4-4D9F-B6A0-7F4575536F3A}"/>
          </ac:spMkLst>
        </pc:spChg>
      </pc:sldChg>
      <pc:sldChg chg="modSp add">
        <pc:chgData name="Abidin Temizer" userId="66a9627f-23e1-43da-940e-53676cf10ac0" providerId="ADAL" clId="{B35B73B3-C452-46BF-B798-8E5668561F1F}" dt="2024-09-30T17:45:39.485" v="510" actId="27636"/>
        <pc:sldMkLst>
          <pc:docMk/>
          <pc:sldMk cId="227173483" sldId="260"/>
        </pc:sldMkLst>
        <pc:spChg chg="mod">
          <ac:chgData name="Abidin Temizer" userId="66a9627f-23e1-43da-940e-53676cf10ac0" providerId="ADAL" clId="{B35B73B3-C452-46BF-B798-8E5668561F1F}" dt="2024-09-30T17:27:46.181" v="146" actId="122"/>
          <ac:spMkLst>
            <pc:docMk/>
            <pc:sldMk cId="227173483" sldId="260"/>
            <ac:spMk id="2" creationId="{D509DBDB-7228-4910-B728-B8000214AD11}"/>
          </ac:spMkLst>
        </pc:spChg>
        <pc:spChg chg="mod">
          <ac:chgData name="Abidin Temizer" userId="66a9627f-23e1-43da-940e-53676cf10ac0" providerId="ADAL" clId="{B35B73B3-C452-46BF-B798-8E5668561F1F}" dt="2024-09-30T17:45:39.485" v="510" actId="27636"/>
          <ac:spMkLst>
            <pc:docMk/>
            <pc:sldMk cId="227173483" sldId="260"/>
            <ac:spMk id="3" creationId="{97219029-E4D7-41F4-B8D9-F85DFF8BE5AA}"/>
          </ac:spMkLst>
        </pc:spChg>
      </pc:sldChg>
      <pc:sldChg chg="modSp add">
        <pc:chgData name="Abidin Temizer" userId="66a9627f-23e1-43da-940e-53676cf10ac0" providerId="ADAL" clId="{B35B73B3-C452-46BF-B798-8E5668561F1F}" dt="2024-10-01T08:11:09.374" v="711" actId="20577"/>
        <pc:sldMkLst>
          <pc:docMk/>
          <pc:sldMk cId="3559831130" sldId="261"/>
        </pc:sldMkLst>
        <pc:spChg chg="mod">
          <ac:chgData name="Abidin Temizer" userId="66a9627f-23e1-43da-940e-53676cf10ac0" providerId="ADAL" clId="{B35B73B3-C452-46BF-B798-8E5668561F1F}" dt="2024-09-30T17:34:25.899" v="220" actId="20577"/>
          <ac:spMkLst>
            <pc:docMk/>
            <pc:sldMk cId="3559831130" sldId="261"/>
            <ac:spMk id="2" creationId="{27860144-B89D-462C-87C3-FF450BCA348F}"/>
          </ac:spMkLst>
        </pc:spChg>
        <pc:spChg chg="mod">
          <ac:chgData name="Abidin Temizer" userId="66a9627f-23e1-43da-940e-53676cf10ac0" providerId="ADAL" clId="{B35B73B3-C452-46BF-B798-8E5668561F1F}" dt="2024-10-01T08:11:09.374" v="711" actId="20577"/>
          <ac:spMkLst>
            <pc:docMk/>
            <pc:sldMk cId="3559831130" sldId="261"/>
            <ac:spMk id="3" creationId="{12B92714-2E08-4334-8DCE-3345389FC66A}"/>
          </ac:spMkLst>
        </pc:spChg>
      </pc:sldChg>
      <pc:sldChg chg="modSp add">
        <pc:chgData name="Abidin Temizer" userId="66a9627f-23e1-43da-940e-53676cf10ac0" providerId="ADAL" clId="{B35B73B3-C452-46BF-B798-8E5668561F1F}" dt="2024-09-30T17:34:37.072" v="224" actId="122"/>
        <pc:sldMkLst>
          <pc:docMk/>
          <pc:sldMk cId="1319924797" sldId="262"/>
        </pc:sldMkLst>
        <pc:spChg chg="mod">
          <ac:chgData name="Abidin Temizer" userId="66a9627f-23e1-43da-940e-53676cf10ac0" providerId="ADAL" clId="{B35B73B3-C452-46BF-B798-8E5668561F1F}" dt="2024-09-30T17:34:37.072" v="224" actId="122"/>
          <ac:spMkLst>
            <pc:docMk/>
            <pc:sldMk cId="1319924797" sldId="262"/>
            <ac:spMk id="2" creationId="{A41F2FAA-DCC4-4843-B07F-9443D1CCCFED}"/>
          </ac:spMkLst>
        </pc:spChg>
        <pc:spChg chg="mod">
          <ac:chgData name="Abidin Temizer" userId="66a9627f-23e1-43da-940e-53676cf10ac0" providerId="ADAL" clId="{B35B73B3-C452-46BF-B798-8E5668561F1F}" dt="2024-09-30T17:33:57.625" v="216" actId="20577"/>
          <ac:spMkLst>
            <pc:docMk/>
            <pc:sldMk cId="1319924797" sldId="262"/>
            <ac:spMk id="3" creationId="{22FC0681-FDD0-4C49-85FF-32E90E629149}"/>
          </ac:spMkLst>
        </pc:spChg>
      </pc:sldChg>
      <pc:sldChg chg="modSp add">
        <pc:chgData name="Abidin Temizer" userId="66a9627f-23e1-43da-940e-53676cf10ac0" providerId="ADAL" clId="{B35B73B3-C452-46BF-B798-8E5668561F1F}" dt="2024-10-01T08:12:38.592" v="713" actId="20577"/>
        <pc:sldMkLst>
          <pc:docMk/>
          <pc:sldMk cId="3751825392" sldId="263"/>
        </pc:sldMkLst>
        <pc:spChg chg="mod">
          <ac:chgData name="Abidin Temizer" userId="66a9627f-23e1-43da-940e-53676cf10ac0" providerId="ADAL" clId="{B35B73B3-C452-46BF-B798-8E5668561F1F}" dt="2024-09-30T17:34:17.840" v="218"/>
          <ac:spMkLst>
            <pc:docMk/>
            <pc:sldMk cId="3751825392" sldId="263"/>
            <ac:spMk id="2" creationId="{B8F49A45-902A-4FC6-B286-760D06948355}"/>
          </ac:spMkLst>
        </pc:spChg>
        <pc:spChg chg="mod">
          <ac:chgData name="Abidin Temizer" userId="66a9627f-23e1-43da-940e-53676cf10ac0" providerId="ADAL" clId="{B35B73B3-C452-46BF-B798-8E5668561F1F}" dt="2024-10-01T08:12:38.592" v="713" actId="20577"/>
          <ac:spMkLst>
            <pc:docMk/>
            <pc:sldMk cId="3751825392" sldId="263"/>
            <ac:spMk id="3" creationId="{A0B4AFC4-2FCB-492F-B811-A6C1066DCB44}"/>
          </ac:spMkLst>
        </pc:spChg>
      </pc:sldChg>
      <pc:sldChg chg="modSp add">
        <pc:chgData name="Abidin Temizer" userId="66a9627f-23e1-43da-940e-53676cf10ac0" providerId="ADAL" clId="{B35B73B3-C452-46BF-B798-8E5668561F1F}" dt="2024-09-30T17:46:10.268" v="517" actId="20577"/>
        <pc:sldMkLst>
          <pc:docMk/>
          <pc:sldMk cId="2185768646" sldId="264"/>
        </pc:sldMkLst>
        <pc:spChg chg="mod">
          <ac:chgData name="Abidin Temizer" userId="66a9627f-23e1-43da-940e-53676cf10ac0" providerId="ADAL" clId="{B35B73B3-C452-46BF-B798-8E5668561F1F}" dt="2024-09-30T17:36:50.240" v="264" actId="20577"/>
          <ac:spMkLst>
            <pc:docMk/>
            <pc:sldMk cId="2185768646" sldId="264"/>
            <ac:spMk id="2" creationId="{57DA8007-6879-4A22-A4C1-35655BB22ED4}"/>
          </ac:spMkLst>
        </pc:spChg>
        <pc:spChg chg="mod">
          <ac:chgData name="Abidin Temizer" userId="66a9627f-23e1-43da-940e-53676cf10ac0" providerId="ADAL" clId="{B35B73B3-C452-46BF-B798-8E5668561F1F}" dt="2024-09-30T17:46:10.268" v="517" actId="20577"/>
          <ac:spMkLst>
            <pc:docMk/>
            <pc:sldMk cId="2185768646" sldId="264"/>
            <ac:spMk id="3" creationId="{708D2D5F-B6E3-42F8-80DD-F72A2A329917}"/>
          </ac:spMkLst>
        </pc:spChg>
      </pc:sldChg>
      <pc:sldChg chg="modSp add">
        <pc:chgData name="Abidin Temizer" userId="66a9627f-23e1-43da-940e-53676cf10ac0" providerId="ADAL" clId="{B35B73B3-C452-46BF-B798-8E5668561F1F}" dt="2024-09-30T17:48:28.149" v="543" actId="20577"/>
        <pc:sldMkLst>
          <pc:docMk/>
          <pc:sldMk cId="3458248157" sldId="265"/>
        </pc:sldMkLst>
        <pc:spChg chg="mod">
          <ac:chgData name="Abidin Temizer" userId="66a9627f-23e1-43da-940e-53676cf10ac0" providerId="ADAL" clId="{B35B73B3-C452-46BF-B798-8E5668561F1F}" dt="2024-09-30T17:48:17.419" v="532" actId="20577"/>
          <ac:spMkLst>
            <pc:docMk/>
            <pc:sldMk cId="3458248157" sldId="265"/>
            <ac:spMk id="2" creationId="{82D6D99F-B66F-49D6-8F08-AF7AF46AB844}"/>
          </ac:spMkLst>
        </pc:spChg>
        <pc:spChg chg="mod">
          <ac:chgData name="Abidin Temizer" userId="66a9627f-23e1-43da-940e-53676cf10ac0" providerId="ADAL" clId="{B35B73B3-C452-46BF-B798-8E5668561F1F}" dt="2024-09-30T17:48:28.149" v="543" actId="20577"/>
          <ac:spMkLst>
            <pc:docMk/>
            <pc:sldMk cId="3458248157" sldId="265"/>
            <ac:spMk id="3" creationId="{8077C17F-B0A5-4FF2-9953-A10F76393A05}"/>
          </ac:spMkLst>
        </pc:spChg>
      </pc:sldChg>
      <pc:sldChg chg="modSp add">
        <pc:chgData name="Abidin Temizer" userId="66a9627f-23e1-43da-940e-53676cf10ac0" providerId="ADAL" clId="{B35B73B3-C452-46BF-B798-8E5668561F1F}" dt="2024-10-01T10:37:39.232" v="968" actId="20577"/>
        <pc:sldMkLst>
          <pc:docMk/>
          <pc:sldMk cId="134382911" sldId="266"/>
        </pc:sldMkLst>
        <pc:spChg chg="mod">
          <ac:chgData name="Abidin Temizer" userId="66a9627f-23e1-43da-940e-53676cf10ac0" providerId="ADAL" clId="{B35B73B3-C452-46BF-B798-8E5668561F1F}" dt="2024-10-01T10:35:33.978" v="842" actId="20577"/>
          <ac:spMkLst>
            <pc:docMk/>
            <pc:sldMk cId="134382911" sldId="266"/>
            <ac:spMk id="2" creationId="{D196E0FA-3D57-43BE-B482-E05CFABF6187}"/>
          </ac:spMkLst>
        </pc:spChg>
        <pc:spChg chg="mod">
          <ac:chgData name="Abidin Temizer" userId="66a9627f-23e1-43da-940e-53676cf10ac0" providerId="ADAL" clId="{B35B73B3-C452-46BF-B798-8E5668561F1F}" dt="2024-10-01T10:37:39.232" v="968" actId="20577"/>
          <ac:spMkLst>
            <pc:docMk/>
            <pc:sldMk cId="134382911" sldId="266"/>
            <ac:spMk id="3" creationId="{3C8B96F6-2935-409A-950E-99215250F030}"/>
          </ac:spMkLst>
        </pc:spChg>
      </pc:sldChg>
      <pc:sldChg chg="addSp delSp modSp add">
        <pc:chgData name="Abidin Temizer" userId="66a9627f-23e1-43da-940e-53676cf10ac0" providerId="ADAL" clId="{B35B73B3-C452-46BF-B798-8E5668561F1F}" dt="2024-10-01T10:38:13.897" v="979" actId="14100"/>
        <pc:sldMkLst>
          <pc:docMk/>
          <pc:sldMk cId="3036812760" sldId="267"/>
        </pc:sldMkLst>
        <pc:spChg chg="mod">
          <ac:chgData name="Abidin Temizer" userId="66a9627f-23e1-43da-940e-53676cf10ac0" providerId="ADAL" clId="{B35B73B3-C452-46BF-B798-8E5668561F1F}" dt="2024-10-01T10:30:27.857" v="744" actId="20577"/>
          <ac:spMkLst>
            <pc:docMk/>
            <pc:sldMk cId="3036812760" sldId="267"/>
            <ac:spMk id="2" creationId="{96A4BC0E-FA62-421B-9814-F77B90F5DEFA}"/>
          </ac:spMkLst>
        </pc:spChg>
        <pc:spChg chg="del">
          <ac:chgData name="Abidin Temizer" userId="66a9627f-23e1-43da-940e-53676cf10ac0" providerId="ADAL" clId="{B35B73B3-C452-46BF-B798-8E5668561F1F}" dt="2024-09-30T17:55:18.174" v="632" actId="3680"/>
          <ac:spMkLst>
            <pc:docMk/>
            <pc:sldMk cId="3036812760" sldId="267"/>
            <ac:spMk id="3" creationId="{E3725CFD-A5AB-4C2F-9F9F-E3F4732FAA31}"/>
          </ac:spMkLst>
        </pc:spChg>
        <pc:graphicFrameChg chg="add mod modGraphic">
          <ac:chgData name="Abidin Temizer" userId="66a9627f-23e1-43da-940e-53676cf10ac0" providerId="ADAL" clId="{B35B73B3-C452-46BF-B798-8E5668561F1F}" dt="2024-10-01T10:38:13.897" v="979" actId="14100"/>
          <ac:graphicFrameMkLst>
            <pc:docMk/>
            <pc:sldMk cId="3036812760" sldId="267"/>
            <ac:graphicFrameMk id="4" creationId="{613958B0-67B2-49C8-A74D-9DF9E75BBBB2}"/>
          </ac:graphicFrameMkLst>
        </pc:graphicFrameChg>
      </pc:sldChg>
      <pc:sldChg chg="addSp delSp modSp add">
        <pc:chgData name="Abidin Temizer" userId="66a9627f-23e1-43da-940e-53676cf10ac0" providerId="ADAL" clId="{B35B73B3-C452-46BF-B798-8E5668561F1F}" dt="2024-09-30T18:04:28.333" v="708" actId="20577"/>
        <pc:sldMkLst>
          <pc:docMk/>
          <pc:sldMk cId="2905054584" sldId="268"/>
        </pc:sldMkLst>
        <pc:spChg chg="mod">
          <ac:chgData name="Abidin Temizer" userId="66a9627f-23e1-43da-940e-53676cf10ac0" providerId="ADAL" clId="{B35B73B3-C452-46BF-B798-8E5668561F1F}" dt="2024-09-30T18:01:08.399" v="668" actId="20577"/>
          <ac:spMkLst>
            <pc:docMk/>
            <pc:sldMk cId="2905054584" sldId="268"/>
            <ac:spMk id="2" creationId="{A55B6BDF-6A93-494E-AFCC-22FF9BEC3543}"/>
          </ac:spMkLst>
        </pc:spChg>
        <pc:spChg chg="mod">
          <ac:chgData name="Abidin Temizer" userId="66a9627f-23e1-43da-940e-53676cf10ac0" providerId="ADAL" clId="{B35B73B3-C452-46BF-B798-8E5668561F1F}" dt="2024-09-30T18:01:26.254" v="672" actId="20577"/>
          <ac:spMkLst>
            <pc:docMk/>
            <pc:sldMk cId="2905054584" sldId="268"/>
            <ac:spMk id="3" creationId="{9E34EB4A-212B-47DD-8AA8-1A19AC567655}"/>
          </ac:spMkLst>
        </pc:spChg>
        <pc:graphicFrameChg chg="add del mod modGraphic">
          <ac:chgData name="Abidin Temizer" userId="66a9627f-23e1-43da-940e-53676cf10ac0" providerId="ADAL" clId="{B35B73B3-C452-46BF-B798-8E5668561F1F}" dt="2024-09-30T18:02:50.839" v="684" actId="478"/>
          <ac:graphicFrameMkLst>
            <pc:docMk/>
            <pc:sldMk cId="2905054584" sldId="268"/>
            <ac:graphicFrameMk id="4" creationId="{2E8001E4-443B-40D7-B017-90893AB39551}"/>
          </ac:graphicFrameMkLst>
        </pc:graphicFrameChg>
        <pc:graphicFrameChg chg="add mod modGraphic">
          <ac:chgData name="Abidin Temizer" userId="66a9627f-23e1-43da-940e-53676cf10ac0" providerId="ADAL" clId="{B35B73B3-C452-46BF-B798-8E5668561F1F}" dt="2024-09-30T18:04:28.333" v="708" actId="20577"/>
          <ac:graphicFrameMkLst>
            <pc:docMk/>
            <pc:sldMk cId="2905054584" sldId="268"/>
            <ac:graphicFrameMk id="5" creationId="{991CDCF0-871D-4501-98FC-48902D67CBFB}"/>
          </ac:graphicFrameMkLst>
        </pc:graphicFrameChg>
      </pc:sldChg>
      <pc:sldChg chg="modSp add">
        <pc:chgData name="Abidin Temizer" userId="66a9627f-23e1-43da-940e-53676cf10ac0" providerId="ADAL" clId="{B35B73B3-C452-46BF-B798-8E5668561F1F}" dt="2024-10-01T10:39:58.196" v="1056" actId="20577"/>
        <pc:sldMkLst>
          <pc:docMk/>
          <pc:sldMk cId="2066126875" sldId="269"/>
        </pc:sldMkLst>
        <pc:spChg chg="mod">
          <ac:chgData name="Abidin Temizer" userId="66a9627f-23e1-43da-940e-53676cf10ac0" providerId="ADAL" clId="{B35B73B3-C452-46BF-B798-8E5668561F1F}" dt="2024-10-01T10:39:58.196" v="1056" actId="20577"/>
          <ac:spMkLst>
            <pc:docMk/>
            <pc:sldMk cId="2066126875" sldId="269"/>
            <ac:spMk id="2" creationId="{4BAE30C0-5AEB-4756-B879-070FC37D694D}"/>
          </ac:spMkLst>
        </pc:spChg>
        <pc:spChg chg="mod">
          <ac:chgData name="Abidin Temizer" userId="66a9627f-23e1-43da-940e-53676cf10ac0" providerId="ADAL" clId="{B35B73B3-C452-46BF-B798-8E5668561F1F}" dt="2024-10-01T10:39:49.670" v="1049" actId="123"/>
          <ac:spMkLst>
            <pc:docMk/>
            <pc:sldMk cId="2066126875" sldId="269"/>
            <ac:spMk id="3" creationId="{37868C50-8813-49B6-A727-4FED08FB97EE}"/>
          </ac:spMkLst>
        </pc:spChg>
      </pc:sldChg>
      <pc:sldChg chg="add del">
        <pc:chgData name="Abidin Temizer" userId="66a9627f-23e1-43da-940e-53676cf10ac0" providerId="ADAL" clId="{B35B73B3-C452-46BF-B798-8E5668561F1F}" dt="2024-10-01T10:36:55.078" v="960" actId="2696"/>
        <pc:sldMkLst>
          <pc:docMk/>
          <pc:sldMk cId="2112544001" sldId="270"/>
        </pc:sldMkLst>
      </pc:sldChg>
      <pc:sldChg chg="modSp add">
        <pc:chgData name="Abidin Temizer" userId="66a9627f-23e1-43da-940e-53676cf10ac0" providerId="ADAL" clId="{B35B73B3-C452-46BF-B798-8E5668561F1F}" dt="2024-10-01T10:41:55.744" v="1236" actId="5793"/>
        <pc:sldMkLst>
          <pc:docMk/>
          <pc:sldMk cId="4010484196" sldId="270"/>
        </pc:sldMkLst>
        <pc:spChg chg="mod">
          <ac:chgData name="Abidin Temizer" userId="66a9627f-23e1-43da-940e-53676cf10ac0" providerId="ADAL" clId="{B35B73B3-C452-46BF-B798-8E5668561F1F}" dt="2024-10-01T10:40:19.346" v="1082" actId="20577"/>
          <ac:spMkLst>
            <pc:docMk/>
            <pc:sldMk cId="4010484196" sldId="270"/>
            <ac:spMk id="2" creationId="{7607A183-CEF9-42AE-968C-B4CAA11FA282}"/>
          </ac:spMkLst>
        </pc:spChg>
        <pc:spChg chg="mod">
          <ac:chgData name="Abidin Temizer" userId="66a9627f-23e1-43da-940e-53676cf10ac0" providerId="ADAL" clId="{B35B73B3-C452-46BF-B798-8E5668561F1F}" dt="2024-10-01T10:41:55.744" v="1236" actId="5793"/>
          <ac:spMkLst>
            <pc:docMk/>
            <pc:sldMk cId="4010484196" sldId="270"/>
            <ac:spMk id="3" creationId="{530BAD36-91C0-4015-916F-92B283F8011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D4D1-32AB-4DBB-864E-29FFBFBAC893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A5808F4-DFE7-4680-8428-D0B573A0F66A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48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D4D1-32AB-4DBB-864E-29FFBFBAC893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08F4-DFE7-4680-8428-D0B573A0F66A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1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D4D1-32AB-4DBB-864E-29FFBFBAC893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08F4-DFE7-4680-8428-D0B573A0F66A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80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D4D1-32AB-4DBB-864E-29FFBFBAC893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08F4-DFE7-4680-8428-D0B573A0F66A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79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D4D1-32AB-4DBB-864E-29FFBFBAC893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08F4-DFE7-4680-8428-D0B573A0F66A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D4D1-32AB-4DBB-864E-29FFBFBAC893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08F4-DFE7-4680-8428-D0B573A0F66A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898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D4D1-32AB-4DBB-864E-29FFBFBAC893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08F4-DFE7-4680-8428-D0B573A0F66A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4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D4D1-32AB-4DBB-864E-29FFBFBAC893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08F4-DFE7-4680-8428-D0B573A0F66A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75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D4D1-32AB-4DBB-864E-29FFBFBAC893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08F4-DFE7-4680-8428-D0B573A0F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03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D4D1-32AB-4DBB-864E-29FFBFBAC893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08F4-DFE7-4680-8428-D0B573A0F66A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7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D32D4D1-32AB-4DBB-864E-29FFBFBAC893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08F4-DFE7-4680-8428-D0B573A0F66A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88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2D4D1-32AB-4DBB-864E-29FFBFBAC893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A5808F4-DFE7-4680-8428-D0B573A0F66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159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ro.mehmetakif.edu.tr/upload/iro/35-form-116-51634280-2023-erasmus-uygulama-el-kitabi-02062023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rasmusbasvuru.ua.gov.t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ro.mehmetakif.edu.tr/" TargetMode="External"/><Relationship Id="rId2" Type="http://schemas.openxmlformats.org/officeDocument/2006/relationships/hyperlink" Target="https://iro.mehmetakif.edu.tr/icerik/31/104/erasmu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ro.mehmetakif.edu.tr/upload/iro/35-form-116-51634280-2023-erasmus-uygulama-el-kitabi-02062023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6A25D7A-EA45-43C5-B35D-69FAD31274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MAKÜ-Tarih</a:t>
            </a:r>
            <a:br>
              <a:rPr lang="tr-TR" dirty="0"/>
            </a:br>
            <a:r>
              <a:rPr lang="tr-TR" dirty="0" err="1"/>
              <a:t>Eramus</a:t>
            </a:r>
            <a:r>
              <a:rPr lang="tr-TR" dirty="0"/>
              <a:t> Programı Öğrenci Bilgilendirme Toplantısı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FA2BF5F-8B2A-45D7-BA56-EC8615F318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Prof. Dr. Abidin TEMİZER</a:t>
            </a:r>
          </a:p>
        </p:txBody>
      </p:sp>
    </p:spTree>
    <p:extLst>
      <p:ext uri="{BB962C8B-B14F-4D97-AF65-F5344CB8AC3E}">
        <p14:creationId xmlns:p14="http://schemas.microsoft.com/office/powerpoint/2010/main" val="828555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6A4BC0E-FA62-421B-9814-F77B90F5D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Seçim Ölçütleri*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613958B0-67B2-49C8-A74D-9DF9E75BBB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385649"/>
              </p:ext>
            </p:extLst>
          </p:nvPr>
        </p:nvGraphicFramePr>
        <p:xfrm>
          <a:off x="1293812" y="1853753"/>
          <a:ext cx="9604376" cy="4064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2188">
                  <a:extLst>
                    <a:ext uri="{9D8B030D-6E8A-4147-A177-3AD203B41FA5}">
                      <a16:colId xmlns:a16="http://schemas.microsoft.com/office/drawing/2014/main" val="310074215"/>
                    </a:ext>
                  </a:extLst>
                </a:gridCol>
                <a:gridCol w="4802188">
                  <a:extLst>
                    <a:ext uri="{9D8B030D-6E8A-4147-A177-3AD203B41FA5}">
                      <a16:colId xmlns:a16="http://schemas.microsoft.com/office/drawing/2014/main" val="2157593538"/>
                    </a:ext>
                  </a:extLst>
                </a:gridCol>
              </a:tblGrid>
              <a:tr h="394366">
                <a:tc>
                  <a:txBody>
                    <a:bodyPr/>
                    <a:lstStyle/>
                    <a:p>
                      <a:r>
                        <a:rPr lang="tr-TR" dirty="0"/>
                        <a:t>Ölçüt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Ağırlıklı Puan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943008"/>
                  </a:ext>
                </a:extLst>
              </a:tr>
              <a:tr h="399843">
                <a:tc>
                  <a:txBody>
                    <a:bodyPr/>
                    <a:lstStyle/>
                    <a:p>
                      <a:r>
                        <a:rPr lang="tr-TR" dirty="0"/>
                        <a:t>Akademik başarı düzeyi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%50 (toplam 100 puan üzerinden)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113151"/>
                  </a:ext>
                </a:extLst>
              </a:tr>
              <a:tr h="399843">
                <a:tc>
                  <a:txBody>
                    <a:bodyPr/>
                    <a:lstStyle/>
                    <a:p>
                      <a:r>
                        <a:rPr lang="tr-TR" dirty="0"/>
                        <a:t>Dil seviyesi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%50 (toplam 100 puan üzerinden)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283787"/>
                  </a:ext>
                </a:extLst>
              </a:tr>
              <a:tr h="399843">
                <a:tc>
                  <a:txBody>
                    <a:bodyPr/>
                    <a:lstStyle/>
                    <a:p>
                      <a:r>
                        <a:rPr lang="tr-TR" dirty="0"/>
                        <a:t>Şehit ve gazi çocuklarına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+15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43584"/>
                  </a:ext>
                </a:extLst>
              </a:tr>
              <a:tr h="399843">
                <a:tc>
                  <a:txBody>
                    <a:bodyPr/>
                    <a:lstStyle/>
                    <a:p>
                      <a:r>
                        <a:rPr lang="tr-TR" dirty="0"/>
                        <a:t>Engelli öğrencilere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+10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075421"/>
                  </a:ext>
                </a:extLst>
              </a:tr>
              <a:tr h="690141">
                <a:tc>
                  <a:txBody>
                    <a:bodyPr/>
                    <a:lstStyle/>
                    <a:p>
                      <a:r>
                        <a:rPr lang="tr-TR" dirty="0"/>
                        <a:t>Kendileri veya 1. derece yakınları </a:t>
                      </a:r>
                      <a:r>
                        <a:rPr lang="tr-TR" dirty="0" err="1"/>
                        <a:t>AFAD’dan</a:t>
                      </a:r>
                      <a:r>
                        <a:rPr lang="tr-TR" dirty="0"/>
                        <a:t> afetzede yardımı alanlar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+10 puan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146184"/>
                  </a:ext>
                </a:extLst>
              </a:tr>
              <a:tr h="690141">
                <a:tc>
                  <a:txBody>
                    <a:bodyPr/>
                    <a:lstStyle/>
                    <a:p>
                      <a:r>
                        <a:rPr lang="tr-TR" dirty="0"/>
                        <a:t>Dil sınavına gireceğini beyan edip mazeretsiz girmeme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-5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039875"/>
                  </a:ext>
                </a:extLst>
              </a:tr>
              <a:tr h="690141"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dirty="0"/>
                        <a:t>Diğer seçim ölçütleri için bkz. </a:t>
                      </a:r>
                      <a:r>
                        <a:rPr lang="tr-TR" dirty="0">
                          <a:hlinkClick r:id="rId2"/>
                        </a:rPr>
                        <a:t>https://iro.mehmetakif.edu.tr/upload/iro/35-form-116-51634280-2023-erasmus-uygulama-el-kitabi-02062023.pdf</a:t>
                      </a:r>
                      <a:r>
                        <a:rPr lang="tr-TR" dirty="0"/>
                        <a:t> s.12-13.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501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812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55B6BDF-6A93-494E-AFCC-22FF9BEC3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Hibe miktarı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34EB4A-212B-47DD-8AA8-1A19AC567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Öğrenci hareketliliği faaliyetlerinin gerçekleştirilebileceği ülkeler hayat standardı düzeylerine göre 3 gruba ayrılmış ve ülke grupları için aylık/günlük öğrenim ve staj hibeleri belirlenmiştir.</a:t>
            </a:r>
          </a:p>
          <a:p>
            <a:endParaRPr lang="tr-TR" dirty="0"/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991CDCF0-871D-4501-98FC-48902D67C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212636"/>
              </p:ext>
            </p:extLst>
          </p:nvPr>
        </p:nvGraphicFramePr>
        <p:xfrm>
          <a:off x="1877887" y="3266705"/>
          <a:ext cx="9731912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1">
                  <a:extLst>
                    <a:ext uri="{9D8B030D-6E8A-4147-A177-3AD203B41FA5}">
                      <a16:colId xmlns:a16="http://schemas.microsoft.com/office/drawing/2014/main" val="3941869998"/>
                    </a:ext>
                  </a:extLst>
                </a:gridCol>
                <a:gridCol w="5979507">
                  <a:extLst>
                    <a:ext uri="{9D8B030D-6E8A-4147-A177-3AD203B41FA5}">
                      <a16:colId xmlns:a16="http://schemas.microsoft.com/office/drawing/2014/main" val="61475302"/>
                    </a:ext>
                  </a:extLst>
                </a:gridCol>
                <a:gridCol w="2126804">
                  <a:extLst>
                    <a:ext uri="{9D8B030D-6E8A-4147-A177-3AD203B41FA5}">
                      <a16:colId xmlns:a16="http://schemas.microsoft.com/office/drawing/2014/main" val="27142894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Ülke grupları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Misafir Olunacak Ülke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Aylık Hibe (Avro)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850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dirty="0"/>
                        <a:t>1. ve 2. Grup Ülkeler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Almanya, Avusturya, Belçika, Danimarka, Finlandiya, Fransa, Güney Kıbrıs, Hollanda, İrlanda, İspanya, İsveç, İtalya, İzlanda, Lihtenştayn, Lüksemburg, Malta, Norveç, Portekiz, Yunanistan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47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  <a:r>
                        <a:rPr lang="nn-NO" dirty="0"/>
                        <a:t>. Grup Ülkeler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Bulgaristan, Çek Cumhuriyeti, Estonya, Hırvatistan, Kuzey Makedonya, Letonya, Litvanya, Macaristan, Polonya, Romanya, Sırbistan, Slovakya, Slovenya, Türkiye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954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054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995384-7611-4D91-85E0-20EED0D7A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Fırsatlar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FECC71-A77F-41AF-A016-052D443E6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Erasmus</a:t>
            </a:r>
            <a:r>
              <a:rPr lang="tr-TR" dirty="0"/>
              <a:t> öğrencilere bir başka ülkede eğitim ve öğrenim görme imkânı tanır. </a:t>
            </a:r>
          </a:p>
          <a:p>
            <a:r>
              <a:rPr lang="tr-TR" dirty="0"/>
              <a:t>Yenilikçi politika geliştirme imkanı tanır</a:t>
            </a:r>
          </a:p>
          <a:p>
            <a:r>
              <a:rPr lang="tr-TR" dirty="0"/>
              <a:t>Eğitim, öğretim ve gençlik alanlarında bilgi alışverişini teşvik eder,</a:t>
            </a:r>
          </a:p>
        </p:txBody>
      </p:sp>
    </p:spTree>
    <p:extLst>
      <p:ext uri="{BB962C8B-B14F-4D97-AF65-F5344CB8AC3E}">
        <p14:creationId xmlns:p14="http://schemas.microsoft.com/office/powerpoint/2010/main" val="1675058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AE30C0-5AEB-4756-B879-070FC37D6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Başvuru </a:t>
            </a:r>
            <a:r>
              <a:rPr lang="tr-TR" dirty="0" err="1"/>
              <a:t>kanAlı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868C50-8813-49B6-A727-4FED08FB9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Yükseköğretim kurumlarının </a:t>
            </a:r>
            <a:r>
              <a:rPr lang="tr-TR" dirty="0" err="1"/>
              <a:t>Erasmus</a:t>
            </a:r>
            <a:r>
              <a:rPr lang="tr-TR" dirty="0"/>
              <a:t>+ yükseköğretim öğrenci hareketliliği ilan, başvuru ve seçim işlemlerinin Yükseköğretim Kurulu Başkanlığı’nın 22.02.2022 tarih ve 12994 sayılı yazısı uyarınca </a:t>
            </a:r>
            <a:r>
              <a:rPr lang="tr-TR" dirty="0" err="1"/>
              <a:t>Erasmus</a:t>
            </a:r>
            <a:r>
              <a:rPr lang="tr-TR" dirty="0"/>
              <a:t> Başvuru </a:t>
            </a:r>
            <a:r>
              <a:rPr lang="tr-TR" dirty="0" err="1"/>
              <a:t>Portalı</a:t>
            </a:r>
            <a:r>
              <a:rPr lang="tr-TR" dirty="0"/>
              <a:t> (https://erasmusbasvuru.ua.gov.tr) üzerinden yürütülmesi gerekmektedir.</a:t>
            </a:r>
          </a:p>
          <a:p>
            <a:endParaRPr lang="tr-TR" dirty="0"/>
          </a:p>
          <a:p>
            <a:r>
              <a:rPr lang="tr-TR" dirty="0">
                <a:hlinkClick r:id="rId2"/>
              </a:rPr>
              <a:t>https://erasmusbasvuru.ua.gov.tr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6126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607A183-CEF9-42AE-968C-B4CAA11FA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İLANLAR VE DETAYLAR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0BAD36-91C0-4015-916F-92B283F80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Üniversitemiz </a:t>
            </a:r>
            <a:r>
              <a:rPr lang="tr-TR" dirty="0" err="1"/>
              <a:t>Erasmus</a:t>
            </a:r>
            <a:r>
              <a:rPr lang="tr-TR" dirty="0"/>
              <a:t> ilanları ve detaylı bilgiler üniversitemizin Uluslararası İlişkiler Ofisi (IRO) web sayfasından takip edilmelidir.</a:t>
            </a:r>
          </a:p>
          <a:p>
            <a:endParaRPr lang="tr-TR" dirty="0"/>
          </a:p>
          <a:p>
            <a:r>
              <a:rPr lang="tr-TR" dirty="0">
                <a:hlinkClick r:id="rId2"/>
              </a:rPr>
              <a:t>https://iro.mehmetakif.edu.tr/icerik/31/104/erasmus</a:t>
            </a:r>
            <a:endParaRPr lang="tr-TR" dirty="0"/>
          </a:p>
          <a:p>
            <a:r>
              <a:rPr lang="tr-TR" dirty="0">
                <a:hlinkClick r:id="rId3"/>
              </a:rPr>
              <a:t>https://iro.mehmetakif.edu.tr/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0484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7DA8007-6879-4A22-A4C1-35655BB22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MAKÜ TARİH </a:t>
            </a:r>
            <a:r>
              <a:rPr lang="tr-TR" dirty="0" err="1"/>
              <a:t>Erasmus</a:t>
            </a:r>
            <a:r>
              <a:rPr lang="tr-TR" dirty="0"/>
              <a:t> Anlaşmaları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8D2D5F-B6E3-42F8-80DD-F72A2A329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tr-TR" sz="2600" dirty="0" err="1"/>
              <a:t>National</a:t>
            </a:r>
            <a:r>
              <a:rPr lang="tr-TR" sz="2600" dirty="0"/>
              <a:t> </a:t>
            </a:r>
            <a:r>
              <a:rPr lang="tr-TR" sz="2600" dirty="0" err="1"/>
              <a:t>Unıversity</a:t>
            </a:r>
            <a:r>
              <a:rPr lang="tr-TR" sz="2600" dirty="0"/>
              <a:t> of </a:t>
            </a:r>
            <a:r>
              <a:rPr lang="tr-TR" sz="2600" dirty="0" err="1"/>
              <a:t>Science</a:t>
            </a:r>
            <a:r>
              <a:rPr lang="tr-TR" sz="2600" dirty="0"/>
              <a:t> </a:t>
            </a:r>
            <a:r>
              <a:rPr lang="tr-TR" sz="2600" dirty="0" err="1"/>
              <a:t>and</a:t>
            </a:r>
            <a:r>
              <a:rPr lang="tr-TR" sz="2600" dirty="0"/>
              <a:t> </a:t>
            </a:r>
            <a:r>
              <a:rPr lang="tr-TR" sz="2600" dirty="0" err="1"/>
              <a:t>Technology</a:t>
            </a:r>
            <a:r>
              <a:rPr lang="tr-TR" sz="2600" dirty="0"/>
              <a:t>, </a:t>
            </a:r>
            <a:r>
              <a:rPr lang="tr-TR" sz="2600" dirty="0" err="1"/>
              <a:t>Bucharest</a:t>
            </a:r>
            <a:r>
              <a:rPr lang="tr-TR" sz="2600" dirty="0"/>
              <a:t> (Romanya)</a:t>
            </a:r>
          </a:p>
          <a:p>
            <a:r>
              <a:rPr lang="tr-TR" sz="2600" dirty="0" err="1"/>
              <a:t>Tetovo</a:t>
            </a:r>
            <a:r>
              <a:rPr lang="tr-TR" sz="2600" dirty="0"/>
              <a:t> Üniversitesi (K. Makedonya)</a:t>
            </a:r>
          </a:p>
          <a:p>
            <a:r>
              <a:rPr lang="tr-TR" sz="2600" dirty="0" err="1"/>
              <a:t>Polytechnic</a:t>
            </a:r>
            <a:r>
              <a:rPr lang="tr-TR" sz="2600" dirty="0"/>
              <a:t> </a:t>
            </a:r>
            <a:r>
              <a:rPr lang="tr-TR" sz="2600" dirty="0" err="1"/>
              <a:t>Institute</a:t>
            </a:r>
            <a:r>
              <a:rPr lang="tr-TR" sz="2600" dirty="0"/>
              <a:t> of Tomar (Portekiz)</a:t>
            </a:r>
          </a:p>
          <a:p>
            <a:r>
              <a:rPr lang="tr-TR" sz="2600" dirty="0" err="1"/>
              <a:t>Osijek</a:t>
            </a:r>
            <a:r>
              <a:rPr lang="tr-TR" sz="2600" dirty="0"/>
              <a:t> Üniversitesi (Hırvatistan)</a:t>
            </a:r>
          </a:p>
          <a:p>
            <a:r>
              <a:rPr lang="tr-TR" sz="2600" dirty="0"/>
              <a:t>South-West </a:t>
            </a:r>
            <a:r>
              <a:rPr lang="tr-TR" sz="2600" dirty="0" err="1"/>
              <a:t>University</a:t>
            </a:r>
            <a:r>
              <a:rPr lang="tr-TR" sz="2600" dirty="0"/>
              <a:t> </a:t>
            </a:r>
            <a:r>
              <a:rPr lang="tr-TR" sz="2600" dirty="0" err="1"/>
              <a:t>Neofit</a:t>
            </a:r>
            <a:r>
              <a:rPr lang="tr-TR" sz="2600" dirty="0"/>
              <a:t> </a:t>
            </a:r>
            <a:r>
              <a:rPr lang="tr-TR" sz="2600" dirty="0" err="1"/>
              <a:t>Rilski</a:t>
            </a:r>
            <a:r>
              <a:rPr lang="tr-TR" sz="2600" dirty="0"/>
              <a:t> (Bulgaristan)</a:t>
            </a:r>
          </a:p>
          <a:p>
            <a:r>
              <a:rPr lang="tr-TR" sz="2600" dirty="0" err="1"/>
              <a:t>Siedlce</a:t>
            </a:r>
            <a:r>
              <a:rPr lang="tr-TR" sz="2600" dirty="0"/>
              <a:t> Üniversitesi (Polonya)</a:t>
            </a:r>
          </a:p>
        </p:txBody>
      </p:sp>
    </p:spTree>
    <p:extLst>
      <p:ext uri="{BB962C8B-B14F-4D97-AF65-F5344CB8AC3E}">
        <p14:creationId xmlns:p14="http://schemas.microsoft.com/office/powerpoint/2010/main" val="218576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899469B-52DA-46D3-803B-FD65078A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Erasmus</a:t>
            </a:r>
            <a:r>
              <a:rPr lang="tr-TR" dirty="0"/>
              <a:t>+ nedir?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5438C2-1594-4DBA-8904-84298C4FC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sz="3600" b="1" dirty="0" err="1"/>
              <a:t>Erasmus</a:t>
            </a:r>
            <a:r>
              <a:rPr lang="tr-TR" sz="3600" b="1" dirty="0"/>
              <a:t>+ 2021-2027 yılları arasında uygulanan eğitim, gençlik ve spor alanlarını kapsayan Avrupa Birliğinin hibe programıdır</a:t>
            </a:r>
            <a:r>
              <a:rPr lang="tr-TR" sz="3600" dirty="0"/>
              <a:t>. </a:t>
            </a:r>
          </a:p>
          <a:p>
            <a:pPr algn="just"/>
            <a:r>
              <a:rPr lang="tr-TR" sz="3600" dirty="0" err="1"/>
              <a:t>Erasmus</a:t>
            </a:r>
            <a:r>
              <a:rPr lang="tr-TR" sz="3600" dirty="0"/>
              <a:t>+ Programı ile kişilere, yaş ve eğitim geçmişlerine bakılmaksızın yeni beceriler kazandırılması, onların kişisel gelişimlerinin güçlendirilmesi ve istihdam olanaklarının artırılması amaçlanmaktadır. </a:t>
            </a:r>
          </a:p>
        </p:txBody>
      </p:sp>
    </p:spTree>
    <p:extLst>
      <p:ext uri="{BB962C8B-B14F-4D97-AF65-F5344CB8AC3E}">
        <p14:creationId xmlns:p14="http://schemas.microsoft.com/office/powerpoint/2010/main" val="343939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34B5617-B7A6-4A02-B243-4AE5479E7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Öğrenme Hareketliliği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99FA50-2CD4-4D9F-B6A0-7F4575536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dirty="0"/>
              <a:t>Kısa ve Uzun Dönemli Öğrenci Hareketlilikleri (Okul Eğitimi) (</a:t>
            </a:r>
            <a:r>
              <a:rPr lang="tr-TR" b="1" dirty="0"/>
              <a:t>KA122</a:t>
            </a:r>
            <a:r>
              <a:rPr lang="tr-TR" dirty="0"/>
              <a:t>)</a:t>
            </a:r>
          </a:p>
          <a:p>
            <a:r>
              <a:rPr lang="tr-TR" dirty="0"/>
              <a:t>Yükseköğretim Öğrenci ve Personel Hareketliliği (Programla İlişkili Ülkeler) (</a:t>
            </a:r>
            <a:r>
              <a:rPr lang="tr-TR" b="1" dirty="0"/>
              <a:t>KA131</a:t>
            </a:r>
            <a:r>
              <a:rPr lang="tr-TR" dirty="0"/>
              <a:t>)</a:t>
            </a:r>
          </a:p>
          <a:p>
            <a:r>
              <a:rPr lang="tr-TR" dirty="0"/>
              <a:t>Gençlik Değişimleri (</a:t>
            </a:r>
            <a:r>
              <a:rPr lang="tr-TR" b="1" dirty="0"/>
              <a:t>KA152</a:t>
            </a:r>
            <a:r>
              <a:rPr lang="tr-TR" dirty="0"/>
              <a:t>)</a:t>
            </a:r>
          </a:p>
          <a:p>
            <a:r>
              <a:rPr lang="tr-TR" dirty="0" err="1"/>
              <a:t>Erasmus</a:t>
            </a:r>
            <a:r>
              <a:rPr lang="tr-TR" dirty="0"/>
              <a:t> </a:t>
            </a:r>
            <a:r>
              <a:rPr lang="tr-TR" dirty="0" err="1"/>
              <a:t>Mundus</a:t>
            </a:r>
            <a:r>
              <a:rPr lang="tr-TR" dirty="0"/>
              <a:t> Ortak Yüksek Lisans Dereceleri</a:t>
            </a:r>
          </a:p>
          <a:p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0783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09DBDB-7228-4910-B728-B8000214A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Hareketlilik Döneminizden Önce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219029-E4D7-41F4-B8D9-F85DFF8BE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Bir </a:t>
            </a:r>
            <a:r>
              <a:rPr lang="tr-TR" dirty="0" err="1"/>
              <a:t>Erasmus</a:t>
            </a:r>
            <a:r>
              <a:rPr lang="tr-TR" dirty="0"/>
              <a:t>+ öğrencisi olarak seçildiğinizde, hareketlilik döneminizi geçirebileceğiniz ortak kurum/kuruluş veya işletmeler ile orada sürdürebileceğiniz faaliyetlerle ilgili rehberlik almaya hak kazanırsınız.</a:t>
            </a:r>
          </a:p>
          <a:p>
            <a:r>
              <a:rPr lang="tr-TR" dirty="0"/>
              <a:t>Sigorta yaptırma, konaklama yeri bulma ve (gerekliyse) vize alma konularının yanı sıra ev sahibi kurumdaki not sistemi hakkında bilgi edinme hakkına sahipsiniz.</a:t>
            </a:r>
          </a:p>
          <a:p>
            <a:r>
              <a:rPr lang="tr-TR" dirty="0"/>
              <a:t>Hibe Sözleşmesi imzalayacaksınız</a:t>
            </a:r>
          </a:p>
          <a:p>
            <a:r>
              <a:rPr lang="tr-TR" dirty="0"/>
              <a:t>Bir Öğrenim Anlaşması imzalayacaksınız. Öğrenim Anlaşmanızın kapsamlı bir şekilde hazırlanması, hareketlilik deneyiminizin başarısı ve hareketlilik döneminizin tanınmasının garanti edilmesi açısından çok önemlidir.</a:t>
            </a:r>
          </a:p>
        </p:txBody>
      </p:sp>
    </p:spTree>
    <p:extLst>
      <p:ext uri="{BB962C8B-B14F-4D97-AF65-F5344CB8AC3E}">
        <p14:creationId xmlns:p14="http://schemas.microsoft.com/office/powerpoint/2010/main" val="227173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7860144-B89D-462C-87C3-FF450BCA3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Hareketlilik Döneminiz Sırasında-1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B92714-2E08-4334-8DCE-3345389FC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Ev sahibi kurum/kuruluşun kurallarına ve düzenlemelerine uyarken bu kurum/kuruluştaki tüm öğrenim fırsatlarından tam anlamıyla faydalanmalı ve ilgili tüm sınav ve diğer değerlendirmelerde elinizden gelen en iyi performansı göstermeye çalışmalısınız</a:t>
            </a:r>
          </a:p>
          <a:p>
            <a:r>
              <a:rPr lang="tr-TR" dirty="0"/>
              <a:t>Ev sahibi kurum/kuruluş size, kendi öğrencileriyle/çalışanlarıyla aynı muameleyi göstermeyi taahhüt etmektedir ve sizin de yeni çevrenize uyum sağlamak için gerekli tüm çabayı göstermeniz gerekmektedir.</a:t>
            </a:r>
          </a:p>
          <a:p>
            <a:r>
              <a:rPr lang="tr-TR" dirty="0"/>
              <a:t>Ev sahibi kurum/kuruluşta bulunması halinde rehber ve arkadaş ağlarından faydalanabilirsiniz.</a:t>
            </a:r>
          </a:p>
        </p:txBody>
      </p:sp>
    </p:spTree>
    <p:extLst>
      <p:ext uri="{BB962C8B-B14F-4D97-AF65-F5344CB8AC3E}">
        <p14:creationId xmlns:p14="http://schemas.microsoft.com/office/powerpoint/2010/main" val="3559831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41F2FAA-DCC4-4843-B07F-9443D1CCC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Hareketlilik Döneminiz Sırasında-2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FC0681-FDD0-4C49-85FF-32E90E629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Ev sahibi kurum/kuruluş, hareketlilik döneminiz süresince sizden öğrenim, kayıt, sınavlar veya laboratuvar ile kütüphane imkanlarına erişim için ücret talep etmeyecektir.</a:t>
            </a:r>
          </a:p>
          <a:p>
            <a:r>
              <a:rPr lang="tr-TR" dirty="0"/>
              <a:t>Türkiye’den aldığınız </a:t>
            </a:r>
            <a:r>
              <a:rPr lang="tr-TR" dirty="0" err="1"/>
              <a:t>aldığınız</a:t>
            </a:r>
            <a:r>
              <a:rPr lang="tr-TR" dirty="0"/>
              <a:t> öğrenim hibeleri veya kredileri, siz yurtdışındayken de devam edecektir.</a:t>
            </a:r>
          </a:p>
        </p:txBody>
      </p:sp>
    </p:spTree>
    <p:extLst>
      <p:ext uri="{BB962C8B-B14F-4D97-AF65-F5344CB8AC3E}">
        <p14:creationId xmlns:p14="http://schemas.microsoft.com/office/powerpoint/2010/main" val="1319924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8F49A45-902A-4FC6-B286-760D06948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Hareketlilik Döneminizden Sonra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B4AFC4-2FCB-492F-B811-A6C1066DC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Öğrenim Anlaşmasına uygun olarak, hareketlilik döneminiz boyunca başarıyla tamamladığınız faaliyetler için gönderen kurumunuzdan tam akademik tanınma alma hakkına sahipsiniz.</a:t>
            </a:r>
          </a:p>
          <a:p>
            <a:r>
              <a:rPr lang="tr-TR" dirty="0" err="1"/>
              <a:t>Erasmus</a:t>
            </a:r>
            <a:r>
              <a:rPr lang="tr-TR" dirty="0"/>
              <a:t>+ hareketlilik döneminizle ilgili gönderen ve ev sahibi kurum/kuruluşa, ilgili ulusal ajanslara ve Avrupa Komisyonu’na geri bildirimde bulunmak için bir anket doldurmanız gerekmektedir</a:t>
            </a:r>
          </a:p>
          <a:p>
            <a:r>
              <a:rPr lang="tr-TR" dirty="0"/>
              <a:t>Hareketlilik deneyiminizi arkadaşlarınız, diğer öğrenciler, kurumunuzdaki personel, basın mensupları vb. kişilerle paylaşmanız ve diğer insanların da deneyimlerinizden faydalanmasına olanak sağlamanız tavsiye edilmektedir.</a:t>
            </a:r>
          </a:p>
        </p:txBody>
      </p:sp>
    </p:spTree>
    <p:extLst>
      <p:ext uri="{BB962C8B-B14F-4D97-AF65-F5344CB8AC3E}">
        <p14:creationId xmlns:p14="http://schemas.microsoft.com/office/powerpoint/2010/main" val="3751825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2D6D99F-B66F-49D6-8F08-AF7AF46AB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Öğrenim Süresi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77C17F-B0A5-4FF2-9953-A10F76393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Faaliyet süresi, her bir öğrenim kademesi için ayrı ayrı geçerli olmak üzere 2 ilâ 12 ay arasında bir süre olabilir.</a:t>
            </a:r>
          </a:p>
        </p:txBody>
      </p:sp>
    </p:spTree>
    <p:extLst>
      <p:ext uri="{BB962C8B-B14F-4D97-AF65-F5344CB8AC3E}">
        <p14:creationId xmlns:p14="http://schemas.microsoft.com/office/powerpoint/2010/main" val="3458248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196E0FA-3D57-43BE-B482-E05CFABF6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Başvuru için asgari şartlar*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8B96F6-2935-409A-950E-99215250F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/>
              <a:t>Not ortalaması 4 üzerinden en az 2.20 </a:t>
            </a:r>
            <a:r>
              <a:rPr lang="tr-TR" dirty="0" err="1"/>
              <a:t>olmaldır</a:t>
            </a:r>
            <a:endParaRPr lang="tr-TR" dirty="0"/>
          </a:p>
          <a:p>
            <a:pPr algn="just"/>
            <a:r>
              <a:rPr lang="tr-TR" dirty="0"/>
              <a:t>Öğrenim hareketliliği için yeterli sayıda ders veya ders niteliğinde olmayan AKTS kredi yükü olması</a:t>
            </a:r>
          </a:p>
          <a:p>
            <a:pPr algn="just"/>
            <a:r>
              <a:rPr lang="tr-TR" dirty="0"/>
              <a:t>Öğrencinin yükseköğretim kurumu bünyesinde örgün eğitim kademelerinin herhangi birinde bir yükseköğretim programına kayıtlı, tam zamanlı öğrenci olması,</a:t>
            </a:r>
          </a:p>
          <a:p>
            <a:pPr algn="just"/>
            <a:r>
              <a:rPr lang="tr-TR" dirty="0"/>
              <a:t>Öğrenim hareketliliği için yeterli sayıda ders veya ders niteliğinde olmayan AKTS kredi yükü olması. </a:t>
            </a:r>
          </a:p>
          <a:p>
            <a:pPr algn="just"/>
            <a:r>
              <a:rPr lang="tr-TR" dirty="0"/>
              <a:t>Mevcut öğrenim kademesi içerisinde, 2014-2020 ve/veya 2021-2027 </a:t>
            </a:r>
            <a:r>
              <a:rPr lang="tr-TR" dirty="0" err="1"/>
              <a:t>Erasmus</a:t>
            </a:r>
            <a:r>
              <a:rPr lang="tr-TR" dirty="0"/>
              <a:t>+ dönemlerinde yükseköğretim hareketliliği faaliyetlerinden yararlanmışsa, yeni faaliyetle beraber toplam sürenin 12 ayı geçmemesi. </a:t>
            </a:r>
          </a:p>
          <a:p>
            <a:pPr marL="0" indent="0" algn="just">
              <a:buNone/>
            </a:pPr>
            <a:r>
              <a:rPr lang="tr-TR" dirty="0"/>
              <a:t>__________________</a:t>
            </a:r>
          </a:p>
          <a:p>
            <a:pPr algn="just"/>
            <a:r>
              <a:rPr lang="tr-TR" dirty="0"/>
              <a:t>Diğer detaylar </a:t>
            </a:r>
            <a:r>
              <a:rPr lang="tr-TR" dirty="0" err="1"/>
              <a:t>içib</a:t>
            </a:r>
            <a:r>
              <a:rPr lang="tr-TR" dirty="0"/>
              <a:t> </a:t>
            </a:r>
            <a:r>
              <a:rPr lang="tr-TR" dirty="0" err="1"/>
              <a:t>bkz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https://iro.mehmetakif.edu.tr/upload/iro/35-form-116-51634280-2023-erasmus-uygulama-el-kitabi-02062023.pdf</a:t>
            </a:r>
            <a:r>
              <a:rPr lang="tr-TR" dirty="0"/>
              <a:t> s. 11-12. 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38291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130</TotalTime>
  <Words>900</Words>
  <Application>Microsoft Office PowerPoint</Application>
  <PresentationFormat>Geniş ekran</PresentationFormat>
  <Paragraphs>85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Galeri</vt:lpstr>
      <vt:lpstr>MAKÜ-Tarih Eramus Programı Öğrenci Bilgilendirme Toplantısı</vt:lpstr>
      <vt:lpstr>Erasmus+ nedir?</vt:lpstr>
      <vt:lpstr>Öğrenme Hareketliliği</vt:lpstr>
      <vt:lpstr>Hareketlilik Döneminizden Önce</vt:lpstr>
      <vt:lpstr>Hareketlilik Döneminiz Sırasında-1</vt:lpstr>
      <vt:lpstr>Hareketlilik Döneminiz Sırasında-2</vt:lpstr>
      <vt:lpstr>Hareketlilik Döneminizden Sonra</vt:lpstr>
      <vt:lpstr>Öğrenim Süresi</vt:lpstr>
      <vt:lpstr>Başvuru için asgari şartlar*</vt:lpstr>
      <vt:lpstr>Seçim Ölçütleri*</vt:lpstr>
      <vt:lpstr>Hibe miktarı</vt:lpstr>
      <vt:lpstr>Fırsatlar</vt:lpstr>
      <vt:lpstr>Başvuru kanAlı</vt:lpstr>
      <vt:lpstr>İLANLAR VE DETAYLAR</vt:lpstr>
      <vt:lpstr>MAKÜ TARİH Erasmus Anlaşmaları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Abidin Temizer</dc:creator>
  <cp:lastModifiedBy>Abidin Temizer</cp:lastModifiedBy>
  <cp:revision>8</cp:revision>
  <dcterms:created xsi:type="dcterms:W3CDTF">2024-09-30T16:58:40Z</dcterms:created>
  <dcterms:modified xsi:type="dcterms:W3CDTF">2024-10-01T10:42:04Z</dcterms:modified>
</cp:coreProperties>
</file>