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4"/>
  </p:sldMasterIdLst>
  <p:sldIdLst>
    <p:sldId id="256" r:id="rId5"/>
    <p:sldId id="257" r:id="rId6"/>
    <p:sldId id="258" r:id="rId7"/>
    <p:sldId id="259" r:id="rId8"/>
    <p:sldId id="260" r:id="rId9"/>
    <p:sldId id="261" r:id="rId10"/>
    <p:sldId id="262" r:id="rId11"/>
    <p:sldId id="263" r:id="rId12"/>
    <p:sldId id="264"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5"/>
    <p:restoredTop sz="94696"/>
  </p:normalViewPr>
  <p:slideViewPr>
    <p:cSldViewPr snapToGrid="0">
      <p:cViewPr varScale="1">
        <p:scale>
          <a:sx n="62" d="100"/>
          <a:sy n="62" d="100"/>
        </p:scale>
        <p:origin x="10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din Temizer" userId="66a9627f-23e1-43da-940e-53676cf10ac0" providerId="ADAL" clId="{F2F2E567-5D28-40CA-A8D6-E4531B7709F6}"/>
    <pc:docChg chg="undo custSel addSld delSld modSld">
      <pc:chgData name="Abidin Temizer" userId="66a9627f-23e1-43da-940e-53676cf10ac0" providerId="ADAL" clId="{F2F2E567-5D28-40CA-A8D6-E4531B7709F6}" dt="2024-10-09T11:10:30.728" v="1265" actId="2696"/>
      <pc:docMkLst>
        <pc:docMk/>
      </pc:docMkLst>
      <pc:sldChg chg="addSp delSp modSp delDesignElem">
        <pc:chgData name="Abidin Temizer" userId="66a9627f-23e1-43da-940e-53676cf10ac0" providerId="ADAL" clId="{F2F2E567-5D28-40CA-A8D6-E4531B7709F6}" dt="2024-10-09T11:07:30.141" v="1253" actId="1076"/>
        <pc:sldMkLst>
          <pc:docMk/>
          <pc:sldMk cId="4036692329" sldId="256"/>
        </pc:sldMkLst>
        <pc:spChg chg="mod">
          <ac:chgData name="Abidin Temizer" userId="66a9627f-23e1-43da-940e-53676cf10ac0" providerId="ADAL" clId="{F2F2E567-5D28-40CA-A8D6-E4531B7709F6}" dt="2024-10-09T07:39:19.433" v="1137" actId="20577"/>
          <ac:spMkLst>
            <pc:docMk/>
            <pc:sldMk cId="4036692329" sldId="256"/>
            <ac:spMk id="3" creationId="{9E7BB5D3-52BF-8FF8-6385-CB215CEE6804}"/>
          </ac:spMkLst>
        </pc:spChg>
        <pc:spChg chg="del">
          <ac:chgData name="Abidin Temizer" userId="66a9627f-23e1-43da-940e-53676cf10ac0" providerId="ADAL" clId="{F2F2E567-5D28-40CA-A8D6-E4531B7709F6}" dt="2024-10-09T07:39:50.873" v="1139"/>
          <ac:spMkLst>
            <pc:docMk/>
            <pc:sldMk cId="4036692329" sldId="256"/>
            <ac:spMk id="29" creationId="{6482F060-A4AF-4E0B-B364-7C6BA4AE9C03}"/>
          </ac:spMkLst>
        </pc:spChg>
        <pc:picChg chg="add del mod">
          <ac:chgData name="Abidin Temizer" userId="66a9627f-23e1-43da-940e-53676cf10ac0" providerId="ADAL" clId="{F2F2E567-5D28-40CA-A8D6-E4531B7709F6}" dt="2024-10-09T11:07:30.141" v="1253" actId="1076"/>
          <ac:picMkLst>
            <pc:docMk/>
            <pc:sldMk cId="4036692329" sldId="256"/>
            <ac:picMk id="6" creationId="{436B4E58-3CF8-7F4C-8571-0FEEC80C8C2B}"/>
          </ac:picMkLst>
        </pc:picChg>
        <pc:cxnChg chg="del">
          <ac:chgData name="Abidin Temizer" userId="66a9627f-23e1-43da-940e-53676cf10ac0" providerId="ADAL" clId="{F2F2E567-5D28-40CA-A8D6-E4531B7709F6}" dt="2024-10-09T07:39:50.873" v="1139"/>
          <ac:cxnSpMkLst>
            <pc:docMk/>
            <pc:sldMk cId="4036692329" sldId="256"/>
            <ac:cxnSpMk id="31" creationId="{B9EB6DAA-2F0C-43D5-A577-15D5D2C4E3F5}"/>
          </ac:cxnSpMkLst>
        </pc:cxnChg>
      </pc:sldChg>
      <pc:sldChg chg="modSp">
        <pc:chgData name="Abidin Temizer" userId="66a9627f-23e1-43da-940e-53676cf10ac0" providerId="ADAL" clId="{F2F2E567-5D28-40CA-A8D6-E4531B7709F6}" dt="2024-10-09T10:08:14.521" v="1232" actId="27636"/>
        <pc:sldMkLst>
          <pc:docMk/>
          <pc:sldMk cId="3805399832" sldId="257"/>
        </pc:sldMkLst>
        <pc:spChg chg="mod">
          <ac:chgData name="Abidin Temizer" userId="66a9627f-23e1-43da-940e-53676cf10ac0" providerId="ADAL" clId="{F2F2E567-5D28-40CA-A8D6-E4531B7709F6}" dt="2024-10-09T10:08:14.521" v="1232" actId="27636"/>
          <ac:spMkLst>
            <pc:docMk/>
            <pc:sldMk cId="3805399832" sldId="257"/>
            <ac:spMk id="3" creationId="{9A2A8301-579A-73CA-488D-085A85476B3E}"/>
          </ac:spMkLst>
        </pc:spChg>
      </pc:sldChg>
      <pc:sldChg chg="modSp">
        <pc:chgData name="Abidin Temizer" userId="66a9627f-23e1-43da-940e-53676cf10ac0" providerId="ADAL" clId="{F2F2E567-5D28-40CA-A8D6-E4531B7709F6}" dt="2024-10-09T11:07:46.552" v="1254" actId="27636"/>
        <pc:sldMkLst>
          <pc:docMk/>
          <pc:sldMk cId="2346103713" sldId="258"/>
        </pc:sldMkLst>
        <pc:spChg chg="mod">
          <ac:chgData name="Abidin Temizer" userId="66a9627f-23e1-43da-940e-53676cf10ac0" providerId="ADAL" clId="{F2F2E567-5D28-40CA-A8D6-E4531B7709F6}" dt="2024-10-09T11:07:46.552" v="1254" actId="27636"/>
          <ac:spMkLst>
            <pc:docMk/>
            <pc:sldMk cId="2346103713" sldId="258"/>
            <ac:spMk id="3" creationId="{1E92B464-92E3-D79F-0493-A291F8EDA283}"/>
          </ac:spMkLst>
        </pc:spChg>
      </pc:sldChg>
      <pc:sldChg chg="modSp">
        <pc:chgData name="Abidin Temizer" userId="66a9627f-23e1-43da-940e-53676cf10ac0" providerId="ADAL" clId="{F2F2E567-5D28-40CA-A8D6-E4531B7709F6}" dt="2024-10-09T11:07:46.552" v="1255" actId="27636"/>
        <pc:sldMkLst>
          <pc:docMk/>
          <pc:sldMk cId="1543670956" sldId="259"/>
        </pc:sldMkLst>
        <pc:spChg chg="mod">
          <ac:chgData name="Abidin Temizer" userId="66a9627f-23e1-43da-940e-53676cf10ac0" providerId="ADAL" clId="{F2F2E567-5D28-40CA-A8D6-E4531B7709F6}" dt="2024-10-09T11:07:46.552" v="1255" actId="27636"/>
          <ac:spMkLst>
            <pc:docMk/>
            <pc:sldMk cId="1543670956" sldId="259"/>
            <ac:spMk id="3" creationId="{89D71917-AFDE-1E20-03A8-DC98990AACC2}"/>
          </ac:spMkLst>
        </pc:spChg>
      </pc:sldChg>
      <pc:sldChg chg="modSp">
        <pc:chgData name="Abidin Temizer" userId="66a9627f-23e1-43da-940e-53676cf10ac0" providerId="ADAL" clId="{F2F2E567-5D28-40CA-A8D6-E4531B7709F6}" dt="2024-10-09T10:08:14.756" v="1234" actId="27636"/>
        <pc:sldMkLst>
          <pc:docMk/>
          <pc:sldMk cId="3377466867" sldId="260"/>
        </pc:sldMkLst>
        <pc:spChg chg="mod">
          <ac:chgData name="Abidin Temizer" userId="66a9627f-23e1-43da-940e-53676cf10ac0" providerId="ADAL" clId="{F2F2E567-5D28-40CA-A8D6-E4531B7709F6}" dt="2024-10-09T10:08:14.756" v="1234" actId="27636"/>
          <ac:spMkLst>
            <pc:docMk/>
            <pc:sldMk cId="3377466867" sldId="260"/>
            <ac:spMk id="3" creationId="{C9870EF0-DE9A-90DC-A73F-11E925FA3B78}"/>
          </ac:spMkLst>
        </pc:spChg>
      </pc:sldChg>
      <pc:sldChg chg="modSp">
        <pc:chgData name="Abidin Temizer" userId="66a9627f-23e1-43da-940e-53676cf10ac0" providerId="ADAL" clId="{F2F2E567-5D28-40CA-A8D6-E4531B7709F6}" dt="2024-10-09T07:40:37.731" v="1159" actId="1076"/>
        <pc:sldMkLst>
          <pc:docMk/>
          <pc:sldMk cId="3278384472" sldId="262"/>
        </pc:sldMkLst>
        <pc:spChg chg="mod">
          <ac:chgData name="Abidin Temizer" userId="66a9627f-23e1-43da-940e-53676cf10ac0" providerId="ADAL" clId="{F2F2E567-5D28-40CA-A8D6-E4531B7709F6}" dt="2024-10-09T07:40:37.731" v="1159" actId="1076"/>
          <ac:spMkLst>
            <pc:docMk/>
            <pc:sldMk cId="3278384472" sldId="262"/>
            <ac:spMk id="3" creationId="{5EC0C144-0DD4-CCDF-3327-B8AD554E1927}"/>
          </ac:spMkLst>
        </pc:spChg>
      </pc:sldChg>
      <pc:sldChg chg="modSp">
        <pc:chgData name="Abidin Temizer" userId="66a9627f-23e1-43da-940e-53676cf10ac0" providerId="ADAL" clId="{F2F2E567-5D28-40CA-A8D6-E4531B7709F6}" dt="2024-10-09T10:08:14.819" v="1235" actId="27636"/>
        <pc:sldMkLst>
          <pc:docMk/>
          <pc:sldMk cId="2771745512" sldId="263"/>
        </pc:sldMkLst>
        <pc:spChg chg="mod">
          <ac:chgData name="Abidin Temizer" userId="66a9627f-23e1-43da-940e-53676cf10ac0" providerId="ADAL" clId="{F2F2E567-5D28-40CA-A8D6-E4531B7709F6}" dt="2024-10-09T10:08:14.819" v="1235" actId="27636"/>
          <ac:spMkLst>
            <pc:docMk/>
            <pc:sldMk cId="2771745512" sldId="263"/>
            <ac:spMk id="3" creationId="{FAF09295-15AB-75ED-B9BD-1FE3532E1DBA}"/>
          </ac:spMkLst>
        </pc:spChg>
      </pc:sldChg>
      <pc:sldChg chg="modSp">
        <pc:chgData name="Abidin Temizer" userId="66a9627f-23e1-43da-940e-53676cf10ac0" providerId="ADAL" clId="{F2F2E567-5D28-40CA-A8D6-E4531B7709F6}" dt="2024-10-09T11:07:46.573" v="1256" actId="27636"/>
        <pc:sldMkLst>
          <pc:docMk/>
          <pc:sldMk cId="2170493722" sldId="264"/>
        </pc:sldMkLst>
        <pc:spChg chg="mod">
          <ac:chgData name="Abidin Temizer" userId="66a9627f-23e1-43da-940e-53676cf10ac0" providerId="ADAL" clId="{F2F2E567-5D28-40CA-A8D6-E4531B7709F6}" dt="2024-10-09T11:07:46.573" v="1256" actId="27636"/>
          <ac:spMkLst>
            <pc:docMk/>
            <pc:sldMk cId="2170493722" sldId="264"/>
            <ac:spMk id="3" creationId="{FAF09295-15AB-75ED-B9BD-1FE3532E1DBA}"/>
          </ac:spMkLst>
        </pc:spChg>
      </pc:sldChg>
      <pc:sldChg chg="del">
        <pc:chgData name="Abidin Temizer" userId="66a9627f-23e1-43da-940e-53676cf10ac0" providerId="ADAL" clId="{F2F2E567-5D28-40CA-A8D6-E4531B7709F6}" dt="2024-10-08T12:05:53.478" v="147" actId="2696"/>
        <pc:sldMkLst>
          <pc:docMk/>
          <pc:sldMk cId="1580532787" sldId="265"/>
        </pc:sldMkLst>
      </pc:sldChg>
      <pc:sldChg chg="modSp">
        <pc:chgData name="Abidin Temizer" userId="66a9627f-23e1-43da-940e-53676cf10ac0" providerId="ADAL" clId="{F2F2E567-5D28-40CA-A8D6-E4531B7709F6}" dt="2024-10-09T11:07:46.599" v="1258" actId="27636"/>
        <pc:sldMkLst>
          <pc:docMk/>
          <pc:sldMk cId="4199178101" sldId="266"/>
        </pc:sldMkLst>
        <pc:spChg chg="mod">
          <ac:chgData name="Abidin Temizer" userId="66a9627f-23e1-43da-940e-53676cf10ac0" providerId="ADAL" clId="{F2F2E567-5D28-40CA-A8D6-E4531B7709F6}" dt="2024-10-09T11:07:46.599" v="1258" actId="27636"/>
          <ac:spMkLst>
            <pc:docMk/>
            <pc:sldMk cId="4199178101" sldId="266"/>
            <ac:spMk id="3" creationId="{FAF09295-15AB-75ED-B9BD-1FE3532E1DBA}"/>
          </ac:spMkLst>
        </pc:spChg>
      </pc:sldChg>
      <pc:sldChg chg="del">
        <pc:chgData name="Abidin Temizer" userId="66a9627f-23e1-43da-940e-53676cf10ac0" providerId="ADAL" clId="{F2F2E567-5D28-40CA-A8D6-E4531B7709F6}" dt="2024-10-08T12:04:23.588" v="140" actId="2696"/>
        <pc:sldMkLst>
          <pc:docMk/>
          <pc:sldMk cId="238320355" sldId="267"/>
        </pc:sldMkLst>
      </pc:sldChg>
      <pc:sldChg chg="modSp add del">
        <pc:chgData name="Abidin Temizer" userId="66a9627f-23e1-43da-940e-53676cf10ac0" providerId="ADAL" clId="{F2F2E567-5D28-40CA-A8D6-E4531B7709F6}" dt="2024-10-09T11:10:20.889" v="1262" actId="2696"/>
        <pc:sldMkLst>
          <pc:docMk/>
          <pc:sldMk cId="1212145532" sldId="267"/>
        </pc:sldMkLst>
        <pc:spChg chg="mod">
          <ac:chgData name="Abidin Temizer" userId="66a9627f-23e1-43da-940e-53676cf10ac0" providerId="ADAL" clId="{F2F2E567-5D28-40CA-A8D6-E4531B7709F6}" dt="2024-10-08T12:06:24.753" v="150" actId="20577"/>
          <ac:spMkLst>
            <pc:docMk/>
            <pc:sldMk cId="1212145532" sldId="267"/>
            <ac:spMk id="2" creationId="{762587F9-D138-4240-8973-0ACFD4E7BD74}"/>
          </ac:spMkLst>
        </pc:spChg>
        <pc:spChg chg="mod">
          <ac:chgData name="Abidin Temizer" userId="66a9627f-23e1-43da-940e-53676cf10ac0" providerId="ADAL" clId="{F2F2E567-5D28-40CA-A8D6-E4531B7709F6}" dt="2024-10-09T11:08:20.437" v="1259" actId="1076"/>
          <ac:spMkLst>
            <pc:docMk/>
            <pc:sldMk cId="1212145532" sldId="267"/>
            <ac:spMk id="3" creationId="{C57DC9AE-3E55-46E3-91EF-DD7BBC2FB5B3}"/>
          </ac:spMkLst>
        </pc:spChg>
      </pc:sldChg>
      <pc:sldChg chg="modSp add del">
        <pc:chgData name="Abidin Temizer" userId="66a9627f-23e1-43da-940e-53676cf10ac0" providerId="ADAL" clId="{F2F2E567-5D28-40CA-A8D6-E4531B7709F6}" dt="2024-10-09T11:09:42.469" v="1260" actId="2696"/>
        <pc:sldMkLst>
          <pc:docMk/>
          <pc:sldMk cId="687253785" sldId="268"/>
        </pc:sldMkLst>
        <pc:spChg chg="mod">
          <ac:chgData name="Abidin Temizer" userId="66a9627f-23e1-43da-940e-53676cf10ac0" providerId="ADAL" clId="{F2F2E567-5D28-40CA-A8D6-E4531B7709F6}" dt="2024-10-09T07:42:07.186" v="1177" actId="1076"/>
          <ac:spMkLst>
            <pc:docMk/>
            <pc:sldMk cId="687253785" sldId="268"/>
            <ac:spMk id="2" creationId="{C1599B56-0B65-40A6-B692-7EF69CD3DFA8}"/>
          </ac:spMkLst>
        </pc:spChg>
        <pc:spChg chg="mod">
          <ac:chgData name="Abidin Temizer" userId="66a9627f-23e1-43da-940e-53676cf10ac0" providerId="ADAL" clId="{F2F2E567-5D28-40CA-A8D6-E4531B7709F6}" dt="2024-10-09T10:08:22.044" v="1242" actId="27636"/>
          <ac:spMkLst>
            <pc:docMk/>
            <pc:sldMk cId="687253785" sldId="268"/>
            <ac:spMk id="3" creationId="{B3EC0A37-0488-4B58-AC9E-14C9389D99E7}"/>
          </ac:spMkLst>
        </pc:spChg>
      </pc:sldChg>
      <pc:sldChg chg="del">
        <pc:chgData name="Abidin Temizer" userId="66a9627f-23e1-43da-940e-53676cf10ac0" providerId="ADAL" clId="{F2F2E567-5D28-40CA-A8D6-E4531B7709F6}" dt="2024-10-08T12:04:39.288" v="141" actId="2696"/>
        <pc:sldMkLst>
          <pc:docMk/>
          <pc:sldMk cId="3700975805" sldId="268"/>
        </pc:sldMkLst>
      </pc:sldChg>
      <pc:sldChg chg="modSp add del">
        <pc:chgData name="Abidin Temizer" userId="66a9627f-23e1-43da-940e-53676cf10ac0" providerId="ADAL" clId="{F2F2E567-5D28-40CA-A8D6-E4531B7709F6}" dt="2024-10-09T11:09:44.318" v="1261" actId="2696"/>
        <pc:sldMkLst>
          <pc:docMk/>
          <pc:sldMk cId="1930870028" sldId="269"/>
        </pc:sldMkLst>
        <pc:spChg chg="mod">
          <ac:chgData name="Abidin Temizer" userId="66a9627f-23e1-43da-940e-53676cf10ac0" providerId="ADAL" clId="{F2F2E567-5D28-40CA-A8D6-E4531B7709F6}" dt="2024-10-09T10:08:22.052" v="1243" actId="27636"/>
          <ac:spMkLst>
            <pc:docMk/>
            <pc:sldMk cId="1930870028" sldId="269"/>
            <ac:spMk id="2" creationId="{C195EC51-9B76-459A-A6BF-4251E3B593FB}"/>
          </ac:spMkLst>
        </pc:spChg>
        <pc:spChg chg="mod">
          <ac:chgData name="Abidin Temizer" userId="66a9627f-23e1-43da-940e-53676cf10ac0" providerId="ADAL" clId="{F2F2E567-5D28-40CA-A8D6-E4531B7709F6}" dt="2024-10-09T10:08:22.052" v="1244" actId="27636"/>
          <ac:spMkLst>
            <pc:docMk/>
            <pc:sldMk cId="1930870028" sldId="269"/>
            <ac:spMk id="3" creationId="{541DDDD7-EB31-45AC-9A18-D2E0C538496A}"/>
          </ac:spMkLst>
        </pc:spChg>
      </pc:sldChg>
      <pc:sldChg chg="del">
        <pc:chgData name="Abidin Temizer" userId="66a9627f-23e1-43da-940e-53676cf10ac0" providerId="ADAL" clId="{F2F2E567-5D28-40CA-A8D6-E4531B7709F6}" dt="2024-10-08T12:04:54.877" v="145" actId="2696"/>
        <pc:sldMkLst>
          <pc:docMk/>
          <pc:sldMk cId="3263837599" sldId="269"/>
        </pc:sldMkLst>
      </pc:sldChg>
      <pc:sldChg chg="modSp add del">
        <pc:chgData name="Abidin Temizer" userId="66a9627f-23e1-43da-940e-53676cf10ac0" providerId="ADAL" clId="{F2F2E567-5D28-40CA-A8D6-E4531B7709F6}" dt="2024-10-09T11:10:26.894" v="1263" actId="2696"/>
        <pc:sldMkLst>
          <pc:docMk/>
          <pc:sldMk cId="2165518338" sldId="270"/>
        </pc:sldMkLst>
        <pc:spChg chg="mod">
          <ac:chgData name="Abidin Temizer" userId="66a9627f-23e1-43da-940e-53676cf10ac0" providerId="ADAL" clId="{F2F2E567-5D28-40CA-A8D6-E4531B7709F6}" dt="2024-10-09T10:08:25.402" v="1250" actId="27636"/>
          <ac:spMkLst>
            <pc:docMk/>
            <pc:sldMk cId="2165518338" sldId="270"/>
            <ac:spMk id="2" creationId="{FBC0A5ED-62EF-4DF1-8A08-9344FE8D8402}"/>
          </ac:spMkLst>
        </pc:spChg>
        <pc:spChg chg="mod">
          <ac:chgData name="Abidin Temizer" userId="66a9627f-23e1-43da-940e-53676cf10ac0" providerId="ADAL" clId="{F2F2E567-5D28-40CA-A8D6-E4531B7709F6}" dt="2024-10-09T07:44:43.641" v="1203" actId="255"/>
          <ac:spMkLst>
            <pc:docMk/>
            <pc:sldMk cId="2165518338" sldId="270"/>
            <ac:spMk id="3" creationId="{9538A514-0EA1-4A81-9141-07EC8C4359A3}"/>
          </ac:spMkLst>
        </pc:spChg>
      </pc:sldChg>
      <pc:sldChg chg="del">
        <pc:chgData name="Abidin Temizer" userId="66a9627f-23e1-43da-940e-53676cf10ac0" providerId="ADAL" clId="{F2F2E567-5D28-40CA-A8D6-E4531B7709F6}" dt="2024-10-08T12:04:54.029" v="144" actId="2696"/>
        <pc:sldMkLst>
          <pc:docMk/>
          <pc:sldMk cId="3948434472" sldId="270"/>
        </pc:sldMkLst>
      </pc:sldChg>
      <pc:sldChg chg="del">
        <pc:chgData name="Abidin Temizer" userId="66a9627f-23e1-43da-940e-53676cf10ac0" providerId="ADAL" clId="{F2F2E567-5D28-40CA-A8D6-E4531B7709F6}" dt="2024-10-08T12:04:53.104" v="143" actId="2696"/>
        <pc:sldMkLst>
          <pc:docMk/>
          <pc:sldMk cId="583195702" sldId="271"/>
        </pc:sldMkLst>
      </pc:sldChg>
      <pc:sldChg chg="add del">
        <pc:chgData name="Abidin Temizer" userId="66a9627f-23e1-43da-940e-53676cf10ac0" providerId="ADAL" clId="{F2F2E567-5D28-40CA-A8D6-E4531B7709F6}" dt="2024-10-08T12:32:43.825" v="609"/>
        <pc:sldMkLst>
          <pc:docMk/>
          <pc:sldMk cId="663759667" sldId="271"/>
        </pc:sldMkLst>
      </pc:sldChg>
      <pc:sldChg chg="addSp delSp modSp add del">
        <pc:chgData name="Abidin Temizer" userId="66a9627f-23e1-43da-940e-53676cf10ac0" providerId="ADAL" clId="{F2F2E567-5D28-40CA-A8D6-E4531B7709F6}" dt="2024-10-09T11:10:28.692" v="1264" actId="2696"/>
        <pc:sldMkLst>
          <pc:docMk/>
          <pc:sldMk cId="3808926984" sldId="271"/>
        </pc:sldMkLst>
        <pc:spChg chg="mod">
          <ac:chgData name="Abidin Temizer" userId="66a9627f-23e1-43da-940e-53676cf10ac0" providerId="ADAL" clId="{F2F2E567-5D28-40CA-A8D6-E4531B7709F6}" dt="2024-10-08T12:32:59.027" v="613" actId="20577"/>
          <ac:spMkLst>
            <pc:docMk/>
            <pc:sldMk cId="3808926984" sldId="271"/>
            <ac:spMk id="2" creationId="{509D4C63-6CD6-45A0-B7BA-814580B21B34}"/>
          </ac:spMkLst>
        </pc:spChg>
        <pc:spChg chg="mod">
          <ac:chgData name="Abidin Temizer" userId="66a9627f-23e1-43da-940e-53676cf10ac0" providerId="ADAL" clId="{F2F2E567-5D28-40CA-A8D6-E4531B7709F6}" dt="2024-10-09T07:45:47.608" v="1215" actId="20577"/>
          <ac:spMkLst>
            <pc:docMk/>
            <pc:sldMk cId="3808926984" sldId="271"/>
            <ac:spMk id="3" creationId="{4B9CE3E0-2066-45C2-9304-EEC14FA5EB99}"/>
          </ac:spMkLst>
        </pc:spChg>
        <pc:spChg chg="add del">
          <ac:chgData name="Abidin Temizer" userId="66a9627f-23e1-43da-940e-53676cf10ac0" providerId="ADAL" clId="{F2F2E567-5D28-40CA-A8D6-E4531B7709F6}" dt="2024-10-08T12:35:54.308" v="675"/>
          <ac:spMkLst>
            <pc:docMk/>
            <pc:sldMk cId="3808926984" sldId="271"/>
            <ac:spMk id="4" creationId="{052EC9D0-A2BB-4972-86CE-3028B5C708BD}"/>
          </ac:spMkLst>
        </pc:spChg>
      </pc:sldChg>
      <pc:sldChg chg="modSp add del">
        <pc:chgData name="Abidin Temizer" userId="66a9627f-23e1-43da-940e-53676cf10ac0" providerId="ADAL" clId="{F2F2E567-5D28-40CA-A8D6-E4531B7709F6}" dt="2024-10-09T11:10:30.728" v="1265" actId="2696"/>
        <pc:sldMkLst>
          <pc:docMk/>
          <pc:sldMk cId="3009963413" sldId="272"/>
        </pc:sldMkLst>
        <pc:spChg chg="mod">
          <ac:chgData name="Abidin Temizer" userId="66a9627f-23e1-43da-940e-53676cf10ac0" providerId="ADAL" clId="{F2F2E567-5D28-40CA-A8D6-E4531B7709F6}" dt="2024-10-08T12:38:52.741" v="852" actId="20577"/>
          <ac:spMkLst>
            <pc:docMk/>
            <pc:sldMk cId="3009963413" sldId="272"/>
            <ac:spMk id="2" creationId="{9E90EF42-AC91-44FD-910C-8276A5883157}"/>
          </ac:spMkLst>
        </pc:spChg>
        <pc:spChg chg="mod">
          <ac:chgData name="Abidin Temizer" userId="66a9627f-23e1-43da-940e-53676cf10ac0" providerId="ADAL" clId="{F2F2E567-5D28-40CA-A8D6-E4531B7709F6}" dt="2024-10-09T11:07:46.583" v="1257" actId="27636"/>
          <ac:spMkLst>
            <pc:docMk/>
            <pc:sldMk cId="3009963413" sldId="272"/>
            <ac:spMk id="3" creationId="{C48EB1AA-AEA7-4190-86EF-3DBA5FF382A2}"/>
          </ac:spMkLst>
        </pc:spChg>
      </pc:sldChg>
      <pc:sldChg chg="del">
        <pc:chgData name="Abidin Temizer" userId="66a9627f-23e1-43da-940e-53676cf10ac0" providerId="ADAL" clId="{F2F2E567-5D28-40CA-A8D6-E4531B7709F6}" dt="2024-10-08T12:04:59.065" v="146" actId="2696"/>
        <pc:sldMkLst>
          <pc:docMk/>
          <pc:sldMk cId="3813961510" sldId="272"/>
        </pc:sldMkLst>
      </pc:sldChg>
      <pc:sldChg chg="del">
        <pc:chgData name="Abidin Temizer" userId="66a9627f-23e1-43da-940e-53676cf10ac0" providerId="ADAL" clId="{F2F2E567-5D28-40CA-A8D6-E4531B7709F6}" dt="2024-10-08T12:04:51.489" v="142" actId="2696"/>
        <pc:sldMkLst>
          <pc:docMk/>
          <pc:sldMk cId="2933836384" sldId="27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75977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2D6E202-B606-4609-B914-27C9371A1F6D}"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06244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2D6E202-B606-4609-B914-27C9371A1F6D}"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26356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62D6E202-B606-4609-B914-27C9371A1F6D}"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7853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62D6E202-B606-4609-B914-27C9371A1F6D}"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622413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62D6E202-B606-4609-B914-27C9371A1F6D}"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8896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019147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10115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38511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2D6E202-B606-4609-B914-27C9371A1F6D}"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4214199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71776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78203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548022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647110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2D6E202-B606-4609-B914-27C9371A1F6D}"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68032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2D6E202-B606-4609-B914-27C9371A1F6D}"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00431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10/9/2024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43721990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ubitak.gov.tr/tr/banka-hesaplar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ybs.tubitak.gov.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ybs.tubitak.gov.t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A17876-A1D5-4BDC-A0CA-5023168475D9}"/>
              </a:ext>
            </a:extLst>
          </p:cNvPr>
          <p:cNvSpPr>
            <a:spLocks noGrp="1"/>
          </p:cNvSpPr>
          <p:nvPr>
            <p:ph type="ctrTitle"/>
          </p:nvPr>
        </p:nvSpPr>
        <p:spPr>
          <a:xfrm>
            <a:off x="484814" y="640080"/>
            <a:ext cx="3659246" cy="2850319"/>
          </a:xfrm>
        </p:spPr>
        <p:txBody>
          <a:bodyPr>
            <a:normAutofit/>
          </a:bodyPr>
          <a:lstStyle/>
          <a:p>
            <a:r>
              <a:rPr lang="tr-US" sz="5400" b="1" dirty="0">
                <a:solidFill>
                  <a:srgbClr val="FFFFFF"/>
                </a:solidFill>
              </a:rPr>
              <a:t>TÜBİTAK 2209</a:t>
            </a:r>
          </a:p>
        </p:txBody>
      </p:sp>
      <p:sp>
        <p:nvSpPr>
          <p:cNvPr id="3" name="Alt Başlık 2">
            <a:extLst>
              <a:ext uri="{FF2B5EF4-FFF2-40B4-BE49-F238E27FC236}">
                <a16:creationId xmlns:a16="http://schemas.microsoft.com/office/drawing/2014/main" id="{9E7BB5D3-52BF-8FF8-6385-CB215CEE6804}"/>
              </a:ext>
            </a:extLst>
          </p:cNvPr>
          <p:cNvSpPr>
            <a:spLocks noGrp="1"/>
          </p:cNvSpPr>
          <p:nvPr>
            <p:ph type="subTitle" idx="1"/>
          </p:nvPr>
        </p:nvSpPr>
        <p:spPr>
          <a:xfrm>
            <a:off x="484814" y="3812134"/>
            <a:ext cx="3659246" cy="2349823"/>
          </a:xfrm>
        </p:spPr>
        <p:txBody>
          <a:bodyPr>
            <a:normAutofit/>
          </a:bodyPr>
          <a:lstStyle/>
          <a:p>
            <a:endParaRPr lang="tr-US" sz="1800" dirty="0">
              <a:solidFill>
                <a:srgbClr val="FFFFFF"/>
              </a:solidFill>
            </a:endParaRPr>
          </a:p>
          <a:p>
            <a:r>
              <a:rPr lang="tr-TR" sz="1800" dirty="0">
                <a:solidFill>
                  <a:srgbClr val="FFFFFF"/>
                </a:solidFill>
              </a:rPr>
              <a:t>PROJE TANITIMI</a:t>
            </a:r>
            <a:endParaRPr lang="tr-US" sz="1800" dirty="0">
              <a:solidFill>
                <a:srgbClr val="FFFFFF"/>
              </a:solidFill>
            </a:endParaRPr>
          </a:p>
          <a:p>
            <a:endParaRPr lang="tr-US" sz="1800" dirty="0">
              <a:solidFill>
                <a:srgbClr val="FFFFFF"/>
              </a:solidFill>
            </a:endParaRPr>
          </a:p>
          <a:p>
            <a:r>
              <a:rPr lang="tr-TR" sz="1800" dirty="0">
                <a:solidFill>
                  <a:srgbClr val="FFFFFF"/>
                </a:solidFill>
              </a:rPr>
              <a:t>PROF. DR. ABİDİN TEMİZER</a:t>
            </a:r>
            <a:endParaRPr lang="tr-US" sz="1800" dirty="0">
              <a:solidFill>
                <a:srgbClr val="FFFFFF"/>
              </a:solidFill>
            </a:endParaRPr>
          </a:p>
        </p:txBody>
      </p:sp>
      <p:pic>
        <p:nvPicPr>
          <p:cNvPr id="6" name="Resim 5" descr="metin, sıcak hava balonu, ekran görüntüsü, balon içeren bir resim&#10;&#10;Açıklama otomatik olarak oluşturuldu">
            <a:extLst>
              <a:ext uri="{FF2B5EF4-FFF2-40B4-BE49-F238E27FC236}">
                <a16:creationId xmlns:a16="http://schemas.microsoft.com/office/drawing/2014/main" id="{436B4E58-3CF8-7F4C-8571-0FEEC80C8C2B}"/>
              </a:ext>
            </a:extLst>
          </p:cNvPr>
          <p:cNvPicPr>
            <a:picLocks noChangeAspect="1"/>
          </p:cNvPicPr>
          <p:nvPr/>
        </p:nvPicPr>
        <p:blipFill rotWithShape="1">
          <a:blip r:embed="rId2"/>
          <a:srcRect t="35112" r="1" b="1"/>
          <a:stretch/>
        </p:blipFill>
        <p:spPr>
          <a:xfrm>
            <a:off x="4635111" y="10"/>
            <a:ext cx="7556889" cy="6857990"/>
          </a:xfrm>
          <a:prstGeom prst="rect">
            <a:avLst/>
          </a:prstGeom>
        </p:spPr>
      </p:pic>
    </p:spTree>
    <p:extLst>
      <p:ext uri="{BB962C8B-B14F-4D97-AF65-F5344CB8AC3E}">
        <p14:creationId xmlns:p14="http://schemas.microsoft.com/office/powerpoint/2010/main" val="40366923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66FD86-ABE9-70B2-7A77-68BC15F20000}"/>
              </a:ext>
            </a:extLst>
          </p:cNvPr>
          <p:cNvSpPr>
            <a:spLocks noGrp="1"/>
          </p:cNvSpPr>
          <p:nvPr>
            <p:ph type="title"/>
          </p:nvPr>
        </p:nvSpPr>
        <p:spPr/>
        <p:txBody>
          <a:bodyPr/>
          <a:lstStyle/>
          <a:p>
            <a:r>
              <a:rPr lang="tr-US" b="1" dirty="0">
                <a:solidFill>
                  <a:schemeClr val="tx1"/>
                </a:solidFill>
              </a:rPr>
              <a:t>Sonuçlandırma</a:t>
            </a:r>
          </a:p>
        </p:txBody>
      </p:sp>
      <p:sp>
        <p:nvSpPr>
          <p:cNvPr id="3" name="İçerik Yer Tutucusu 2">
            <a:extLst>
              <a:ext uri="{FF2B5EF4-FFF2-40B4-BE49-F238E27FC236}">
                <a16:creationId xmlns:a16="http://schemas.microsoft.com/office/drawing/2014/main" id="{FAF09295-15AB-75ED-B9BD-1FE3532E1DBA}"/>
              </a:ext>
            </a:extLst>
          </p:cNvPr>
          <p:cNvSpPr>
            <a:spLocks noGrp="1"/>
          </p:cNvSpPr>
          <p:nvPr>
            <p:ph idx="1"/>
          </p:nvPr>
        </p:nvSpPr>
        <p:spPr>
          <a:xfrm>
            <a:off x="1295400" y="2556932"/>
            <a:ext cx="10067817" cy="3463724"/>
          </a:xfrm>
        </p:spPr>
        <p:txBody>
          <a:bodyPr>
            <a:normAutofit fontScale="85000" lnSpcReduction="10000"/>
          </a:bodyPr>
          <a:lstStyle/>
          <a:p>
            <a:pPr algn="just">
              <a:buFont typeface="Arial" panose="020B0604020202020204" pitchFamily="34" charset="0"/>
              <a:buChar char="•"/>
            </a:pPr>
            <a:r>
              <a:rPr lang="tr-TR" b="0" i="0" dirty="0">
                <a:solidFill>
                  <a:schemeClr val="tx1"/>
                </a:solidFill>
                <a:effectLst/>
                <a:latin typeface="Inter"/>
              </a:rPr>
              <a:t>Proje kapsamında yapılan harcamalar fatura ile belgelendirilmelidir ve demirbaş malzeme alınması durumunda üniversite demirbaşına kaydı yapılmalıdır. Faturalar yürütücü öğrenci ya da proje ortakları adına kesilmelidir. Üzerinde yürütücü bilgileri bulunmayan fiş niteliğindeki beyanlar kabul edilmeyecektir. Belgelendirilmeyen destek tutarı program web sitesinde belirtilen TÜBİTAK </a:t>
            </a:r>
            <a:r>
              <a:rPr lang="tr-TR" b="0" i="0" u="none" strike="noStrike" dirty="0">
                <a:solidFill>
                  <a:schemeClr val="tx1"/>
                </a:solidFill>
                <a:effectLst/>
                <a:latin typeface="Inter"/>
                <a:hlinkClick r:id="rId2" tooltip="Banka hesapları">
                  <a:extLst>
                    <a:ext uri="{A12FA001-AC4F-418D-AE19-62706E023703}">
                      <ahyp:hlinkClr xmlns:ahyp="http://schemas.microsoft.com/office/drawing/2018/hyperlinkcolor" val="tx"/>
                    </a:ext>
                  </a:extLst>
                </a:hlinkClick>
              </a:rPr>
              <a:t>hesaplarına </a:t>
            </a:r>
            <a:r>
              <a:rPr lang="tr-TR" b="0" i="0" dirty="0">
                <a:solidFill>
                  <a:schemeClr val="tx1"/>
                </a:solidFill>
                <a:effectLst/>
                <a:latin typeface="Inter"/>
              </a:rPr>
              <a:t>yatırılmalıdır.</a:t>
            </a:r>
          </a:p>
          <a:p>
            <a:pPr algn="just">
              <a:buFont typeface="Arial" panose="020B0604020202020204" pitchFamily="34" charset="0"/>
              <a:buChar char="•"/>
            </a:pPr>
            <a:r>
              <a:rPr lang="tr-TR" b="0" i="0" dirty="0">
                <a:solidFill>
                  <a:schemeClr val="tx1"/>
                </a:solidFill>
                <a:effectLst/>
                <a:latin typeface="Inter"/>
              </a:rPr>
              <a:t>Destek sahipleri, desteklenme sonuçlarının açıklanmasını takip eden 12 ay içerisinde, harcama belgeleri, varsa demirbaş kayıt fişi ve iade dekontu eklenen sonuç raporlarını (yürütücü öğrenci ve danışmanının imzaları ile birlikte) e-BİDEB sistemine yüklemelidir. İzleme sistemine yüklenen raporların posta yoluyla </a:t>
            </a:r>
            <a:r>
              <a:rPr lang="tr-TR" b="0" i="0" dirty="0" err="1">
                <a:solidFill>
                  <a:schemeClr val="tx1"/>
                </a:solidFill>
                <a:effectLst/>
                <a:latin typeface="Inter"/>
              </a:rPr>
              <a:t>BİDEB’e</a:t>
            </a:r>
            <a:r>
              <a:rPr lang="tr-TR" b="0" i="0" dirty="0">
                <a:solidFill>
                  <a:schemeClr val="tx1"/>
                </a:solidFill>
                <a:effectLst/>
                <a:latin typeface="Inter"/>
              </a:rPr>
              <a:t> ulaştırılmasına gerek yoktur. Sonuç raporları </a:t>
            </a:r>
            <a:r>
              <a:rPr lang="tr-TR" b="0" i="0" dirty="0" err="1">
                <a:solidFill>
                  <a:schemeClr val="tx1"/>
                </a:solidFill>
                <a:effectLst/>
                <a:latin typeface="Inter"/>
              </a:rPr>
              <a:t>BİDEB’in</a:t>
            </a:r>
            <a:r>
              <a:rPr lang="tr-TR" b="0" i="0" dirty="0">
                <a:solidFill>
                  <a:schemeClr val="tx1"/>
                </a:solidFill>
                <a:effectLst/>
                <a:latin typeface="Inter"/>
              </a:rPr>
              <a:t> görevlendirdiği izleyiciler tarafından değerlendirilir.</a:t>
            </a:r>
          </a:p>
          <a:p>
            <a:pPr algn="just">
              <a:buFont typeface="Arial" panose="020B0604020202020204" pitchFamily="34" charset="0"/>
              <a:buChar char="•"/>
            </a:pPr>
            <a:r>
              <a:rPr lang="tr-TR" b="0" i="0" dirty="0">
                <a:solidFill>
                  <a:schemeClr val="tx1"/>
                </a:solidFill>
                <a:effectLst/>
                <a:latin typeface="Inter"/>
              </a:rPr>
              <a:t>Sonuç raporunun destek bitiş tarihini izleyen bir ay içinde e-BİDEB sistemine yüklenmemesi durumunda gerekçeli dilekçe ile ek süre istenebilir. Gerekçenin GYK tarafından uygun bulunması halinde raporun tamamlanması için ek süre verilebilir. İzleyici hakem tarafından uygun bulunmayan sonuç raporlarının iki ay içinde düzeltilmesi talep edilir.</a:t>
            </a:r>
          </a:p>
          <a:p>
            <a:pPr algn="just">
              <a:buFont typeface="Arial" panose="020B0604020202020204" pitchFamily="34" charset="0"/>
              <a:buChar char="•"/>
            </a:pPr>
            <a:r>
              <a:rPr lang="tr-TR" b="0" i="0" dirty="0">
                <a:solidFill>
                  <a:schemeClr val="tx1"/>
                </a:solidFill>
                <a:effectLst/>
                <a:latin typeface="Inter"/>
              </a:rPr>
              <a:t>Sonuç raporlarını iki aylık süre içerisinde </a:t>
            </a:r>
            <a:r>
              <a:rPr lang="tr-TR" b="0" i="0" dirty="0" err="1">
                <a:solidFill>
                  <a:schemeClr val="tx1"/>
                </a:solidFill>
                <a:effectLst/>
                <a:latin typeface="Inter"/>
              </a:rPr>
              <a:t>BİDEB’e</a:t>
            </a:r>
            <a:r>
              <a:rPr lang="tr-TR" b="0" i="0" dirty="0">
                <a:solidFill>
                  <a:schemeClr val="tx1"/>
                </a:solidFill>
                <a:effectLst/>
                <a:latin typeface="Inter"/>
              </a:rPr>
              <a:t> sunmayan veya revize raporu kabul edilmeyen destek sahibinin desteği, kusur durumuna göre yürürlükten kaldırılır veya iptal edilir.</a:t>
            </a:r>
          </a:p>
        </p:txBody>
      </p:sp>
    </p:spTree>
    <p:extLst>
      <p:ext uri="{BB962C8B-B14F-4D97-AF65-F5344CB8AC3E}">
        <p14:creationId xmlns:p14="http://schemas.microsoft.com/office/powerpoint/2010/main" val="419917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E0CD3B-6F3F-801E-FF1B-B7A862F48E68}"/>
              </a:ext>
            </a:extLst>
          </p:cNvPr>
          <p:cNvSpPr>
            <a:spLocks noGrp="1"/>
          </p:cNvSpPr>
          <p:nvPr>
            <p:ph type="title"/>
          </p:nvPr>
        </p:nvSpPr>
        <p:spPr>
          <a:xfrm>
            <a:off x="1097280" y="286603"/>
            <a:ext cx="10058400" cy="978317"/>
          </a:xfrm>
        </p:spPr>
        <p:txBody>
          <a:bodyPr/>
          <a:lstStyle/>
          <a:p>
            <a:pPr algn="ctr"/>
            <a:r>
              <a:rPr lang="tr-US" b="1" dirty="0">
                <a:solidFill>
                  <a:schemeClr val="tx1"/>
                </a:solidFill>
              </a:rPr>
              <a:t>2209-A PROJESİ DESTEK KAPSAMI</a:t>
            </a:r>
          </a:p>
        </p:txBody>
      </p:sp>
      <p:sp>
        <p:nvSpPr>
          <p:cNvPr id="3" name="İçerik Yer Tutucusu 2">
            <a:extLst>
              <a:ext uri="{FF2B5EF4-FFF2-40B4-BE49-F238E27FC236}">
                <a16:creationId xmlns:a16="http://schemas.microsoft.com/office/drawing/2014/main" id="{9A2A8301-579A-73CA-488D-085A85476B3E}"/>
              </a:ext>
            </a:extLst>
          </p:cNvPr>
          <p:cNvSpPr>
            <a:spLocks noGrp="1"/>
          </p:cNvSpPr>
          <p:nvPr>
            <p:ph idx="1"/>
          </p:nvPr>
        </p:nvSpPr>
        <p:spPr/>
        <p:txBody>
          <a:bodyPr>
            <a:normAutofit/>
          </a:bodyPr>
          <a:lstStyle/>
          <a:p>
            <a:pPr algn="just"/>
            <a:r>
              <a:rPr lang="tr-TR" i="0" dirty="0">
                <a:solidFill>
                  <a:schemeClr val="tx1"/>
                </a:solidFill>
                <a:effectLst/>
                <a:latin typeface="Inter"/>
              </a:rPr>
              <a:t>TÜBİTAK Bilim İnsanı Destek Programları Başkanlığı (BİDEB) tarafından yürütülen “2209-A Üniversite Öğrencileri Araştırma Projeleri Destekleme </a:t>
            </a:r>
            <a:r>
              <a:rPr lang="tr-TR" i="0" dirty="0" err="1">
                <a:solidFill>
                  <a:schemeClr val="tx1"/>
                </a:solidFill>
                <a:effectLst/>
                <a:latin typeface="Inter"/>
              </a:rPr>
              <a:t>Programı”</a:t>
            </a:r>
            <a:r>
              <a:rPr lang="tr-TR" dirty="0" err="1">
                <a:solidFill>
                  <a:schemeClr val="tx1"/>
                </a:solidFill>
                <a:latin typeface="Inter"/>
              </a:rPr>
              <a:t>nın</a:t>
            </a:r>
            <a:r>
              <a:rPr lang="tr-TR" dirty="0">
                <a:solidFill>
                  <a:schemeClr val="tx1"/>
                </a:solidFill>
                <a:latin typeface="Inter"/>
              </a:rPr>
              <a:t> kapsamı; </a:t>
            </a:r>
          </a:p>
          <a:p>
            <a:pPr algn="just"/>
            <a:r>
              <a:rPr lang="tr-TR" i="0" dirty="0">
                <a:solidFill>
                  <a:schemeClr val="tx1"/>
                </a:solidFill>
                <a:effectLst/>
                <a:latin typeface="Inter"/>
              </a:rPr>
              <a:t>Üniversitelerde öğrenim görmekte olan </a:t>
            </a:r>
            <a:r>
              <a:rPr lang="tr-TR" i="0" dirty="0" err="1">
                <a:solidFill>
                  <a:schemeClr val="tx1"/>
                </a:solidFill>
                <a:effectLst/>
                <a:latin typeface="Inter"/>
              </a:rPr>
              <a:t>önlisans</a:t>
            </a:r>
            <a:r>
              <a:rPr lang="tr-TR" i="0" dirty="0">
                <a:solidFill>
                  <a:schemeClr val="tx1"/>
                </a:solidFill>
                <a:effectLst/>
                <a:latin typeface="Inter"/>
              </a:rPr>
              <a:t> ve lisans öğrencisinin/öğrencilerinin hazırladıkları araştırma projelerinin gerektirdiği </a:t>
            </a:r>
            <a:r>
              <a:rPr lang="tr-TR" i="0" dirty="0">
                <a:solidFill>
                  <a:schemeClr val="tx1"/>
                </a:solidFill>
                <a:effectLst/>
                <a:highlight>
                  <a:srgbClr val="FFFF00"/>
                </a:highlight>
                <a:latin typeface="Inter"/>
              </a:rPr>
              <a:t>makine/teçhizat, sarf malzemesi, seyahat, hizmet alımı giderleri </a:t>
            </a:r>
            <a:r>
              <a:rPr lang="tr-TR" i="0" dirty="0">
                <a:solidFill>
                  <a:schemeClr val="tx1"/>
                </a:solidFill>
                <a:effectLst/>
                <a:latin typeface="Inter"/>
              </a:rPr>
              <a:t>için destek sağlanır. </a:t>
            </a:r>
          </a:p>
          <a:p>
            <a:pPr algn="just"/>
            <a:r>
              <a:rPr lang="tr-TR" b="1" i="0" u="sng" dirty="0">
                <a:solidFill>
                  <a:srgbClr val="FF0000"/>
                </a:solidFill>
                <a:effectLst/>
                <a:latin typeface="Inter"/>
              </a:rPr>
              <a:t>Kongre/konferans katılım, yayın ve patent, konaklama veya gündelik (yeme-içme) masraflar 2209 proje desteği bütçesine dahil edilemez.</a:t>
            </a:r>
            <a:endParaRPr lang="tr-US" b="1" u="sng" dirty="0">
              <a:solidFill>
                <a:srgbClr val="FF0000"/>
              </a:solidFill>
            </a:endParaRPr>
          </a:p>
        </p:txBody>
      </p:sp>
    </p:spTree>
    <p:extLst>
      <p:ext uri="{BB962C8B-B14F-4D97-AF65-F5344CB8AC3E}">
        <p14:creationId xmlns:p14="http://schemas.microsoft.com/office/powerpoint/2010/main" val="380539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8ED3F7-AB80-D29F-2829-CE0438EA0FA2}"/>
              </a:ext>
            </a:extLst>
          </p:cNvPr>
          <p:cNvSpPr>
            <a:spLocks noGrp="1"/>
          </p:cNvSpPr>
          <p:nvPr>
            <p:ph type="title"/>
          </p:nvPr>
        </p:nvSpPr>
        <p:spPr/>
        <p:txBody>
          <a:bodyPr/>
          <a:lstStyle/>
          <a:p>
            <a:r>
              <a:rPr lang="tr-TR" b="1" i="0" dirty="0">
                <a:solidFill>
                  <a:schemeClr val="tx1"/>
                </a:solidFill>
                <a:effectLst/>
                <a:latin typeface="Inter"/>
              </a:rPr>
              <a:t>Önemli Hususlar</a:t>
            </a:r>
            <a:endParaRPr lang="tr-US" dirty="0">
              <a:solidFill>
                <a:schemeClr val="tx1"/>
              </a:solidFill>
            </a:endParaRPr>
          </a:p>
        </p:txBody>
      </p:sp>
      <p:sp>
        <p:nvSpPr>
          <p:cNvPr id="3" name="İçerik Yer Tutucusu 2">
            <a:extLst>
              <a:ext uri="{FF2B5EF4-FFF2-40B4-BE49-F238E27FC236}">
                <a16:creationId xmlns:a16="http://schemas.microsoft.com/office/drawing/2014/main" id="{1E92B464-92E3-D79F-0493-A291F8EDA283}"/>
              </a:ext>
            </a:extLst>
          </p:cNvPr>
          <p:cNvSpPr>
            <a:spLocks noGrp="1"/>
          </p:cNvSpPr>
          <p:nvPr>
            <p:ph idx="1"/>
          </p:nvPr>
        </p:nvSpPr>
        <p:spPr>
          <a:xfrm>
            <a:off x="994539" y="2679546"/>
            <a:ext cx="10058400" cy="3413029"/>
          </a:xfrm>
        </p:spPr>
        <p:txBody>
          <a:bodyPr>
            <a:normAutofit fontScale="92500" lnSpcReduction="20000"/>
          </a:bodyPr>
          <a:lstStyle/>
          <a:p>
            <a:pPr algn="just"/>
            <a:r>
              <a:rPr lang="tr-TR" i="0" dirty="0">
                <a:solidFill>
                  <a:schemeClr val="tx1"/>
                </a:solidFill>
                <a:effectLst/>
                <a:latin typeface="Inter"/>
              </a:rPr>
              <a:t>Başvurular internet üzerinden </a:t>
            </a:r>
            <a:r>
              <a:rPr lang="tr-TR" i="0" u="none" strike="noStrike" dirty="0">
                <a:solidFill>
                  <a:schemeClr val="tx1"/>
                </a:solidFill>
                <a:effectLst/>
                <a:highlight>
                  <a:srgbClr val="FFFF00"/>
                </a:highlight>
                <a:latin typeface="Inter"/>
                <a:hlinkClick r:id="rId2">
                  <a:extLst>
                    <a:ext uri="{A12FA001-AC4F-418D-AE19-62706E023703}">
                      <ahyp:hlinkClr xmlns:ahyp="http://schemas.microsoft.com/office/drawing/2018/hyperlinkcolor" val="tx"/>
                    </a:ext>
                  </a:extLst>
                </a:hlinkClick>
              </a:rPr>
              <a:t>https://tybs.tubitak.gov.tr</a:t>
            </a:r>
            <a:r>
              <a:rPr lang="tr-TR" i="0" dirty="0">
                <a:solidFill>
                  <a:schemeClr val="tx1"/>
                </a:solidFill>
                <a:effectLst/>
                <a:highlight>
                  <a:srgbClr val="FFFF00"/>
                </a:highlight>
                <a:latin typeface="Inter"/>
              </a:rPr>
              <a:t> </a:t>
            </a:r>
            <a:r>
              <a:rPr lang="tr-TR" i="0" dirty="0">
                <a:solidFill>
                  <a:schemeClr val="tx1"/>
                </a:solidFill>
                <a:effectLst/>
                <a:latin typeface="Inter"/>
              </a:rPr>
              <a:t>adresine yapılır. Başvuru akademik danışmanın sistemden çekilen e-posta adresine “danışman onayına” gönderilir. Akademik danışman bu aşamada başvuru sahibinin sisteme girdiği bilgilerin doğru olduğunu, danışmanlığı kabul ettiğini, başvuru yapılan projenin değerlendirileceği bilimsel ve teknolojik alanın doğru olduğunu, bölüm olanaklarının yeterli olduğunu ve programın yükümlülüklerine uyacaklarını yine sistem üzerinden taahhüt eder.</a:t>
            </a:r>
          </a:p>
          <a:p>
            <a:pPr algn="just">
              <a:buFont typeface="Arial" panose="020B0604020202020204" pitchFamily="34" charset="0"/>
              <a:buChar char="•"/>
            </a:pPr>
            <a:r>
              <a:rPr lang="tr-TR" i="0" dirty="0">
                <a:solidFill>
                  <a:schemeClr val="tx1"/>
                </a:solidFill>
                <a:effectLst/>
                <a:latin typeface="Inter"/>
              </a:rPr>
              <a:t>Akademik danışmanın bu aşamada projeyi sistem üzerinden onaylaması halinde, başvuru başarılı bir şekilde tamamlanır. </a:t>
            </a:r>
          </a:p>
          <a:p>
            <a:pPr algn="just">
              <a:buFont typeface="Arial" panose="020B0604020202020204" pitchFamily="34" charset="0"/>
              <a:buChar char="•"/>
            </a:pPr>
            <a:r>
              <a:rPr lang="tr-TR" i="0" dirty="0">
                <a:solidFill>
                  <a:schemeClr val="tx1"/>
                </a:solidFill>
                <a:effectLst/>
                <a:latin typeface="Inter"/>
              </a:rPr>
              <a:t>Akademik danışmanın bu aşamada projeyi sistem üzerinden onaylamayıp öğrenciye geri göndermesi halinde sistem öğrencinin düzenleme yapıp, tekrar akademik danışmana onaya göndermesine imkan verir. Başvuru sahibi ve akademik danışmanın onayı olmadan başvuru tamamlanamaz.</a:t>
            </a:r>
          </a:p>
          <a:p>
            <a:pPr algn="just">
              <a:buFont typeface="Arial" panose="020B0604020202020204" pitchFamily="34" charset="0"/>
              <a:buChar char="•"/>
            </a:pPr>
            <a:r>
              <a:rPr lang="tr-TR" i="0" dirty="0">
                <a:solidFill>
                  <a:schemeClr val="tx1"/>
                </a:solidFill>
                <a:effectLst/>
                <a:latin typeface="Inter"/>
              </a:rPr>
              <a:t>Bu süreçlerin takibi proje yürütücüsünün sorumluluğundadır.</a:t>
            </a:r>
          </a:p>
          <a:p>
            <a:pPr algn="just"/>
            <a:r>
              <a:rPr lang="tr-TR" i="0" dirty="0">
                <a:solidFill>
                  <a:schemeClr val="tx1"/>
                </a:solidFill>
                <a:effectLst/>
                <a:latin typeface="Inter"/>
              </a:rPr>
              <a:t>Son başvuru tarihine kadar başvuru sahibi ve akademik danışman tarafından onaylanmayan başvurular değerlendirmeye alınmaz. </a:t>
            </a:r>
            <a:r>
              <a:rPr lang="tr-TR" i="0" dirty="0" err="1">
                <a:solidFill>
                  <a:schemeClr val="tx1"/>
                </a:solidFill>
                <a:effectLst/>
                <a:latin typeface="Inter"/>
              </a:rPr>
              <a:t>BİDEB'e</a:t>
            </a:r>
            <a:r>
              <a:rPr lang="tr-TR" i="0" dirty="0">
                <a:solidFill>
                  <a:schemeClr val="tx1"/>
                </a:solidFill>
                <a:effectLst/>
                <a:latin typeface="Inter"/>
              </a:rPr>
              <a:t> posta ile gönderilen belgeler işleme alınmayacak ve imha edilecektir.</a:t>
            </a:r>
          </a:p>
        </p:txBody>
      </p:sp>
    </p:spTree>
    <p:extLst>
      <p:ext uri="{BB962C8B-B14F-4D97-AF65-F5344CB8AC3E}">
        <p14:creationId xmlns:p14="http://schemas.microsoft.com/office/powerpoint/2010/main" val="234610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8262FE-AA45-A239-EEDD-7614B1CC5D35}"/>
              </a:ext>
            </a:extLst>
          </p:cNvPr>
          <p:cNvSpPr>
            <a:spLocks noGrp="1"/>
          </p:cNvSpPr>
          <p:nvPr>
            <p:ph type="title"/>
          </p:nvPr>
        </p:nvSpPr>
        <p:spPr/>
        <p:txBody>
          <a:bodyPr/>
          <a:lstStyle/>
          <a:p>
            <a:r>
              <a:rPr lang="tr-TR" b="1" i="0" dirty="0">
                <a:solidFill>
                  <a:schemeClr val="tx1"/>
                </a:solidFill>
                <a:effectLst/>
                <a:latin typeface="Inter"/>
              </a:rPr>
              <a:t>Destek Miktarı ve Ödeme Koşulları</a:t>
            </a:r>
            <a:endParaRPr lang="tr-US" b="1" dirty="0">
              <a:solidFill>
                <a:schemeClr val="tx1"/>
              </a:solidFill>
            </a:endParaRPr>
          </a:p>
        </p:txBody>
      </p:sp>
      <p:sp>
        <p:nvSpPr>
          <p:cNvPr id="3" name="İçerik Yer Tutucusu 2">
            <a:extLst>
              <a:ext uri="{FF2B5EF4-FFF2-40B4-BE49-F238E27FC236}">
                <a16:creationId xmlns:a16="http://schemas.microsoft.com/office/drawing/2014/main" id="{89D71917-AFDE-1E20-03A8-DC98990AACC2}"/>
              </a:ext>
            </a:extLst>
          </p:cNvPr>
          <p:cNvSpPr>
            <a:spLocks noGrp="1"/>
          </p:cNvSpPr>
          <p:nvPr>
            <p:ph idx="1"/>
          </p:nvPr>
        </p:nvSpPr>
        <p:spPr>
          <a:xfrm>
            <a:off x="954196" y="2623942"/>
            <a:ext cx="10498238" cy="3581649"/>
          </a:xfrm>
        </p:spPr>
        <p:txBody>
          <a:bodyPr>
            <a:normAutofit/>
          </a:bodyPr>
          <a:lstStyle/>
          <a:p>
            <a:pPr algn="just"/>
            <a:r>
              <a:rPr lang="tr-TR" sz="2400" i="0" dirty="0">
                <a:solidFill>
                  <a:schemeClr val="tx1"/>
                </a:solidFill>
                <a:effectLst/>
                <a:latin typeface="Inter"/>
              </a:rPr>
              <a:t>Araştırma projeleri en çok 12 aylık süre ile desteklenir.  Destek alanlar destek kararının TÜBİTAK web sayfasında ilan edilmesini takip eden en çok bir yıl içinde projesini tamamlamak zorundadır.</a:t>
            </a:r>
          </a:p>
          <a:p>
            <a:pPr algn="just"/>
            <a:r>
              <a:rPr lang="tr-TR" sz="2400" b="1" i="0" dirty="0">
                <a:solidFill>
                  <a:schemeClr val="tx1"/>
                </a:solidFill>
                <a:effectLst/>
                <a:latin typeface="Inter"/>
              </a:rPr>
              <a:t>Destek tutarı </a:t>
            </a:r>
            <a:r>
              <a:rPr lang="tr-TR" sz="2400" i="0" dirty="0">
                <a:solidFill>
                  <a:schemeClr val="tx1"/>
                </a:solidFill>
                <a:effectLst/>
                <a:latin typeface="Inter"/>
              </a:rPr>
              <a:t>9000 TL’dir. </a:t>
            </a:r>
          </a:p>
          <a:p>
            <a:pPr algn="just"/>
            <a:r>
              <a:rPr lang="tr-TR" sz="2400" b="1" i="0" dirty="0">
                <a:solidFill>
                  <a:schemeClr val="tx1"/>
                </a:solidFill>
                <a:effectLst/>
                <a:latin typeface="Inter"/>
              </a:rPr>
              <a:t>IBAN</a:t>
            </a:r>
            <a:r>
              <a:rPr lang="tr-TR" sz="2400" i="0" dirty="0">
                <a:solidFill>
                  <a:schemeClr val="tx1"/>
                </a:solidFill>
                <a:effectLst/>
                <a:latin typeface="Inter"/>
              </a:rPr>
              <a:t> numarası mutlaka proje yürütücüsü öğrenciye ait olmalıdır.</a:t>
            </a:r>
            <a:br>
              <a:rPr lang="tr-TR" sz="2400" i="0" dirty="0">
                <a:solidFill>
                  <a:schemeClr val="tx1"/>
                </a:solidFill>
                <a:effectLst/>
                <a:latin typeface="Inter"/>
              </a:rPr>
            </a:br>
            <a:r>
              <a:rPr lang="tr-TR" sz="2400" i="0" dirty="0">
                <a:solidFill>
                  <a:schemeClr val="tx1"/>
                </a:solidFill>
                <a:effectLst/>
                <a:latin typeface="Inter"/>
              </a:rPr>
              <a:t> </a:t>
            </a:r>
            <a:br>
              <a:rPr lang="tr-TR" sz="2400" i="0" dirty="0">
                <a:solidFill>
                  <a:schemeClr val="tx1"/>
                </a:solidFill>
                <a:effectLst/>
                <a:latin typeface="Inter"/>
              </a:rPr>
            </a:br>
            <a:r>
              <a:rPr lang="tr-TR" sz="2400" i="0" dirty="0">
                <a:solidFill>
                  <a:schemeClr val="tx1"/>
                </a:solidFill>
                <a:effectLst/>
                <a:latin typeface="Inter"/>
              </a:rPr>
              <a:t>Öğrenci ve danışmanlara harcırah, yevmiye ve konaklama ödemesi yapılmamaktadır.</a:t>
            </a:r>
          </a:p>
        </p:txBody>
      </p:sp>
    </p:spTree>
    <p:extLst>
      <p:ext uri="{BB962C8B-B14F-4D97-AF65-F5344CB8AC3E}">
        <p14:creationId xmlns:p14="http://schemas.microsoft.com/office/powerpoint/2010/main" val="154367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CFE26B-CDF0-DC85-D7E6-B111F9EAB954}"/>
              </a:ext>
            </a:extLst>
          </p:cNvPr>
          <p:cNvSpPr>
            <a:spLocks noGrp="1"/>
          </p:cNvSpPr>
          <p:nvPr>
            <p:ph type="title"/>
          </p:nvPr>
        </p:nvSpPr>
        <p:spPr/>
        <p:txBody>
          <a:bodyPr/>
          <a:lstStyle/>
          <a:p>
            <a:r>
              <a:rPr lang="tr-US" b="1" dirty="0">
                <a:solidFill>
                  <a:schemeClr val="tx1"/>
                </a:solidFill>
              </a:rPr>
              <a:t>Başvuru Koşulları</a:t>
            </a:r>
          </a:p>
        </p:txBody>
      </p:sp>
      <p:sp>
        <p:nvSpPr>
          <p:cNvPr id="3" name="İçerik Yer Tutucusu 2">
            <a:extLst>
              <a:ext uri="{FF2B5EF4-FFF2-40B4-BE49-F238E27FC236}">
                <a16:creationId xmlns:a16="http://schemas.microsoft.com/office/drawing/2014/main" id="{C9870EF0-DE9A-90DC-A73F-11E925FA3B78}"/>
              </a:ext>
            </a:extLst>
          </p:cNvPr>
          <p:cNvSpPr>
            <a:spLocks noGrp="1"/>
          </p:cNvSpPr>
          <p:nvPr>
            <p:ph idx="1"/>
          </p:nvPr>
        </p:nvSpPr>
        <p:spPr>
          <a:xfrm>
            <a:off x="1097279" y="2108201"/>
            <a:ext cx="10465829" cy="4153703"/>
          </a:xfrm>
        </p:spPr>
        <p:txBody>
          <a:bodyPr>
            <a:normAutofit/>
          </a:bodyPr>
          <a:lstStyle/>
          <a:p>
            <a:pPr algn="just">
              <a:buFont typeface="Arial" panose="020B0604020202020204" pitchFamily="34" charset="0"/>
              <a:buChar char="•"/>
            </a:pPr>
            <a:r>
              <a:rPr lang="tr-TR" b="1" i="0" dirty="0">
                <a:solidFill>
                  <a:schemeClr val="tx1"/>
                </a:solidFill>
                <a:effectLst/>
                <a:latin typeface="Inter"/>
              </a:rPr>
              <a:t>Başvuru sahibinin ön lisans veya lisans öğrenimi* görüyor olması,</a:t>
            </a:r>
          </a:p>
          <a:p>
            <a:pPr algn="just">
              <a:buFont typeface="Arial" panose="020B0604020202020204" pitchFamily="34" charset="0"/>
              <a:buChar char="•"/>
            </a:pPr>
            <a:r>
              <a:rPr lang="tr-TR" b="1" i="0" dirty="0">
                <a:solidFill>
                  <a:schemeClr val="tx1"/>
                </a:solidFill>
                <a:effectLst/>
                <a:latin typeface="Inter"/>
              </a:rPr>
              <a:t>Projenin akademik danışman rehberliğinde yapılıyor olması**</a:t>
            </a:r>
          </a:p>
          <a:p>
            <a:pPr algn="just">
              <a:buFont typeface="Arial" panose="020B0604020202020204" pitchFamily="34" charset="0"/>
              <a:buChar char="•"/>
            </a:pPr>
            <a:r>
              <a:rPr lang="tr-TR" b="1" i="0" dirty="0">
                <a:solidFill>
                  <a:schemeClr val="tx1"/>
                </a:solidFill>
                <a:effectLst/>
                <a:latin typeface="Inter"/>
              </a:rPr>
              <a:t>Aynı dönemde birden fazla başvuruda ve/veya önceki dönemlerde desteği devam eden bir 2209-A ya da 2209-B projesinde yer alınmamış olunması,</a:t>
            </a:r>
          </a:p>
          <a:p>
            <a:pPr algn="just">
              <a:buFont typeface="Arial" panose="020B0604020202020204" pitchFamily="34" charset="0"/>
              <a:buChar char="•"/>
            </a:pPr>
            <a:r>
              <a:rPr lang="tr-TR" b="1" i="0" dirty="0">
                <a:solidFill>
                  <a:schemeClr val="tx1"/>
                </a:solidFill>
                <a:effectLst/>
                <a:latin typeface="Inter"/>
              </a:rPr>
              <a:t>Daha önce aynı proje için TÜBİTAK’tan destek alınmamış olması gerekmektedir.</a:t>
            </a:r>
          </a:p>
          <a:p>
            <a:pPr algn="just">
              <a:buFont typeface="Arial" panose="020B0604020202020204" pitchFamily="34" charset="0"/>
              <a:buChar char="•"/>
            </a:pPr>
            <a:r>
              <a:rPr lang="tr-TR" b="1" i="0" dirty="0">
                <a:solidFill>
                  <a:schemeClr val="tx1"/>
                </a:solidFill>
                <a:effectLst/>
                <a:latin typeface="Inter"/>
              </a:rPr>
              <a:t>Öğrenciler programa bireysel veya takım halinde başvuru yapabilirler. Takım halinde başvuru yapılması durumunda öğrencilerden biri Proje Yürütücüsü olarak TÜBİTAK’a karşı sorumludur. Bir projede proje yürütücüsü dışında en fazla 3 proje ortağı yer alabilir.</a:t>
            </a:r>
          </a:p>
          <a:p>
            <a:pPr algn="just"/>
            <a:r>
              <a:rPr lang="tr-TR" b="1" i="0" dirty="0">
                <a:solidFill>
                  <a:schemeClr val="tx1"/>
                </a:solidFill>
                <a:effectLst/>
                <a:latin typeface="Inter"/>
              </a:rPr>
              <a:t>** Araştırma görevlileri ve öğretim görevlileri de akademik danışman olabilir.</a:t>
            </a:r>
          </a:p>
        </p:txBody>
      </p:sp>
    </p:spTree>
    <p:extLst>
      <p:ext uri="{BB962C8B-B14F-4D97-AF65-F5344CB8AC3E}">
        <p14:creationId xmlns:p14="http://schemas.microsoft.com/office/powerpoint/2010/main" val="337746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73B1CF-D461-FAAE-2959-6EB133E6C610}"/>
              </a:ext>
            </a:extLst>
          </p:cNvPr>
          <p:cNvSpPr>
            <a:spLocks noGrp="1"/>
          </p:cNvSpPr>
          <p:nvPr>
            <p:ph type="title"/>
          </p:nvPr>
        </p:nvSpPr>
        <p:spPr/>
        <p:txBody>
          <a:bodyPr/>
          <a:lstStyle/>
          <a:p>
            <a:r>
              <a:rPr lang="tr-TR" b="1" i="0" dirty="0">
                <a:solidFill>
                  <a:schemeClr val="tx1"/>
                </a:solidFill>
                <a:effectLst/>
                <a:latin typeface="Inter"/>
              </a:rPr>
              <a:t>Başvuru Tarihleri</a:t>
            </a:r>
            <a:endParaRPr lang="tr-US" dirty="0">
              <a:solidFill>
                <a:schemeClr val="tx1"/>
              </a:solidFill>
            </a:endParaRPr>
          </a:p>
        </p:txBody>
      </p:sp>
      <p:sp>
        <p:nvSpPr>
          <p:cNvPr id="7" name="İçerik Yer Tutucusu 6">
            <a:extLst>
              <a:ext uri="{FF2B5EF4-FFF2-40B4-BE49-F238E27FC236}">
                <a16:creationId xmlns:a16="http://schemas.microsoft.com/office/drawing/2014/main" id="{BB198B5A-D836-45ED-B544-F69A2B5F99F1}"/>
              </a:ext>
            </a:extLst>
          </p:cNvPr>
          <p:cNvSpPr>
            <a:spLocks noGrp="1"/>
          </p:cNvSpPr>
          <p:nvPr>
            <p:ph idx="1"/>
          </p:nvPr>
        </p:nvSpPr>
        <p:spPr/>
        <p:txBody>
          <a:bodyPr/>
          <a:lstStyle/>
          <a:p>
            <a:r>
              <a:rPr lang="tr-US" b="1" dirty="0">
                <a:solidFill>
                  <a:schemeClr val="tx1"/>
                </a:solidFill>
              </a:rPr>
              <a:t>Başvuru Dönemi	: 2024/1</a:t>
            </a:r>
          </a:p>
          <a:p>
            <a:r>
              <a:rPr lang="tr-US" b="1" dirty="0">
                <a:solidFill>
                  <a:schemeClr val="tx1"/>
                </a:solidFill>
              </a:rPr>
              <a:t>Açılış Tarihi		: 01 Ekim 2024</a:t>
            </a:r>
          </a:p>
          <a:p>
            <a:r>
              <a:rPr lang="tr-US" b="1" dirty="0">
                <a:solidFill>
                  <a:schemeClr val="tx1"/>
                </a:solidFill>
              </a:rPr>
              <a:t>Kapanış Tarihi		: 01 Kasım 2024</a:t>
            </a:r>
          </a:p>
          <a:p>
            <a:r>
              <a:rPr lang="tr-US" b="1" dirty="0">
                <a:solidFill>
                  <a:schemeClr val="tx1"/>
                </a:solidFill>
              </a:rPr>
              <a:t>Sonuç Açıklama		: Mart 2025</a:t>
            </a:r>
          </a:p>
        </p:txBody>
      </p:sp>
    </p:spTree>
    <p:extLst>
      <p:ext uri="{BB962C8B-B14F-4D97-AF65-F5344CB8AC3E}">
        <p14:creationId xmlns:p14="http://schemas.microsoft.com/office/powerpoint/2010/main" val="81016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AD86F6-15F9-607B-80A4-486C22C45A68}"/>
              </a:ext>
            </a:extLst>
          </p:cNvPr>
          <p:cNvSpPr>
            <a:spLocks noGrp="1"/>
          </p:cNvSpPr>
          <p:nvPr>
            <p:ph type="title"/>
          </p:nvPr>
        </p:nvSpPr>
        <p:spPr/>
        <p:txBody>
          <a:bodyPr/>
          <a:lstStyle/>
          <a:p>
            <a:r>
              <a:rPr lang="tr-US" b="1" dirty="0">
                <a:solidFill>
                  <a:schemeClr val="tx1"/>
                </a:solidFill>
              </a:rPr>
              <a:t>Başvuru</a:t>
            </a:r>
          </a:p>
        </p:txBody>
      </p:sp>
      <p:sp>
        <p:nvSpPr>
          <p:cNvPr id="3" name="İçerik Yer Tutucusu 2">
            <a:extLst>
              <a:ext uri="{FF2B5EF4-FFF2-40B4-BE49-F238E27FC236}">
                <a16:creationId xmlns:a16="http://schemas.microsoft.com/office/drawing/2014/main" id="{5EC0C144-0DD4-CCDF-3327-B8AD554E1927}"/>
              </a:ext>
            </a:extLst>
          </p:cNvPr>
          <p:cNvSpPr>
            <a:spLocks noGrp="1"/>
          </p:cNvSpPr>
          <p:nvPr>
            <p:ph idx="1"/>
          </p:nvPr>
        </p:nvSpPr>
        <p:spPr>
          <a:xfrm>
            <a:off x="948647" y="2786296"/>
            <a:ext cx="10294706" cy="2628186"/>
          </a:xfrm>
        </p:spPr>
        <p:txBody>
          <a:bodyPr/>
          <a:lstStyle/>
          <a:p>
            <a:pPr algn="just"/>
            <a:r>
              <a:rPr lang="tr-TR" b="0" i="0" dirty="0">
                <a:solidFill>
                  <a:schemeClr val="tx1"/>
                </a:solidFill>
                <a:effectLst/>
                <a:latin typeface="Inter"/>
              </a:rPr>
              <a:t>Başvurular, </a:t>
            </a:r>
            <a:r>
              <a:rPr lang="tr-TR" b="0" i="0" u="none" strike="noStrike" dirty="0">
                <a:solidFill>
                  <a:schemeClr val="tx1"/>
                </a:solidFill>
                <a:effectLst/>
                <a:latin typeface="Inter"/>
                <a:hlinkClick r:id="rId2">
                  <a:extLst>
                    <a:ext uri="{A12FA001-AC4F-418D-AE19-62706E023703}">
                      <ahyp:hlinkClr xmlns:ahyp="http://schemas.microsoft.com/office/drawing/2018/hyperlinkcolor" val="tx"/>
                    </a:ext>
                  </a:extLst>
                </a:hlinkClick>
              </a:rPr>
              <a:t>https://tybs.tubitak.gov.tr</a:t>
            </a:r>
            <a:r>
              <a:rPr lang="tr-TR" b="0" i="0" dirty="0">
                <a:solidFill>
                  <a:schemeClr val="tx1"/>
                </a:solidFill>
                <a:effectLst/>
                <a:latin typeface="Inter"/>
              </a:rPr>
              <a:t> adresi üzerinden çevrimiçi olarak yapılır. </a:t>
            </a:r>
          </a:p>
          <a:p>
            <a:pPr algn="just"/>
            <a:r>
              <a:rPr lang="tr-TR" dirty="0">
                <a:solidFill>
                  <a:schemeClr val="tx1"/>
                </a:solidFill>
                <a:highlight>
                  <a:srgbClr val="FFFF00"/>
                </a:highlight>
                <a:latin typeface="Inter"/>
              </a:rPr>
              <a:t>Tuitak.gov.tr</a:t>
            </a:r>
            <a:r>
              <a:rPr lang="tr-TR" dirty="0">
                <a:solidFill>
                  <a:schemeClr val="tx1"/>
                </a:solidFill>
                <a:latin typeface="Inter"/>
              </a:rPr>
              <a:t> ►  </a:t>
            </a:r>
            <a:r>
              <a:rPr lang="tr-TR" dirty="0">
                <a:solidFill>
                  <a:schemeClr val="tx1"/>
                </a:solidFill>
                <a:highlight>
                  <a:srgbClr val="00FFFF"/>
                </a:highlight>
                <a:latin typeface="Inter"/>
              </a:rPr>
              <a:t>burslar</a:t>
            </a:r>
            <a:r>
              <a:rPr lang="tr-TR" dirty="0">
                <a:solidFill>
                  <a:schemeClr val="tx1"/>
                </a:solidFill>
                <a:latin typeface="Inter"/>
              </a:rPr>
              <a:t> ► </a:t>
            </a:r>
            <a:r>
              <a:rPr lang="tr-TR" dirty="0">
                <a:solidFill>
                  <a:schemeClr val="tx1"/>
                </a:solidFill>
                <a:highlight>
                  <a:srgbClr val="FFFF00"/>
                </a:highlight>
                <a:latin typeface="Inter"/>
              </a:rPr>
              <a:t>lisans/</a:t>
            </a:r>
            <a:r>
              <a:rPr lang="tr-TR" dirty="0" err="1">
                <a:solidFill>
                  <a:schemeClr val="tx1"/>
                </a:solidFill>
                <a:highlight>
                  <a:srgbClr val="FFFF00"/>
                </a:highlight>
                <a:latin typeface="Inter"/>
              </a:rPr>
              <a:t>önslisans</a:t>
            </a:r>
            <a:r>
              <a:rPr lang="tr-TR" dirty="0">
                <a:solidFill>
                  <a:schemeClr val="tx1"/>
                </a:solidFill>
                <a:latin typeface="Inter"/>
              </a:rPr>
              <a:t> ► </a:t>
            </a:r>
            <a:r>
              <a:rPr lang="tr-TR" dirty="0">
                <a:solidFill>
                  <a:schemeClr val="tx1"/>
                </a:solidFill>
                <a:highlight>
                  <a:srgbClr val="00FFFF"/>
                </a:highlight>
                <a:latin typeface="Inter"/>
              </a:rPr>
              <a:t>destek programları</a:t>
            </a:r>
            <a:r>
              <a:rPr lang="tr-TR" dirty="0">
                <a:solidFill>
                  <a:schemeClr val="tx1"/>
                </a:solidFill>
                <a:latin typeface="Inter"/>
              </a:rPr>
              <a:t> ►  </a:t>
            </a:r>
            <a:r>
              <a:rPr lang="tr-TR" dirty="0">
                <a:solidFill>
                  <a:schemeClr val="tx1"/>
                </a:solidFill>
                <a:highlight>
                  <a:srgbClr val="FFFF00"/>
                </a:highlight>
                <a:latin typeface="Inter"/>
              </a:rPr>
              <a:t>2209  A </a:t>
            </a:r>
          </a:p>
          <a:p>
            <a:pPr algn="just"/>
            <a:endParaRPr lang="tr-TR" b="0" i="0" dirty="0">
              <a:solidFill>
                <a:schemeClr val="tx1"/>
              </a:solidFill>
              <a:effectLst/>
              <a:latin typeface="Inter"/>
            </a:endParaRPr>
          </a:p>
          <a:p>
            <a:pPr algn="just"/>
            <a:br>
              <a:rPr lang="tr-TR" b="0" i="0" dirty="0">
                <a:solidFill>
                  <a:schemeClr val="tx1"/>
                </a:solidFill>
                <a:effectLst/>
                <a:latin typeface="Inter"/>
              </a:rPr>
            </a:br>
            <a:r>
              <a:rPr lang="tr-TR" b="0" i="0" dirty="0">
                <a:solidFill>
                  <a:schemeClr val="tx1"/>
                </a:solidFill>
                <a:effectLst/>
                <a:latin typeface="Inter"/>
              </a:rPr>
              <a:t>Başvuru geri çekme işlemi her aşamada yapılabilir. </a:t>
            </a:r>
          </a:p>
        </p:txBody>
      </p:sp>
    </p:spTree>
    <p:extLst>
      <p:ext uri="{BB962C8B-B14F-4D97-AF65-F5344CB8AC3E}">
        <p14:creationId xmlns:p14="http://schemas.microsoft.com/office/powerpoint/2010/main" val="327838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66FD86-ABE9-70B2-7A77-68BC15F20000}"/>
              </a:ext>
            </a:extLst>
          </p:cNvPr>
          <p:cNvSpPr>
            <a:spLocks noGrp="1"/>
          </p:cNvSpPr>
          <p:nvPr>
            <p:ph type="title"/>
          </p:nvPr>
        </p:nvSpPr>
        <p:spPr/>
        <p:txBody>
          <a:bodyPr/>
          <a:lstStyle/>
          <a:p>
            <a:r>
              <a:rPr lang="tr-US" b="1" dirty="0">
                <a:solidFill>
                  <a:schemeClr val="tx1"/>
                </a:solidFill>
              </a:rPr>
              <a:t>Değerlendirme Yöntemi</a:t>
            </a:r>
          </a:p>
        </p:txBody>
      </p:sp>
      <p:sp>
        <p:nvSpPr>
          <p:cNvPr id="3" name="İçerik Yer Tutucusu 2">
            <a:extLst>
              <a:ext uri="{FF2B5EF4-FFF2-40B4-BE49-F238E27FC236}">
                <a16:creationId xmlns:a16="http://schemas.microsoft.com/office/drawing/2014/main" id="{FAF09295-15AB-75ED-B9BD-1FE3532E1DBA}"/>
              </a:ext>
            </a:extLst>
          </p:cNvPr>
          <p:cNvSpPr>
            <a:spLocks noGrp="1"/>
          </p:cNvSpPr>
          <p:nvPr>
            <p:ph idx="1"/>
          </p:nvPr>
        </p:nvSpPr>
        <p:spPr/>
        <p:txBody>
          <a:bodyPr>
            <a:normAutofit/>
          </a:bodyPr>
          <a:lstStyle/>
          <a:p>
            <a:pPr algn="just"/>
            <a:r>
              <a:rPr lang="tr-TR" b="0" i="0" dirty="0">
                <a:solidFill>
                  <a:schemeClr val="tx1"/>
                </a:solidFill>
                <a:effectLst/>
                <a:latin typeface="Inter"/>
              </a:rPr>
              <a:t>Başvurular iki aşamada değerlendirilmektedir.</a:t>
            </a:r>
          </a:p>
          <a:p>
            <a:pPr algn="just"/>
            <a:r>
              <a:rPr lang="tr-TR" b="1" i="0" dirty="0">
                <a:solidFill>
                  <a:schemeClr val="tx1"/>
                </a:solidFill>
                <a:effectLst/>
                <a:latin typeface="Inter"/>
              </a:rPr>
              <a:t>Ön İnceleme</a:t>
            </a:r>
            <a:endParaRPr lang="tr-TR" b="0" i="0" dirty="0">
              <a:solidFill>
                <a:schemeClr val="tx1"/>
              </a:solidFill>
              <a:effectLst/>
              <a:latin typeface="Inter"/>
            </a:endParaRPr>
          </a:p>
          <a:p>
            <a:pPr algn="just"/>
            <a:r>
              <a:rPr lang="tr-TR" dirty="0">
                <a:solidFill>
                  <a:schemeClr val="tx1"/>
                </a:solidFill>
                <a:latin typeface="Inter"/>
              </a:rPr>
              <a:t>1-Eksik Belge</a:t>
            </a:r>
          </a:p>
          <a:p>
            <a:pPr algn="just"/>
            <a:r>
              <a:rPr lang="tr-TR" b="0" i="0" dirty="0">
                <a:solidFill>
                  <a:schemeClr val="tx1"/>
                </a:solidFill>
                <a:effectLst/>
                <a:latin typeface="Inter"/>
              </a:rPr>
              <a:t>2- Talep Edilen Format</a:t>
            </a:r>
          </a:p>
          <a:p>
            <a:pPr algn="just"/>
            <a:r>
              <a:rPr lang="tr-TR" b="0" i="0" dirty="0">
                <a:solidFill>
                  <a:schemeClr val="tx1"/>
                </a:solidFill>
                <a:effectLst/>
                <a:latin typeface="Inter"/>
              </a:rPr>
              <a:t>3- Sisteme girilen bilgilerin onaylanması</a:t>
            </a:r>
          </a:p>
          <a:p>
            <a:br>
              <a:rPr lang="tr-TR" dirty="0">
                <a:solidFill>
                  <a:schemeClr val="tx1"/>
                </a:solidFill>
              </a:rPr>
            </a:br>
            <a:endParaRPr lang="tr-US" dirty="0">
              <a:solidFill>
                <a:schemeClr val="tx1"/>
              </a:solidFill>
            </a:endParaRPr>
          </a:p>
        </p:txBody>
      </p:sp>
    </p:spTree>
    <p:extLst>
      <p:ext uri="{BB962C8B-B14F-4D97-AF65-F5344CB8AC3E}">
        <p14:creationId xmlns:p14="http://schemas.microsoft.com/office/powerpoint/2010/main" val="277174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66FD86-ABE9-70B2-7A77-68BC15F20000}"/>
              </a:ext>
            </a:extLst>
          </p:cNvPr>
          <p:cNvSpPr>
            <a:spLocks noGrp="1"/>
          </p:cNvSpPr>
          <p:nvPr>
            <p:ph type="title"/>
          </p:nvPr>
        </p:nvSpPr>
        <p:spPr/>
        <p:txBody>
          <a:bodyPr/>
          <a:lstStyle/>
          <a:p>
            <a:r>
              <a:rPr lang="tr-US" b="1" dirty="0">
                <a:solidFill>
                  <a:schemeClr val="tx1"/>
                </a:solidFill>
              </a:rPr>
              <a:t>Değerlendirme Yöntemi</a:t>
            </a:r>
          </a:p>
        </p:txBody>
      </p:sp>
      <p:sp>
        <p:nvSpPr>
          <p:cNvPr id="3" name="İçerik Yer Tutucusu 2">
            <a:extLst>
              <a:ext uri="{FF2B5EF4-FFF2-40B4-BE49-F238E27FC236}">
                <a16:creationId xmlns:a16="http://schemas.microsoft.com/office/drawing/2014/main" id="{FAF09295-15AB-75ED-B9BD-1FE3532E1DBA}"/>
              </a:ext>
            </a:extLst>
          </p:cNvPr>
          <p:cNvSpPr>
            <a:spLocks noGrp="1"/>
          </p:cNvSpPr>
          <p:nvPr>
            <p:ph idx="1"/>
          </p:nvPr>
        </p:nvSpPr>
        <p:spPr>
          <a:xfrm>
            <a:off x="1097279" y="2108201"/>
            <a:ext cx="10748823" cy="4117938"/>
          </a:xfrm>
        </p:spPr>
        <p:txBody>
          <a:bodyPr>
            <a:normAutofit fontScale="92500" lnSpcReduction="10000"/>
          </a:bodyPr>
          <a:lstStyle/>
          <a:p>
            <a:pPr algn="just"/>
            <a:r>
              <a:rPr lang="tr-TR" b="1" i="0" dirty="0">
                <a:solidFill>
                  <a:schemeClr val="tx1"/>
                </a:solidFill>
                <a:effectLst/>
                <a:latin typeface="Inter"/>
              </a:rPr>
              <a:t>Bilimsel Değerlendirme</a:t>
            </a:r>
            <a:endParaRPr lang="tr-TR" b="0" i="0" dirty="0">
              <a:solidFill>
                <a:schemeClr val="tx1"/>
              </a:solidFill>
              <a:effectLst/>
              <a:latin typeface="Inter"/>
            </a:endParaRPr>
          </a:p>
          <a:p>
            <a:pPr algn="just"/>
            <a:r>
              <a:rPr lang="tr-TR" sz="2600" b="0" i="0" dirty="0">
                <a:solidFill>
                  <a:schemeClr val="tx1"/>
                </a:solidFill>
                <a:effectLst/>
                <a:latin typeface="Inter"/>
              </a:rPr>
              <a:t>Ön incelemeden geçen başvurular, alanında uzman danışma kurulu üyeleri ya da panelist/danışmanlar tarafından, aşağıdaki kriterler esas alınarak yapılmaktadır.</a:t>
            </a:r>
          </a:p>
          <a:p>
            <a:pPr algn="just">
              <a:buFont typeface="Arial" panose="020B0604020202020204" pitchFamily="34" charset="0"/>
              <a:buChar char="•"/>
            </a:pPr>
            <a:r>
              <a:rPr lang="tr-TR" sz="2600" b="0" i="0" dirty="0">
                <a:solidFill>
                  <a:schemeClr val="tx1"/>
                </a:solidFill>
                <a:effectLst/>
                <a:latin typeface="Inter"/>
              </a:rPr>
              <a:t>Araştırma önerisinin özgün değeri</a:t>
            </a:r>
          </a:p>
          <a:p>
            <a:pPr algn="just">
              <a:buFont typeface="Arial" panose="020B0604020202020204" pitchFamily="34" charset="0"/>
              <a:buChar char="•"/>
            </a:pPr>
            <a:r>
              <a:rPr lang="tr-TR" sz="2600" b="0" i="0" dirty="0">
                <a:solidFill>
                  <a:schemeClr val="tx1"/>
                </a:solidFill>
                <a:effectLst/>
                <a:latin typeface="Inter"/>
              </a:rPr>
              <a:t>Amaç ve hedefleri,</a:t>
            </a:r>
          </a:p>
          <a:p>
            <a:pPr algn="just">
              <a:buFont typeface="Arial" panose="020B0604020202020204" pitchFamily="34" charset="0"/>
              <a:buChar char="•"/>
            </a:pPr>
            <a:r>
              <a:rPr lang="tr-TR" sz="2600" b="0" i="0" dirty="0">
                <a:solidFill>
                  <a:schemeClr val="tx1"/>
                </a:solidFill>
                <a:effectLst/>
                <a:latin typeface="Inter"/>
              </a:rPr>
              <a:t>Yöntem,</a:t>
            </a:r>
          </a:p>
          <a:p>
            <a:pPr algn="just">
              <a:buFont typeface="Arial" panose="020B0604020202020204" pitchFamily="34" charset="0"/>
              <a:buChar char="•"/>
            </a:pPr>
            <a:r>
              <a:rPr lang="tr-TR" sz="2600" b="0" i="0" dirty="0">
                <a:solidFill>
                  <a:schemeClr val="tx1"/>
                </a:solidFill>
                <a:effectLst/>
                <a:latin typeface="Inter"/>
              </a:rPr>
              <a:t>İş paketleri, başarı ölçütleri ve risk yönetimi,</a:t>
            </a:r>
          </a:p>
          <a:p>
            <a:pPr algn="just">
              <a:buFont typeface="Arial" panose="020B0604020202020204" pitchFamily="34" charset="0"/>
              <a:buChar char="•"/>
            </a:pPr>
            <a:r>
              <a:rPr lang="tr-TR" sz="2600" b="0" i="0" dirty="0">
                <a:solidFill>
                  <a:schemeClr val="tx1"/>
                </a:solidFill>
                <a:effectLst/>
                <a:latin typeface="Inter"/>
              </a:rPr>
              <a:t>Yaygın etki.</a:t>
            </a:r>
          </a:p>
          <a:p>
            <a:pPr algn="just">
              <a:buFont typeface="Arial" panose="020B0604020202020204" pitchFamily="34" charset="0"/>
              <a:buChar char="•"/>
            </a:pPr>
            <a:r>
              <a:rPr lang="tr-TR" sz="2600" dirty="0">
                <a:solidFill>
                  <a:schemeClr val="tx1"/>
                </a:solidFill>
                <a:latin typeface="Inter"/>
              </a:rPr>
              <a:t>EKLER: EK 1: KAYNAKLAR</a:t>
            </a:r>
          </a:p>
        </p:txBody>
      </p:sp>
    </p:spTree>
    <p:extLst>
      <p:ext uri="{BB962C8B-B14F-4D97-AF65-F5344CB8AC3E}">
        <p14:creationId xmlns:p14="http://schemas.microsoft.com/office/powerpoint/2010/main" val="2170493722"/>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0D672FB38C9E4C8F9252916C7B44B9" ma:contentTypeVersion="13" ma:contentTypeDescription="Create a new document." ma:contentTypeScope="" ma:versionID="782e77a7e4c612b9e6ca390bf8b372f0">
  <xsd:schema xmlns:xsd="http://www.w3.org/2001/XMLSchema" xmlns:xs="http://www.w3.org/2001/XMLSchema" xmlns:p="http://schemas.microsoft.com/office/2006/metadata/properties" xmlns:ns3="b3fc65c7-4eba-45ae-9625-cd82cf04077f" targetNamespace="http://schemas.microsoft.com/office/2006/metadata/properties" ma:root="true" ma:fieldsID="576eaec663bac42e9e747b7681b0adae" ns3:_="">
    <xsd:import namespace="b3fc65c7-4eba-45ae-9625-cd82cf04077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fc65c7-4eba-45ae-9625-cd82cf040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804828-B0ED-42E8-A3E4-1748AB31E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fc65c7-4eba-45ae-9625-cd82cf040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B42-3CCD-4C9F-BEBE-32FEFD303230}">
  <ds:schemaRefs>
    <ds:schemaRef ds:uri="http://schemas.microsoft.com/sharepoint/v3/contenttype/forms"/>
  </ds:schemaRefs>
</ds:datastoreItem>
</file>

<file path=customXml/itemProps3.xml><?xml version="1.0" encoding="utf-8"?>
<ds:datastoreItem xmlns:ds="http://schemas.openxmlformats.org/officeDocument/2006/customXml" ds:itemID="{B169A68D-43E9-4D12-B1C5-45FD841BFE3B}">
  <ds:schemaRef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b3fc65c7-4eba-45ae-9625-cd82cf04077f"/>
    <ds:schemaRef ds:uri="http://purl.org/dc/elements/1.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Wisp</Template>
  <TotalTime>169</TotalTime>
  <Words>748</Words>
  <Application>Microsoft Office PowerPoint</Application>
  <PresentationFormat>Geniş ekran</PresentationFormat>
  <Paragraphs>57</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Century Gothic</vt:lpstr>
      <vt:lpstr>Inter</vt:lpstr>
      <vt:lpstr>Wingdings 3</vt:lpstr>
      <vt:lpstr>Duman</vt:lpstr>
      <vt:lpstr>TÜBİTAK 2209</vt:lpstr>
      <vt:lpstr>2209-A PROJESİ DESTEK KAPSAMI</vt:lpstr>
      <vt:lpstr>Önemli Hususlar</vt:lpstr>
      <vt:lpstr>Destek Miktarı ve Ödeme Koşulları</vt:lpstr>
      <vt:lpstr>Başvuru Koşulları</vt:lpstr>
      <vt:lpstr>Başvuru Tarihleri</vt:lpstr>
      <vt:lpstr>Başvuru</vt:lpstr>
      <vt:lpstr>Değerlendirme Yöntemi</vt:lpstr>
      <vt:lpstr>Değerlendirme Yöntemi</vt:lpstr>
      <vt:lpstr>Sonuçlandırma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TÜBİTAK 2209</dc:title>
  <dc:creator>Mehmet Şahin</dc:creator>
  <cp:lastModifiedBy>Abidin Temizer</cp:lastModifiedBy>
  <cp:revision>14</cp:revision>
  <dcterms:created xsi:type="dcterms:W3CDTF">2024-05-29T06:28:49Z</dcterms:created>
  <dcterms:modified xsi:type="dcterms:W3CDTF">2024-10-09T11:10:37Z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0x0101000C0D672FB38C9E4C8F9252916C7B44B9</vt:lpwstr>
  </property>
</Properties>
</file>