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8C8B42-A1EA-8D7B-3045-06661EEA1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1F56ACE-F4CB-6C9E-39E6-43D62DC17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B95598A-D2D0-2875-17B9-257E3E74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4F75-0594-4CB7-AD0B-619619DAB5E8}" type="datetimeFigureOut">
              <a:rPr lang="tr-TR" smtClean="0"/>
              <a:t>29.5.2024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541408C-EE39-7D50-7701-A749C14BE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38DC444-F558-5E8A-75C5-821B1517A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FE4E-CDD8-429A-85E4-E03C9E0D75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012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AB1E91-2B2B-09FC-D0AF-E4023B15F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C3554A9-ECE0-8E2E-9F8A-DCA10ABDA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ACFD1F1-BF66-1718-49BD-A905A2B9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4F75-0594-4CB7-AD0B-619619DAB5E8}" type="datetimeFigureOut">
              <a:rPr lang="tr-TR" smtClean="0"/>
              <a:t>29.5.2024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DF6CD3A-0B71-80A0-C345-44D5FCE8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B69EF16-CCE1-FFF4-9E78-E3F3E598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FE4E-CDD8-429A-85E4-E03C9E0D75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5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72DD42A-C4FC-FB7E-554F-9A4DBD7FDC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D58A7FB-CF50-F117-7A05-92AA4730E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CB1253E-7BF7-6E9D-0691-5EE5BA9C0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4F75-0594-4CB7-AD0B-619619DAB5E8}" type="datetimeFigureOut">
              <a:rPr lang="tr-TR" smtClean="0"/>
              <a:t>29.5.2024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BE4802C-1B5A-F1F0-D5B7-33E0DE7F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02B4ED3-CD21-9C34-5E6F-34A8405C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FE4E-CDD8-429A-85E4-E03C9E0D75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327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12CB2D-FBDC-3774-CEB7-E0A81033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2348BCB-2058-948C-4C18-7CE61AD6C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4B3CFE7-0CF6-9F51-A04D-A228C851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4F75-0594-4CB7-AD0B-619619DAB5E8}" type="datetimeFigureOut">
              <a:rPr lang="tr-TR" smtClean="0"/>
              <a:t>29.5.2024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B30BA8B-17E6-0124-C699-43E7C0398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91BA133-C8D8-3C6D-0BE8-8F39CE7B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FE4E-CDD8-429A-85E4-E03C9E0D75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154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C5006D-F985-35E5-E5D1-B8EF20321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0481F5C-C5E6-2A58-E6DD-1ADD46F3C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90AD7A7-689A-0593-5F7F-B74ED499E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4F75-0594-4CB7-AD0B-619619DAB5E8}" type="datetimeFigureOut">
              <a:rPr lang="tr-TR" smtClean="0"/>
              <a:t>29.5.2024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683FCBD-2666-6B81-CEDC-09272895D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7FC5096-6A5E-A6D0-B716-5C374871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FE4E-CDD8-429A-85E4-E03C9E0D75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6612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B825D6-EADA-994F-4F5C-9C116EBA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C53ABC-549B-2D4D-B38D-6D4B90599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E09EB55-7871-E14C-93ED-87112AF22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3F955CF-C79A-51C1-2EB1-9536818B7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4F75-0594-4CB7-AD0B-619619DAB5E8}" type="datetimeFigureOut">
              <a:rPr lang="tr-TR" smtClean="0"/>
              <a:t>29.5.2024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F968F9-3579-4AB6-45A3-225BA5655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129E656-D2A7-A772-D881-A144E266E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FE4E-CDD8-429A-85E4-E03C9E0D75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396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CAF67D-2C58-0E33-E73D-F0A1947B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C40C95-9128-3FD2-B42A-18A47D3E6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2ECA20F-CB7E-12DE-669E-3B0C93AC1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FD6022F-D4A2-C90A-76E9-A232896E85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62159BA-CB60-DD52-D3DB-99446B5059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965C641-D7EF-D60F-98D5-04FB459E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4F75-0594-4CB7-AD0B-619619DAB5E8}" type="datetimeFigureOut">
              <a:rPr lang="tr-TR" smtClean="0"/>
              <a:t>29.5.2024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35D5C4A-6C26-0213-7805-635CACC3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801A664-2DF6-88C3-A72D-04FDBC996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FE4E-CDD8-429A-85E4-E03C9E0D75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212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7C08C1-4309-9CAC-7332-EF28BABB2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BE68C08-5EFD-7A1A-B470-C3B6F7F1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4F75-0594-4CB7-AD0B-619619DAB5E8}" type="datetimeFigureOut">
              <a:rPr lang="tr-TR" smtClean="0"/>
              <a:t>29.5.2024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2391DA9-9397-3B6E-633E-B220D610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150FB54-72BB-9669-D669-5C028660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FE4E-CDD8-429A-85E4-E03C9E0D75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347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EC67F95-5CDB-3218-C3C6-00237F14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4F75-0594-4CB7-AD0B-619619DAB5E8}" type="datetimeFigureOut">
              <a:rPr lang="tr-TR" smtClean="0"/>
              <a:t>29.5.2024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B16F79D-6E47-BEE4-FDE0-C571DCEDA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26E01BD-C2F8-3C10-B2E8-2D0F23C4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FE4E-CDD8-429A-85E4-E03C9E0D75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1663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A68C59-9F92-A980-C41F-A87ECBE2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56ED56-0587-635F-2983-F249E337D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9AC766A-22C6-8799-24A1-D48BFBCC4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DAEB4F8-6091-7149-8755-4E2F80BCF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4F75-0594-4CB7-AD0B-619619DAB5E8}" type="datetimeFigureOut">
              <a:rPr lang="tr-TR" smtClean="0"/>
              <a:t>29.5.2024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D2844EB-4514-9A70-FE00-7DED2F259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943A40C-0986-B14C-E0F2-BD3A8068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FE4E-CDD8-429A-85E4-E03C9E0D75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488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29983D-9BD4-7C68-3AFE-11881A8A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C67E5384-C5DF-4CE6-5A82-0D9B11201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4B70815-0F10-552D-7251-B98208B66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1DEF52F-46C6-BE37-D3BF-B6E73523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4F75-0594-4CB7-AD0B-619619DAB5E8}" type="datetimeFigureOut">
              <a:rPr lang="tr-TR" smtClean="0"/>
              <a:t>29.5.2024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D328E45-A657-057C-9255-FE40A7F9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42DC8E6-AA46-4F92-033B-BA0187A3A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FE4E-CDD8-429A-85E4-E03C9E0D75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8135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57FF77C-DCF2-C3AE-F335-9A4968E1B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E0691B3-C218-40BD-6644-78D09221F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709FB7E-C792-8D4C-DD59-FE7C6FE81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64F75-0594-4CB7-AD0B-619619DAB5E8}" type="datetimeFigureOut">
              <a:rPr lang="tr-TR" smtClean="0"/>
              <a:t>29.5.2024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C69C47C-FD42-A378-A7F5-D1D1EC7AE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BAD2B79-9880-8BAD-D760-435F8AC58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BFE4E-CDD8-429A-85E4-E03C9E0D75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468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169F47-6FA4-6C4E-F761-250863D64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0C87C8D-566E-14EF-A2E8-5E16974788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AFD2E6A-68E3-A4A6-A007-25482B858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03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66853D-C624-3E87-25FB-B3A16F16B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F1375C9-9BB3-7CAB-8732-360651B38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2C25CCB-F186-DB79-1240-FC1A2C2E8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43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5C6290-6846-C373-3F05-74DA269BD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776037-D71D-2480-E31F-FE5B478C0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E9D1AAD-2386-CE4F-69DC-475D30D85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03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014D028-BFB0-8E4C-0A77-2F929C317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F8BF408-5891-D2B1-1CBE-C011605BA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E37813C-7759-A966-3019-1BF4A62E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29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648771-3A17-EB87-B776-CBF0E17D0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A09A16E-3AC4-9EEF-A203-AB13CAA5E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A052E82-12CF-B045-D77D-C30363DCA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31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26466C-59AA-DC83-17AE-DB2691E0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D86FF2-1239-DE16-34C7-1C7945734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95CCE23-7E52-B84C-7E22-D9DF735F2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71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0BA259-1BF9-15CF-E08E-D96070BDA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486571-B08C-AAD0-E09B-8DBD8789D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83622C1-FA16-E90E-E0D7-565B36E6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08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4D916F-5701-63FF-0772-AD73ED94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80A13B-108C-B384-5403-E58A406BC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190EAFB-9A88-A823-E455-53040F1EA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55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96D1BF-BBB0-6C09-F17A-A2F8EF0E7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0E153D-D057-2F1E-6ACD-3207B1646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524163C-2995-1558-DEA8-1459451FE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45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81FE6A-A7A6-1000-3186-B489D5BE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F79E72D-98F7-475A-B569-8117904E1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0A004EE-6B9E-A55E-CE65-81066FC8C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84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5AE982-4916-AEA4-3364-DC903867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6C8D36B-FE84-6691-B17E-776C372C2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1673A5E-794F-EBB1-906D-DF1ECEACC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C687DE-8D9D-0F68-8B1D-04AFE781E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6F3BBA-DF54-5C6E-3A00-5788E5BDA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6FCA20F-62B3-3841-EEBB-2FB544205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94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B43D1C-215A-AC55-1ACE-27EF4655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685383-BDDD-79AD-3772-F55239DFD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27DA77E-BF03-03A4-EC94-9CB52C60D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95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F8C9BF-BADC-5E55-336C-1EFCD259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B510AC-9C03-8109-78BD-E3463D427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496E1DC-7D17-901E-E353-590FFC454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84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696A52-76C0-3B05-BA91-C203320C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D728E17-F227-E6DF-BEC6-C1AC1206E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63ECA90-9751-05FE-36AF-A50A0F33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92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65BBD7-8C20-90B4-DB19-7239E7A10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2E3992-2C41-1A34-4C52-613791BF4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1E82257-69A5-2BE3-9DBE-BF16CCDAC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06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A71D95-EC6C-0077-962B-6DC807DA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5AE3B14-7743-C9AA-F884-C58B4EB3F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4A50196-180E-A3E4-CD77-ED6BDD1E7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91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4EF147-E41B-BD0D-9E4E-96783BC5A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99B6AAE-0A9A-9AA7-C697-00F2B3347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0E2842A-DB9B-D97F-57BD-B6925594E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89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EA4050-A6B4-EC55-E15D-91A453D06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6F51B39-2769-C27D-FBA8-CCD5EB0DD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111550F-B557-44A2-C8F4-BD331637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5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895858-B034-82FE-600A-3C397C74E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56D985-71F7-1254-72B1-B58BBE22E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E87646F-2A08-0EC7-609D-F1FA05AF7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5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FABF60-E565-A03F-25D5-5FCFF1AC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81749A3-210B-48DC-8900-68E849A4F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6A8A35E-6269-B276-1EED-D239323E5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03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773C40-8EF0-AC2E-9D43-2D0B4E35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14DA036-4F21-0F92-EA8C-981ADF85C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729EF0-F6C8-F738-1083-F056E6D4E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25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680A7D-8A30-F99F-E0D8-5C1061A4E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2E5AFA-4F6A-43B0-6594-3573E186A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5C266AA-B523-77F7-95E7-FC748B60D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D31D2B-EBD1-4051-85A3-97FBA57B4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18F1DE2-A8D6-8A47-EB97-168F1FE59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DF1E9F4-4AFB-60A1-61EC-629E8A105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3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1D65A6-FF41-FFA9-FFCF-3B14656F5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85900C2-282C-762B-E335-484B9D521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3F97429-BAA6-9919-8961-3DEB28E0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50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9122EA-5776-4C89-ABF8-61D66FC2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835A9A-5FDB-1E99-AEBE-3BF29BB1C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E11AF10-7374-DC35-C3C7-54B95157C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45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0</Words>
  <Application>Microsoft Office PowerPoint</Application>
  <PresentationFormat>Geniş ekran</PresentationFormat>
  <Paragraphs>0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duygu çağlan</dc:creator>
  <cp:lastModifiedBy>pc41</cp:lastModifiedBy>
  <cp:revision>18</cp:revision>
  <dcterms:created xsi:type="dcterms:W3CDTF">2024-05-28T17:11:43Z</dcterms:created>
  <dcterms:modified xsi:type="dcterms:W3CDTF">2024-05-29T07:06:11Z</dcterms:modified>
</cp:coreProperties>
</file>