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1" r:id="rId2"/>
    <p:sldId id="847" r:id="rId3"/>
    <p:sldId id="628" r:id="rId4"/>
    <p:sldId id="848" r:id="rId5"/>
    <p:sldId id="849" r:id="rId6"/>
    <p:sldId id="850" r:id="rId7"/>
    <p:sldId id="851" r:id="rId8"/>
    <p:sldId id="852" r:id="rId9"/>
    <p:sldId id="853" r:id="rId10"/>
    <p:sldId id="854" r:id="rId11"/>
    <p:sldId id="855" r:id="rId12"/>
    <p:sldId id="856" r:id="rId13"/>
    <p:sldId id="857" r:id="rId14"/>
    <p:sldId id="858" r:id="rId15"/>
    <p:sldId id="859" r:id="rId16"/>
    <p:sldId id="860" r:id="rId17"/>
    <p:sldId id="861" r:id="rId18"/>
    <p:sldId id="873" r:id="rId19"/>
    <p:sldId id="863" r:id="rId20"/>
    <p:sldId id="864" r:id="rId21"/>
    <p:sldId id="8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1B4A"/>
    <a:srgbClr val="FCB414"/>
    <a:srgbClr val="318388"/>
    <a:srgbClr val="C2C923"/>
    <a:srgbClr val="42AFB6"/>
    <a:srgbClr val="00B050"/>
    <a:srgbClr val="FFFFFF"/>
    <a:srgbClr val="282F39"/>
    <a:srgbClr val="541E5D"/>
    <a:srgbClr val="007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47" autoAdjust="0"/>
    <p:restoredTop sz="94669" autoAdjust="0"/>
  </p:normalViewPr>
  <p:slideViewPr>
    <p:cSldViewPr snapToGrid="0">
      <p:cViewPr>
        <p:scale>
          <a:sx n="87" d="100"/>
          <a:sy n="87" d="100"/>
        </p:scale>
        <p:origin x="-115" y="-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31-41E8-B050-39C012110F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31-41E8-B050-39C012110F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031-41E8-B050-39C012110F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031-41E8-B050-39C012110F41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031-41E8-B050-39C012110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F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29/10/2021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3ADFDF02-1F76-4104-94A8-215D7D5C2FB7}"/>
              </a:ext>
            </a:extLst>
          </p:cNvPr>
          <p:cNvSpPr txBox="1"/>
          <p:nvPr/>
        </p:nvSpPr>
        <p:spPr>
          <a:xfrm>
            <a:off x="0" y="2715518"/>
            <a:ext cx="12192000" cy="14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9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3+1 Eğitim M  deli</a:t>
            </a:r>
            <a:endParaRPr kumimoji="0" lang="en-GB" sz="9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62" name="Group 19">
            <a:extLst>
              <a:ext uri="{FF2B5EF4-FFF2-40B4-BE49-F238E27FC236}">
                <a16:creationId xmlns="" xmlns:a16="http://schemas.microsoft.com/office/drawing/2014/main" id="{EA6C05B2-D332-4FEC-B2CF-E4703F670272}"/>
              </a:ext>
            </a:extLst>
          </p:cNvPr>
          <p:cNvGrpSpPr/>
          <p:nvPr/>
        </p:nvGrpSpPr>
        <p:grpSpPr>
          <a:xfrm>
            <a:off x="8169415" y="2728807"/>
            <a:ext cx="1198660" cy="1089426"/>
            <a:chOff x="2700338" y="8651875"/>
            <a:chExt cx="6545262" cy="6543675"/>
          </a:xfrm>
          <a:solidFill>
            <a:schemeClr val="bg1"/>
          </a:solidFill>
        </p:grpSpPr>
        <p:sp>
          <p:nvSpPr>
            <p:cNvPr id="63" name="Freeform 18">
              <a:extLst>
                <a:ext uri="{FF2B5EF4-FFF2-40B4-BE49-F238E27FC236}">
                  <a16:creationId xmlns="" xmlns:a16="http://schemas.microsoft.com/office/drawing/2014/main" id="{5EADFCCF-9A55-449C-9B9C-75FB0C3D40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0338" y="10820400"/>
              <a:ext cx="4376737" cy="43751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">
              <a:extLst>
                <a:ext uri="{FF2B5EF4-FFF2-40B4-BE49-F238E27FC236}">
                  <a16:creationId xmlns="" xmlns:a16="http://schemas.microsoft.com/office/drawing/2014/main" id="{4D1AF273-F8C1-4735-92EF-D146450831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2375" y="11879263"/>
              <a:ext cx="2255837" cy="2120900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0">
              <a:extLst>
                <a:ext uri="{FF2B5EF4-FFF2-40B4-BE49-F238E27FC236}">
                  <a16:creationId xmlns="" xmlns:a16="http://schemas.microsoft.com/office/drawing/2014/main" id="{EFB27FD4-1201-4454-BB5C-66BAA36844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4075" y="8651875"/>
              <a:ext cx="3311525" cy="3309938"/>
            </a:xfrm>
            <a:custGeom>
              <a:avLst/>
              <a:gdLst>
                <a:gd name="T0" fmla="*/ 476 w 1041"/>
                <a:gd name="T1" fmla="*/ 1041 h 1041"/>
                <a:gd name="T2" fmla="*/ 397 w 1041"/>
                <a:gd name="T3" fmla="*/ 930 h 1041"/>
                <a:gd name="T4" fmla="*/ 279 w 1041"/>
                <a:gd name="T5" fmla="*/ 927 h 1041"/>
                <a:gd name="T6" fmla="*/ 121 w 1041"/>
                <a:gd name="T7" fmla="*/ 857 h 1041"/>
                <a:gd name="T8" fmla="*/ 143 w 1041"/>
                <a:gd name="T9" fmla="*/ 723 h 1041"/>
                <a:gd name="T10" fmla="*/ 62 w 1041"/>
                <a:gd name="T11" fmla="*/ 637 h 1041"/>
                <a:gd name="T12" fmla="*/ 0 w 1041"/>
                <a:gd name="T13" fmla="*/ 476 h 1041"/>
                <a:gd name="T14" fmla="*/ 111 w 1041"/>
                <a:gd name="T15" fmla="*/ 397 h 1041"/>
                <a:gd name="T16" fmla="*/ 114 w 1041"/>
                <a:gd name="T17" fmla="*/ 279 h 1041"/>
                <a:gd name="T18" fmla="*/ 184 w 1041"/>
                <a:gd name="T19" fmla="*/ 121 h 1041"/>
                <a:gd name="T20" fmla="*/ 318 w 1041"/>
                <a:gd name="T21" fmla="*/ 143 h 1041"/>
                <a:gd name="T22" fmla="*/ 404 w 1041"/>
                <a:gd name="T23" fmla="*/ 62 h 1041"/>
                <a:gd name="T24" fmla="*/ 565 w 1041"/>
                <a:gd name="T25" fmla="*/ 0 h 1041"/>
                <a:gd name="T26" fmla="*/ 644 w 1041"/>
                <a:gd name="T27" fmla="*/ 110 h 1041"/>
                <a:gd name="T28" fmla="*/ 762 w 1041"/>
                <a:gd name="T29" fmla="*/ 114 h 1041"/>
                <a:gd name="T30" fmla="*/ 920 w 1041"/>
                <a:gd name="T31" fmla="*/ 184 h 1041"/>
                <a:gd name="T32" fmla="*/ 898 w 1041"/>
                <a:gd name="T33" fmla="*/ 318 h 1041"/>
                <a:gd name="T34" fmla="*/ 979 w 1041"/>
                <a:gd name="T35" fmla="*/ 404 h 1041"/>
                <a:gd name="T36" fmla="*/ 1041 w 1041"/>
                <a:gd name="T37" fmla="*/ 565 h 1041"/>
                <a:gd name="T38" fmla="*/ 931 w 1041"/>
                <a:gd name="T39" fmla="*/ 644 h 1041"/>
                <a:gd name="T40" fmla="*/ 927 w 1041"/>
                <a:gd name="T41" fmla="*/ 762 h 1041"/>
                <a:gd name="T42" fmla="*/ 857 w 1041"/>
                <a:gd name="T43" fmla="*/ 920 h 1041"/>
                <a:gd name="T44" fmla="*/ 723 w 1041"/>
                <a:gd name="T45" fmla="*/ 898 h 1041"/>
                <a:gd name="T46" fmla="*/ 637 w 1041"/>
                <a:gd name="T47" fmla="*/ 979 h 1041"/>
                <a:gd name="T48" fmla="*/ 488 w 1041"/>
                <a:gd name="T49" fmla="*/ 954 h 1041"/>
                <a:gd name="T50" fmla="*/ 559 w 1041"/>
                <a:gd name="T51" fmla="*/ 910 h 1041"/>
                <a:gd name="T52" fmla="*/ 689 w 1041"/>
                <a:gd name="T53" fmla="*/ 817 h 1041"/>
                <a:gd name="T54" fmla="*/ 804 w 1041"/>
                <a:gd name="T55" fmla="*/ 849 h 1041"/>
                <a:gd name="T56" fmla="*/ 823 w 1041"/>
                <a:gd name="T57" fmla="*/ 769 h 1041"/>
                <a:gd name="T58" fmla="*/ 850 w 1041"/>
                <a:gd name="T59" fmla="*/ 611 h 1041"/>
                <a:gd name="T60" fmla="*/ 954 w 1041"/>
                <a:gd name="T61" fmla="*/ 553 h 1041"/>
                <a:gd name="T62" fmla="*/ 910 w 1041"/>
                <a:gd name="T63" fmla="*/ 482 h 1041"/>
                <a:gd name="T64" fmla="*/ 817 w 1041"/>
                <a:gd name="T65" fmla="*/ 352 h 1041"/>
                <a:gd name="T66" fmla="*/ 850 w 1041"/>
                <a:gd name="T67" fmla="*/ 237 h 1041"/>
                <a:gd name="T68" fmla="*/ 769 w 1041"/>
                <a:gd name="T69" fmla="*/ 218 h 1041"/>
                <a:gd name="T70" fmla="*/ 612 w 1041"/>
                <a:gd name="T71" fmla="*/ 191 h 1041"/>
                <a:gd name="T72" fmla="*/ 553 w 1041"/>
                <a:gd name="T73" fmla="*/ 87 h 1041"/>
                <a:gd name="T74" fmla="*/ 482 w 1041"/>
                <a:gd name="T75" fmla="*/ 131 h 1041"/>
                <a:gd name="T76" fmla="*/ 353 w 1041"/>
                <a:gd name="T77" fmla="*/ 224 h 1041"/>
                <a:gd name="T78" fmla="*/ 237 w 1041"/>
                <a:gd name="T79" fmla="*/ 191 h 1041"/>
                <a:gd name="T80" fmla="*/ 218 w 1041"/>
                <a:gd name="T81" fmla="*/ 272 h 1041"/>
                <a:gd name="T82" fmla="*/ 192 w 1041"/>
                <a:gd name="T83" fmla="*/ 429 h 1041"/>
                <a:gd name="T84" fmla="*/ 87 w 1041"/>
                <a:gd name="T85" fmla="*/ 488 h 1041"/>
                <a:gd name="T86" fmla="*/ 131 w 1041"/>
                <a:gd name="T87" fmla="*/ 559 h 1041"/>
                <a:gd name="T88" fmla="*/ 224 w 1041"/>
                <a:gd name="T89" fmla="*/ 688 h 1041"/>
                <a:gd name="T90" fmla="*/ 192 w 1041"/>
                <a:gd name="T91" fmla="*/ 804 h 1041"/>
                <a:gd name="T92" fmla="*/ 272 w 1041"/>
                <a:gd name="T93" fmla="*/ 823 h 1041"/>
                <a:gd name="T94" fmla="*/ 430 w 1041"/>
                <a:gd name="T95" fmla="*/ 849 h 1041"/>
                <a:gd name="T96" fmla="*/ 488 w 1041"/>
                <a:gd name="T97" fmla="*/ 95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1" h="1041">
                  <a:moveTo>
                    <a:pt x="565" y="1041"/>
                  </a:moveTo>
                  <a:cubicBezTo>
                    <a:pt x="476" y="1041"/>
                    <a:pt x="476" y="1041"/>
                    <a:pt x="476" y="1041"/>
                  </a:cubicBezTo>
                  <a:cubicBezTo>
                    <a:pt x="440" y="1041"/>
                    <a:pt x="409" y="1014"/>
                    <a:pt x="404" y="979"/>
                  </a:cubicBezTo>
                  <a:cubicBezTo>
                    <a:pt x="402" y="963"/>
                    <a:pt x="399" y="947"/>
                    <a:pt x="397" y="930"/>
                  </a:cubicBezTo>
                  <a:cubicBezTo>
                    <a:pt x="370" y="922"/>
                    <a:pt x="343" y="911"/>
                    <a:pt x="318" y="898"/>
                  </a:cubicBezTo>
                  <a:cubicBezTo>
                    <a:pt x="305" y="907"/>
                    <a:pt x="292" y="917"/>
                    <a:pt x="279" y="927"/>
                  </a:cubicBezTo>
                  <a:cubicBezTo>
                    <a:pt x="250" y="948"/>
                    <a:pt x="210" y="945"/>
                    <a:pt x="184" y="920"/>
                  </a:cubicBezTo>
                  <a:cubicBezTo>
                    <a:pt x="121" y="857"/>
                    <a:pt x="121" y="857"/>
                    <a:pt x="121" y="857"/>
                  </a:cubicBezTo>
                  <a:cubicBezTo>
                    <a:pt x="96" y="831"/>
                    <a:pt x="93" y="791"/>
                    <a:pt x="114" y="762"/>
                  </a:cubicBezTo>
                  <a:cubicBezTo>
                    <a:pt x="124" y="749"/>
                    <a:pt x="133" y="736"/>
                    <a:pt x="143" y="723"/>
                  </a:cubicBezTo>
                  <a:cubicBezTo>
                    <a:pt x="130" y="698"/>
                    <a:pt x="119" y="671"/>
                    <a:pt x="111" y="644"/>
                  </a:cubicBezTo>
                  <a:cubicBezTo>
                    <a:pt x="94" y="642"/>
                    <a:pt x="78" y="639"/>
                    <a:pt x="62" y="637"/>
                  </a:cubicBezTo>
                  <a:cubicBezTo>
                    <a:pt x="27" y="632"/>
                    <a:pt x="0" y="601"/>
                    <a:pt x="0" y="565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0" y="440"/>
                    <a:pt x="27" y="409"/>
                    <a:pt x="62" y="404"/>
                  </a:cubicBezTo>
                  <a:cubicBezTo>
                    <a:pt x="78" y="401"/>
                    <a:pt x="94" y="399"/>
                    <a:pt x="111" y="397"/>
                  </a:cubicBezTo>
                  <a:cubicBezTo>
                    <a:pt x="119" y="369"/>
                    <a:pt x="130" y="343"/>
                    <a:pt x="143" y="318"/>
                  </a:cubicBezTo>
                  <a:cubicBezTo>
                    <a:pt x="133" y="305"/>
                    <a:pt x="124" y="291"/>
                    <a:pt x="114" y="279"/>
                  </a:cubicBezTo>
                  <a:cubicBezTo>
                    <a:pt x="93" y="250"/>
                    <a:pt x="96" y="209"/>
                    <a:pt x="121" y="184"/>
                  </a:cubicBezTo>
                  <a:cubicBezTo>
                    <a:pt x="184" y="121"/>
                    <a:pt x="184" y="121"/>
                    <a:pt x="184" y="121"/>
                  </a:cubicBezTo>
                  <a:cubicBezTo>
                    <a:pt x="210" y="96"/>
                    <a:pt x="250" y="92"/>
                    <a:pt x="279" y="114"/>
                  </a:cubicBezTo>
                  <a:cubicBezTo>
                    <a:pt x="292" y="123"/>
                    <a:pt x="305" y="133"/>
                    <a:pt x="318" y="143"/>
                  </a:cubicBezTo>
                  <a:cubicBezTo>
                    <a:pt x="343" y="129"/>
                    <a:pt x="370" y="118"/>
                    <a:pt x="397" y="110"/>
                  </a:cubicBezTo>
                  <a:cubicBezTo>
                    <a:pt x="399" y="94"/>
                    <a:pt x="402" y="78"/>
                    <a:pt x="404" y="62"/>
                  </a:cubicBezTo>
                  <a:cubicBezTo>
                    <a:pt x="409" y="27"/>
                    <a:pt x="440" y="0"/>
                    <a:pt x="476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601" y="0"/>
                    <a:pt x="632" y="27"/>
                    <a:pt x="637" y="62"/>
                  </a:cubicBezTo>
                  <a:cubicBezTo>
                    <a:pt x="640" y="78"/>
                    <a:pt x="642" y="94"/>
                    <a:pt x="644" y="110"/>
                  </a:cubicBezTo>
                  <a:cubicBezTo>
                    <a:pt x="672" y="118"/>
                    <a:pt x="698" y="129"/>
                    <a:pt x="723" y="143"/>
                  </a:cubicBezTo>
                  <a:cubicBezTo>
                    <a:pt x="736" y="133"/>
                    <a:pt x="750" y="123"/>
                    <a:pt x="762" y="114"/>
                  </a:cubicBezTo>
                  <a:cubicBezTo>
                    <a:pt x="791" y="92"/>
                    <a:pt x="832" y="96"/>
                    <a:pt x="857" y="121"/>
                  </a:cubicBezTo>
                  <a:cubicBezTo>
                    <a:pt x="920" y="184"/>
                    <a:pt x="920" y="184"/>
                    <a:pt x="920" y="184"/>
                  </a:cubicBezTo>
                  <a:cubicBezTo>
                    <a:pt x="945" y="209"/>
                    <a:pt x="949" y="250"/>
                    <a:pt x="927" y="278"/>
                  </a:cubicBezTo>
                  <a:cubicBezTo>
                    <a:pt x="918" y="291"/>
                    <a:pt x="908" y="305"/>
                    <a:pt x="898" y="318"/>
                  </a:cubicBezTo>
                  <a:cubicBezTo>
                    <a:pt x="912" y="343"/>
                    <a:pt x="923" y="369"/>
                    <a:pt x="931" y="397"/>
                  </a:cubicBezTo>
                  <a:cubicBezTo>
                    <a:pt x="947" y="399"/>
                    <a:pt x="963" y="401"/>
                    <a:pt x="979" y="404"/>
                  </a:cubicBezTo>
                  <a:cubicBezTo>
                    <a:pt x="1014" y="409"/>
                    <a:pt x="1041" y="440"/>
                    <a:pt x="1041" y="476"/>
                  </a:cubicBezTo>
                  <a:cubicBezTo>
                    <a:pt x="1041" y="565"/>
                    <a:pt x="1041" y="565"/>
                    <a:pt x="1041" y="565"/>
                  </a:cubicBezTo>
                  <a:cubicBezTo>
                    <a:pt x="1041" y="601"/>
                    <a:pt x="1014" y="632"/>
                    <a:pt x="979" y="637"/>
                  </a:cubicBezTo>
                  <a:cubicBezTo>
                    <a:pt x="963" y="639"/>
                    <a:pt x="947" y="642"/>
                    <a:pt x="931" y="644"/>
                  </a:cubicBezTo>
                  <a:cubicBezTo>
                    <a:pt x="923" y="671"/>
                    <a:pt x="911" y="698"/>
                    <a:pt x="898" y="723"/>
                  </a:cubicBezTo>
                  <a:cubicBezTo>
                    <a:pt x="908" y="736"/>
                    <a:pt x="918" y="749"/>
                    <a:pt x="927" y="762"/>
                  </a:cubicBezTo>
                  <a:cubicBezTo>
                    <a:pt x="949" y="791"/>
                    <a:pt x="945" y="831"/>
                    <a:pt x="920" y="857"/>
                  </a:cubicBezTo>
                  <a:cubicBezTo>
                    <a:pt x="857" y="920"/>
                    <a:pt x="857" y="920"/>
                    <a:pt x="857" y="920"/>
                  </a:cubicBezTo>
                  <a:cubicBezTo>
                    <a:pt x="832" y="945"/>
                    <a:pt x="791" y="948"/>
                    <a:pt x="762" y="927"/>
                  </a:cubicBezTo>
                  <a:cubicBezTo>
                    <a:pt x="750" y="917"/>
                    <a:pt x="736" y="907"/>
                    <a:pt x="723" y="898"/>
                  </a:cubicBezTo>
                  <a:cubicBezTo>
                    <a:pt x="698" y="911"/>
                    <a:pt x="672" y="922"/>
                    <a:pt x="644" y="930"/>
                  </a:cubicBezTo>
                  <a:cubicBezTo>
                    <a:pt x="642" y="947"/>
                    <a:pt x="640" y="963"/>
                    <a:pt x="637" y="979"/>
                  </a:cubicBezTo>
                  <a:cubicBezTo>
                    <a:pt x="632" y="1014"/>
                    <a:pt x="601" y="1041"/>
                    <a:pt x="565" y="1041"/>
                  </a:cubicBezTo>
                  <a:close/>
                  <a:moveTo>
                    <a:pt x="488" y="954"/>
                  </a:moveTo>
                  <a:cubicBezTo>
                    <a:pt x="553" y="954"/>
                    <a:pt x="553" y="954"/>
                    <a:pt x="553" y="954"/>
                  </a:cubicBezTo>
                  <a:cubicBezTo>
                    <a:pt x="555" y="939"/>
                    <a:pt x="557" y="924"/>
                    <a:pt x="559" y="910"/>
                  </a:cubicBezTo>
                  <a:cubicBezTo>
                    <a:pt x="563" y="881"/>
                    <a:pt x="583" y="857"/>
                    <a:pt x="612" y="849"/>
                  </a:cubicBezTo>
                  <a:cubicBezTo>
                    <a:pt x="639" y="842"/>
                    <a:pt x="665" y="831"/>
                    <a:pt x="689" y="817"/>
                  </a:cubicBezTo>
                  <a:cubicBezTo>
                    <a:pt x="714" y="803"/>
                    <a:pt x="746" y="805"/>
                    <a:pt x="769" y="823"/>
                  </a:cubicBezTo>
                  <a:cubicBezTo>
                    <a:pt x="781" y="832"/>
                    <a:pt x="793" y="841"/>
                    <a:pt x="804" y="849"/>
                  </a:cubicBezTo>
                  <a:cubicBezTo>
                    <a:pt x="850" y="804"/>
                    <a:pt x="850" y="804"/>
                    <a:pt x="850" y="804"/>
                  </a:cubicBezTo>
                  <a:cubicBezTo>
                    <a:pt x="841" y="792"/>
                    <a:pt x="832" y="780"/>
                    <a:pt x="823" y="769"/>
                  </a:cubicBezTo>
                  <a:cubicBezTo>
                    <a:pt x="805" y="745"/>
                    <a:pt x="803" y="714"/>
                    <a:pt x="817" y="688"/>
                  </a:cubicBezTo>
                  <a:cubicBezTo>
                    <a:pt x="831" y="664"/>
                    <a:pt x="842" y="638"/>
                    <a:pt x="850" y="611"/>
                  </a:cubicBezTo>
                  <a:cubicBezTo>
                    <a:pt x="857" y="583"/>
                    <a:pt x="881" y="562"/>
                    <a:pt x="910" y="559"/>
                  </a:cubicBezTo>
                  <a:cubicBezTo>
                    <a:pt x="925" y="557"/>
                    <a:pt x="940" y="555"/>
                    <a:pt x="954" y="553"/>
                  </a:cubicBezTo>
                  <a:cubicBezTo>
                    <a:pt x="954" y="488"/>
                    <a:pt x="954" y="488"/>
                    <a:pt x="954" y="488"/>
                  </a:cubicBezTo>
                  <a:cubicBezTo>
                    <a:pt x="940" y="486"/>
                    <a:pt x="925" y="484"/>
                    <a:pt x="910" y="482"/>
                  </a:cubicBezTo>
                  <a:cubicBezTo>
                    <a:pt x="881" y="478"/>
                    <a:pt x="857" y="458"/>
                    <a:pt x="850" y="429"/>
                  </a:cubicBezTo>
                  <a:cubicBezTo>
                    <a:pt x="842" y="402"/>
                    <a:pt x="831" y="376"/>
                    <a:pt x="817" y="352"/>
                  </a:cubicBezTo>
                  <a:cubicBezTo>
                    <a:pt x="803" y="327"/>
                    <a:pt x="805" y="295"/>
                    <a:pt x="823" y="272"/>
                  </a:cubicBezTo>
                  <a:cubicBezTo>
                    <a:pt x="832" y="260"/>
                    <a:pt x="841" y="248"/>
                    <a:pt x="850" y="237"/>
                  </a:cubicBezTo>
                  <a:cubicBezTo>
                    <a:pt x="804" y="191"/>
                    <a:pt x="804" y="191"/>
                    <a:pt x="804" y="191"/>
                  </a:cubicBezTo>
                  <a:cubicBezTo>
                    <a:pt x="793" y="200"/>
                    <a:pt x="781" y="209"/>
                    <a:pt x="769" y="218"/>
                  </a:cubicBezTo>
                  <a:cubicBezTo>
                    <a:pt x="746" y="236"/>
                    <a:pt x="714" y="238"/>
                    <a:pt x="689" y="224"/>
                  </a:cubicBezTo>
                  <a:cubicBezTo>
                    <a:pt x="665" y="210"/>
                    <a:pt x="639" y="199"/>
                    <a:pt x="612" y="191"/>
                  </a:cubicBezTo>
                  <a:cubicBezTo>
                    <a:pt x="583" y="184"/>
                    <a:pt x="563" y="160"/>
                    <a:pt x="559" y="131"/>
                  </a:cubicBezTo>
                  <a:cubicBezTo>
                    <a:pt x="557" y="116"/>
                    <a:pt x="555" y="101"/>
                    <a:pt x="553" y="87"/>
                  </a:cubicBezTo>
                  <a:cubicBezTo>
                    <a:pt x="488" y="87"/>
                    <a:pt x="488" y="87"/>
                    <a:pt x="488" y="87"/>
                  </a:cubicBezTo>
                  <a:cubicBezTo>
                    <a:pt x="486" y="101"/>
                    <a:pt x="484" y="116"/>
                    <a:pt x="482" y="131"/>
                  </a:cubicBezTo>
                  <a:cubicBezTo>
                    <a:pt x="479" y="160"/>
                    <a:pt x="458" y="184"/>
                    <a:pt x="430" y="191"/>
                  </a:cubicBezTo>
                  <a:cubicBezTo>
                    <a:pt x="403" y="199"/>
                    <a:pt x="377" y="210"/>
                    <a:pt x="353" y="224"/>
                  </a:cubicBezTo>
                  <a:cubicBezTo>
                    <a:pt x="327" y="238"/>
                    <a:pt x="296" y="236"/>
                    <a:pt x="272" y="218"/>
                  </a:cubicBezTo>
                  <a:cubicBezTo>
                    <a:pt x="261" y="209"/>
                    <a:pt x="249" y="200"/>
                    <a:pt x="237" y="191"/>
                  </a:cubicBezTo>
                  <a:cubicBezTo>
                    <a:pt x="192" y="237"/>
                    <a:pt x="192" y="237"/>
                    <a:pt x="192" y="237"/>
                  </a:cubicBezTo>
                  <a:cubicBezTo>
                    <a:pt x="200" y="248"/>
                    <a:pt x="209" y="260"/>
                    <a:pt x="218" y="272"/>
                  </a:cubicBezTo>
                  <a:cubicBezTo>
                    <a:pt x="236" y="295"/>
                    <a:pt x="238" y="327"/>
                    <a:pt x="224" y="352"/>
                  </a:cubicBezTo>
                  <a:cubicBezTo>
                    <a:pt x="210" y="376"/>
                    <a:pt x="199" y="402"/>
                    <a:pt x="192" y="429"/>
                  </a:cubicBezTo>
                  <a:cubicBezTo>
                    <a:pt x="184" y="458"/>
                    <a:pt x="160" y="478"/>
                    <a:pt x="131" y="482"/>
                  </a:cubicBezTo>
                  <a:cubicBezTo>
                    <a:pt x="117" y="484"/>
                    <a:pt x="102" y="486"/>
                    <a:pt x="87" y="488"/>
                  </a:cubicBezTo>
                  <a:cubicBezTo>
                    <a:pt x="87" y="553"/>
                    <a:pt x="87" y="553"/>
                    <a:pt x="87" y="553"/>
                  </a:cubicBezTo>
                  <a:cubicBezTo>
                    <a:pt x="102" y="555"/>
                    <a:pt x="117" y="557"/>
                    <a:pt x="131" y="559"/>
                  </a:cubicBezTo>
                  <a:cubicBezTo>
                    <a:pt x="160" y="562"/>
                    <a:pt x="184" y="583"/>
                    <a:pt x="192" y="611"/>
                  </a:cubicBezTo>
                  <a:cubicBezTo>
                    <a:pt x="199" y="638"/>
                    <a:pt x="210" y="664"/>
                    <a:pt x="224" y="688"/>
                  </a:cubicBezTo>
                  <a:cubicBezTo>
                    <a:pt x="238" y="714"/>
                    <a:pt x="236" y="745"/>
                    <a:pt x="218" y="769"/>
                  </a:cubicBezTo>
                  <a:cubicBezTo>
                    <a:pt x="209" y="780"/>
                    <a:pt x="200" y="792"/>
                    <a:pt x="192" y="804"/>
                  </a:cubicBezTo>
                  <a:cubicBezTo>
                    <a:pt x="237" y="849"/>
                    <a:pt x="237" y="849"/>
                    <a:pt x="237" y="849"/>
                  </a:cubicBezTo>
                  <a:cubicBezTo>
                    <a:pt x="249" y="841"/>
                    <a:pt x="261" y="832"/>
                    <a:pt x="272" y="823"/>
                  </a:cubicBezTo>
                  <a:cubicBezTo>
                    <a:pt x="296" y="805"/>
                    <a:pt x="327" y="803"/>
                    <a:pt x="353" y="817"/>
                  </a:cubicBezTo>
                  <a:cubicBezTo>
                    <a:pt x="377" y="831"/>
                    <a:pt x="403" y="842"/>
                    <a:pt x="430" y="849"/>
                  </a:cubicBezTo>
                  <a:cubicBezTo>
                    <a:pt x="458" y="857"/>
                    <a:pt x="479" y="881"/>
                    <a:pt x="482" y="910"/>
                  </a:cubicBezTo>
                  <a:cubicBezTo>
                    <a:pt x="484" y="924"/>
                    <a:pt x="486" y="939"/>
                    <a:pt x="488" y="9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1">
              <a:extLst>
                <a:ext uri="{FF2B5EF4-FFF2-40B4-BE49-F238E27FC236}">
                  <a16:creationId xmlns="" xmlns:a16="http://schemas.microsoft.com/office/drawing/2014/main" id="{40619CB6-5955-4C13-85ED-9BA122FC82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0875" y="9717088"/>
              <a:ext cx="1179512" cy="1179513"/>
            </a:xfrm>
            <a:custGeom>
              <a:avLst/>
              <a:gdLst>
                <a:gd name="T0" fmla="*/ 186 w 371"/>
                <a:gd name="T1" fmla="*/ 371 h 371"/>
                <a:gd name="T2" fmla="*/ 0 w 371"/>
                <a:gd name="T3" fmla="*/ 185 h 371"/>
                <a:gd name="T4" fmla="*/ 186 w 371"/>
                <a:gd name="T5" fmla="*/ 0 h 371"/>
                <a:gd name="T6" fmla="*/ 371 w 371"/>
                <a:gd name="T7" fmla="*/ 185 h 371"/>
                <a:gd name="T8" fmla="*/ 186 w 371"/>
                <a:gd name="T9" fmla="*/ 371 h 371"/>
                <a:gd name="T10" fmla="*/ 186 w 371"/>
                <a:gd name="T11" fmla="*/ 82 h 371"/>
                <a:gd name="T12" fmla="*/ 83 w 371"/>
                <a:gd name="T13" fmla="*/ 185 h 371"/>
                <a:gd name="T14" fmla="*/ 186 w 371"/>
                <a:gd name="T15" fmla="*/ 288 h 371"/>
                <a:gd name="T16" fmla="*/ 289 w 371"/>
                <a:gd name="T17" fmla="*/ 185 h 371"/>
                <a:gd name="T18" fmla="*/ 186 w 371"/>
                <a:gd name="T19" fmla="*/ 8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" h="371">
                  <a:moveTo>
                    <a:pt x="186" y="371"/>
                  </a:moveTo>
                  <a:cubicBezTo>
                    <a:pt x="83" y="371"/>
                    <a:pt x="0" y="288"/>
                    <a:pt x="0" y="185"/>
                  </a:cubicBezTo>
                  <a:cubicBezTo>
                    <a:pt x="0" y="83"/>
                    <a:pt x="83" y="0"/>
                    <a:pt x="186" y="0"/>
                  </a:cubicBezTo>
                  <a:cubicBezTo>
                    <a:pt x="288" y="0"/>
                    <a:pt x="371" y="83"/>
                    <a:pt x="371" y="185"/>
                  </a:cubicBezTo>
                  <a:cubicBezTo>
                    <a:pt x="371" y="288"/>
                    <a:pt x="288" y="371"/>
                    <a:pt x="186" y="371"/>
                  </a:cubicBezTo>
                  <a:close/>
                  <a:moveTo>
                    <a:pt x="186" y="82"/>
                  </a:moveTo>
                  <a:cubicBezTo>
                    <a:pt x="129" y="82"/>
                    <a:pt x="83" y="128"/>
                    <a:pt x="83" y="185"/>
                  </a:cubicBezTo>
                  <a:cubicBezTo>
                    <a:pt x="83" y="242"/>
                    <a:pt x="129" y="288"/>
                    <a:pt x="186" y="288"/>
                  </a:cubicBezTo>
                  <a:cubicBezTo>
                    <a:pt x="243" y="288"/>
                    <a:pt x="289" y="242"/>
                    <a:pt x="289" y="185"/>
                  </a:cubicBezTo>
                  <a:cubicBezTo>
                    <a:pt x="289" y="128"/>
                    <a:pt x="243" y="82"/>
                    <a:pt x="186" y="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Metin kutusu 7">
            <a:extLst>
              <a:ext uri="{FF2B5EF4-FFF2-40B4-BE49-F238E27FC236}">
                <a16:creationId xmlns="" xmlns:a16="http://schemas.microsoft.com/office/drawing/2014/main" id="{FE9F7696-91AB-4BC1-A305-B9F2126486A6}"/>
              </a:ext>
            </a:extLst>
          </p:cNvPr>
          <p:cNvSpPr txBox="1"/>
          <p:nvPr/>
        </p:nvSpPr>
        <p:spPr>
          <a:xfrm>
            <a:off x="1206224" y="2678348"/>
            <a:ext cx="5176288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MESLEK YÜKSEKOKULLARINDA</a:t>
            </a:r>
          </a:p>
        </p:txBody>
      </p:sp>
      <p:pic>
        <p:nvPicPr>
          <p:cNvPr id="74" name="Resim 73">
            <a:extLst>
              <a:ext uri="{FF2B5EF4-FFF2-40B4-BE49-F238E27FC236}">
                <a16:creationId xmlns="" xmlns:a16="http://schemas.microsoft.com/office/drawing/2014/main" id="{B7C6142B-04E4-4AA1-9382-961ACAA3B5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198" y="6293325"/>
            <a:ext cx="2258697" cy="564675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71366B5F-9BB9-4579-9954-D6DB99CCB192}"/>
              </a:ext>
            </a:extLst>
          </p:cNvPr>
          <p:cNvSpPr txBox="1"/>
          <p:nvPr/>
        </p:nvSpPr>
        <p:spPr>
          <a:xfrm>
            <a:off x="4690006" y="4285673"/>
            <a:ext cx="28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2021–2022 BAHAR</a:t>
            </a:r>
          </a:p>
        </p:txBody>
      </p:sp>
    </p:spTree>
    <p:extLst>
      <p:ext uri="{BB962C8B-B14F-4D97-AF65-F5344CB8AC3E}">
        <p14:creationId xmlns:p14="http://schemas.microsoft.com/office/powerpoint/2010/main" val="229168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grpSp>
        <p:nvGrpSpPr>
          <p:cNvPr id="23" name="Group 6">
            <a:extLst>
              <a:ext uri="{FF2B5EF4-FFF2-40B4-BE49-F238E27FC236}">
                <a16:creationId xmlns="" xmlns:a16="http://schemas.microsoft.com/office/drawing/2014/main" id="{F4721FE7-8B9D-4AF6-8DBD-CAB7C146E488}"/>
              </a:ext>
            </a:extLst>
          </p:cNvPr>
          <p:cNvGrpSpPr/>
          <p:nvPr/>
        </p:nvGrpSpPr>
        <p:grpSpPr>
          <a:xfrm>
            <a:off x="1804980" y="1192815"/>
            <a:ext cx="2406979" cy="1857180"/>
            <a:chOff x="1009650" y="2102584"/>
            <a:chExt cx="3678465" cy="2838234"/>
          </a:xfrm>
          <a:solidFill>
            <a:schemeClr val="accent1"/>
          </a:solidFill>
        </p:grpSpPr>
        <p:sp>
          <p:nvSpPr>
            <p:cNvPr id="24" name="Block Arc 3">
              <a:extLst>
                <a:ext uri="{FF2B5EF4-FFF2-40B4-BE49-F238E27FC236}">
                  <a16:creationId xmlns="" xmlns:a16="http://schemas.microsoft.com/office/drawing/2014/main" id="{C6514EBA-5706-4E9B-8CD6-D5F040CAD4D8}"/>
                </a:ext>
              </a:extLst>
            </p:cNvPr>
            <p:cNvSpPr/>
            <p:nvPr/>
          </p:nvSpPr>
          <p:spPr>
            <a:xfrm>
              <a:off x="1009650" y="2102584"/>
              <a:ext cx="2838234" cy="2838234"/>
            </a:xfrm>
            <a:prstGeom prst="blockArc">
              <a:avLst>
                <a:gd name="adj1" fmla="val 21570102"/>
                <a:gd name="adj2" fmla="val 17581411"/>
                <a:gd name="adj3" fmla="val 105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Arrow: Right 5">
              <a:extLst>
                <a:ext uri="{FF2B5EF4-FFF2-40B4-BE49-F238E27FC236}">
                  <a16:creationId xmlns="" xmlns:a16="http://schemas.microsoft.com/office/drawing/2014/main" id="{B94E1E0F-28A0-4214-99F9-3E2767B35EF6}"/>
                </a:ext>
              </a:extLst>
            </p:cNvPr>
            <p:cNvSpPr/>
            <p:nvPr/>
          </p:nvSpPr>
          <p:spPr>
            <a:xfrm>
              <a:off x="3541486" y="3216901"/>
              <a:ext cx="1146629" cy="609600"/>
            </a:xfrm>
            <a:prstGeom prst="rightArrow">
              <a:avLst>
                <a:gd name="adj1" fmla="val 50000"/>
                <a:gd name="adj2" fmla="val 7381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7" name="Group 9">
            <a:extLst>
              <a:ext uri="{FF2B5EF4-FFF2-40B4-BE49-F238E27FC236}">
                <a16:creationId xmlns="" xmlns:a16="http://schemas.microsoft.com/office/drawing/2014/main" id="{23646EC1-D36E-4FC3-8DE3-B3C4BC20AD9C}"/>
              </a:ext>
            </a:extLst>
          </p:cNvPr>
          <p:cNvGrpSpPr/>
          <p:nvPr/>
        </p:nvGrpSpPr>
        <p:grpSpPr>
          <a:xfrm>
            <a:off x="7791306" y="1192815"/>
            <a:ext cx="2406979" cy="1857180"/>
            <a:chOff x="1009650" y="2102584"/>
            <a:chExt cx="3678465" cy="2838234"/>
          </a:xfrm>
          <a:solidFill>
            <a:schemeClr val="accent2"/>
          </a:solidFill>
        </p:grpSpPr>
        <p:sp>
          <p:nvSpPr>
            <p:cNvPr id="28" name="Block Arc 10">
              <a:extLst>
                <a:ext uri="{FF2B5EF4-FFF2-40B4-BE49-F238E27FC236}">
                  <a16:creationId xmlns="" xmlns:a16="http://schemas.microsoft.com/office/drawing/2014/main" id="{AC40380F-E537-4F4C-9AB9-8A921ADAC0AA}"/>
                </a:ext>
              </a:extLst>
            </p:cNvPr>
            <p:cNvSpPr/>
            <p:nvPr/>
          </p:nvSpPr>
          <p:spPr>
            <a:xfrm>
              <a:off x="1009650" y="2102584"/>
              <a:ext cx="2838234" cy="2838234"/>
            </a:xfrm>
            <a:prstGeom prst="blockArc">
              <a:avLst>
                <a:gd name="adj1" fmla="val 21570102"/>
                <a:gd name="adj2" fmla="val 17581411"/>
                <a:gd name="adj3" fmla="val 105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Arrow: Right 11">
              <a:extLst>
                <a:ext uri="{FF2B5EF4-FFF2-40B4-BE49-F238E27FC236}">
                  <a16:creationId xmlns="" xmlns:a16="http://schemas.microsoft.com/office/drawing/2014/main" id="{66F66D54-EC7C-4533-BF01-124E786F8935}"/>
                </a:ext>
              </a:extLst>
            </p:cNvPr>
            <p:cNvSpPr/>
            <p:nvPr/>
          </p:nvSpPr>
          <p:spPr>
            <a:xfrm>
              <a:off x="3541486" y="3216901"/>
              <a:ext cx="1146629" cy="609600"/>
            </a:xfrm>
            <a:prstGeom prst="rightArrow">
              <a:avLst>
                <a:gd name="adj1" fmla="val 50000"/>
                <a:gd name="adj2" fmla="val 7381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2" name="TextBox 18">
            <a:extLst>
              <a:ext uri="{FF2B5EF4-FFF2-40B4-BE49-F238E27FC236}">
                <a16:creationId xmlns="" xmlns:a16="http://schemas.microsoft.com/office/drawing/2014/main" id="{53048EC2-07B4-4E3A-BD90-A648C2D67BC5}"/>
              </a:ext>
            </a:extLst>
          </p:cNvPr>
          <p:cNvSpPr txBox="1"/>
          <p:nvPr/>
        </p:nvSpPr>
        <p:spPr>
          <a:xfrm>
            <a:off x="1804980" y="1459685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1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3" name="TextBox 19">
            <a:extLst>
              <a:ext uri="{FF2B5EF4-FFF2-40B4-BE49-F238E27FC236}">
                <a16:creationId xmlns="" xmlns:a16="http://schemas.microsoft.com/office/drawing/2014/main" id="{2519AA31-A72C-402B-9C5D-6E43BA902285}"/>
              </a:ext>
            </a:extLst>
          </p:cNvPr>
          <p:cNvSpPr txBox="1"/>
          <p:nvPr/>
        </p:nvSpPr>
        <p:spPr>
          <a:xfrm>
            <a:off x="7820335" y="1459685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2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C2C923"/>
                </a:solidFill>
                <a:latin typeface="Trebuchet MS" panose="020B0603020202020204" pitchFamily="34" charset="0"/>
              </a:rPr>
              <a:t>Örnek Öğretim Planı</a:t>
            </a:r>
            <a:endParaRPr lang="tr-TR" dirty="0">
              <a:solidFill>
                <a:srgbClr val="C2C923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A86BDE70-A0B5-45C2-BEC5-1CACC45C7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16" y="3395336"/>
            <a:ext cx="5367357" cy="2395864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="" xmlns:a16="http://schemas.microsoft.com/office/drawing/2014/main" id="{D41031B0-DAA0-4790-939B-AFB1053C6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091" y="3386112"/>
            <a:ext cx="5367357" cy="243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5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grpSp>
        <p:nvGrpSpPr>
          <p:cNvPr id="7" name="Group 12">
            <a:extLst>
              <a:ext uri="{FF2B5EF4-FFF2-40B4-BE49-F238E27FC236}">
                <a16:creationId xmlns="" xmlns:a16="http://schemas.microsoft.com/office/drawing/2014/main" id="{4D1301CC-D79E-48D4-8D2A-784561229E77}"/>
              </a:ext>
            </a:extLst>
          </p:cNvPr>
          <p:cNvGrpSpPr/>
          <p:nvPr/>
        </p:nvGrpSpPr>
        <p:grpSpPr>
          <a:xfrm>
            <a:off x="1158277" y="880195"/>
            <a:ext cx="2406979" cy="1857180"/>
            <a:chOff x="1009650" y="2102584"/>
            <a:chExt cx="3678465" cy="2838234"/>
          </a:xfrm>
          <a:solidFill>
            <a:schemeClr val="accent4"/>
          </a:solidFill>
        </p:grpSpPr>
        <p:sp>
          <p:nvSpPr>
            <p:cNvPr id="8" name="Block Arc 13">
              <a:extLst>
                <a:ext uri="{FF2B5EF4-FFF2-40B4-BE49-F238E27FC236}">
                  <a16:creationId xmlns="" xmlns:a16="http://schemas.microsoft.com/office/drawing/2014/main" id="{3346AF05-70A3-4E37-AEF7-933D1045D830}"/>
                </a:ext>
              </a:extLst>
            </p:cNvPr>
            <p:cNvSpPr/>
            <p:nvPr/>
          </p:nvSpPr>
          <p:spPr>
            <a:xfrm>
              <a:off x="1009650" y="2102584"/>
              <a:ext cx="2838234" cy="2838234"/>
            </a:xfrm>
            <a:prstGeom prst="blockArc">
              <a:avLst>
                <a:gd name="adj1" fmla="val 21570102"/>
                <a:gd name="adj2" fmla="val 17581411"/>
                <a:gd name="adj3" fmla="val 105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row: Right 14">
              <a:extLst>
                <a:ext uri="{FF2B5EF4-FFF2-40B4-BE49-F238E27FC236}">
                  <a16:creationId xmlns="" xmlns:a16="http://schemas.microsoft.com/office/drawing/2014/main" id="{5E654D12-6D32-497E-8145-FDC00F449BF4}"/>
                </a:ext>
              </a:extLst>
            </p:cNvPr>
            <p:cNvSpPr/>
            <p:nvPr/>
          </p:nvSpPr>
          <p:spPr>
            <a:xfrm>
              <a:off x="3541486" y="3216901"/>
              <a:ext cx="1146629" cy="609600"/>
            </a:xfrm>
            <a:prstGeom prst="rightArrow">
              <a:avLst>
                <a:gd name="adj1" fmla="val 50000"/>
                <a:gd name="adj2" fmla="val 7381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Block Arc 16">
            <a:extLst>
              <a:ext uri="{FF2B5EF4-FFF2-40B4-BE49-F238E27FC236}">
                <a16:creationId xmlns="" xmlns:a16="http://schemas.microsoft.com/office/drawing/2014/main" id="{94ACC1F5-A3C5-4C33-A6AC-85E1B631DC5C}"/>
              </a:ext>
            </a:extLst>
          </p:cNvPr>
          <p:cNvSpPr/>
          <p:nvPr/>
        </p:nvSpPr>
        <p:spPr>
          <a:xfrm>
            <a:off x="7250939" y="880195"/>
            <a:ext cx="1857179" cy="1857180"/>
          </a:xfrm>
          <a:prstGeom prst="blockArc">
            <a:avLst>
              <a:gd name="adj1" fmla="val 17592716"/>
              <a:gd name="adj2" fmla="val 17581411"/>
              <a:gd name="adj3" fmla="val 1058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CF301A44-4617-45D0-86D6-EF5A85C32FD7}"/>
              </a:ext>
            </a:extLst>
          </p:cNvPr>
          <p:cNvSpPr txBox="1"/>
          <p:nvPr/>
        </p:nvSpPr>
        <p:spPr>
          <a:xfrm>
            <a:off x="1230849" y="1147065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3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" name="TextBox 21">
            <a:extLst>
              <a:ext uri="{FF2B5EF4-FFF2-40B4-BE49-F238E27FC236}">
                <a16:creationId xmlns="" xmlns:a16="http://schemas.microsoft.com/office/drawing/2014/main" id="{F9F4AE0D-3187-42E0-A2F0-E23013DCFBA5}"/>
              </a:ext>
            </a:extLst>
          </p:cNvPr>
          <p:cNvSpPr txBox="1"/>
          <p:nvPr/>
        </p:nvSpPr>
        <p:spPr>
          <a:xfrm>
            <a:off x="7294482" y="1147065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4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FCB414"/>
                </a:solidFill>
                <a:latin typeface="Trebuchet MS" panose="020B0603020202020204" pitchFamily="34" charset="0"/>
              </a:rPr>
              <a:t>Örnek Öğretim Planı</a:t>
            </a:r>
            <a:endParaRPr lang="tr-TR" dirty="0">
              <a:solidFill>
                <a:srgbClr val="FCB414"/>
              </a:solidFill>
              <a:latin typeface="Trebuchet MS" panose="020B0603020202020204" pitchFamily="34" charset="0"/>
            </a:endParaRPr>
          </a:p>
        </p:txBody>
      </p:sp>
      <p:pic>
        <p:nvPicPr>
          <p:cNvPr id="14" name="Resim 13">
            <a:extLst>
              <a:ext uri="{FF2B5EF4-FFF2-40B4-BE49-F238E27FC236}">
                <a16:creationId xmlns="" xmlns:a16="http://schemas.microsoft.com/office/drawing/2014/main" id="{9C7228C1-1483-4A37-8168-639468557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29" y="2991812"/>
            <a:ext cx="4761839" cy="3640861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2D8FF31-5A43-411D-8D8C-46207B1901F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9372"/>
          <a:stretch/>
        </p:blipFill>
        <p:spPr>
          <a:xfrm>
            <a:off x="5120418" y="2992005"/>
            <a:ext cx="6662047" cy="168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08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42AFB6"/>
                </a:solidFill>
                <a:latin typeface="Trebuchet MS" panose="020B0603020202020204" pitchFamily="34" charset="0"/>
              </a:rPr>
              <a:t>Ön Şart</a:t>
            </a:r>
            <a:endParaRPr lang="tr-TR" dirty="0">
              <a:solidFill>
                <a:srgbClr val="42AFB6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="" xmlns:a16="http://schemas.microsoft.com/office/drawing/2014/main" id="{3603391E-BAF9-49B0-9528-4E27334D7E75}"/>
              </a:ext>
            </a:extLst>
          </p:cNvPr>
          <p:cNvSpPr>
            <a:spLocks noEditPoints="1"/>
          </p:cNvSpPr>
          <p:nvPr/>
        </p:nvSpPr>
        <p:spPr bwMode="auto">
          <a:xfrm>
            <a:off x="12721" y="2377752"/>
            <a:ext cx="12188825" cy="5427663"/>
          </a:xfrm>
          <a:custGeom>
            <a:avLst/>
            <a:gdLst>
              <a:gd name="T0" fmla="*/ 0 w 6400"/>
              <a:gd name="T1" fmla="*/ 2825 h 2825"/>
              <a:gd name="T2" fmla="*/ 6400 w 6400"/>
              <a:gd name="T3" fmla="*/ 2825 h 2825"/>
              <a:gd name="T4" fmla="*/ 6400 w 6400"/>
              <a:gd name="T5" fmla="*/ 1297 h 2825"/>
              <a:gd name="T6" fmla="*/ 5970 w 6400"/>
              <a:gd name="T7" fmla="*/ 1649 h 2825"/>
              <a:gd name="T8" fmla="*/ 5818 w 6400"/>
              <a:gd name="T9" fmla="*/ 1614 h 2825"/>
              <a:gd name="T10" fmla="*/ 5476 w 6400"/>
              <a:gd name="T11" fmla="*/ 1926 h 2825"/>
              <a:gd name="T12" fmla="*/ 5446 w 6400"/>
              <a:gd name="T13" fmla="*/ 1924 h 2825"/>
              <a:gd name="T14" fmla="*/ 5340 w 6400"/>
              <a:gd name="T15" fmla="*/ 1947 h 2825"/>
              <a:gd name="T16" fmla="*/ 5123 w 6400"/>
              <a:gd name="T17" fmla="*/ 205 h 2825"/>
              <a:gd name="T18" fmla="*/ 5048 w 6400"/>
              <a:gd name="T19" fmla="*/ 0 h 2825"/>
              <a:gd name="T20" fmla="*/ 4968 w 6400"/>
              <a:gd name="T21" fmla="*/ 245 h 2825"/>
              <a:gd name="T22" fmla="*/ 4784 w 6400"/>
              <a:gd name="T23" fmla="*/ 1873 h 2825"/>
              <a:gd name="T24" fmla="*/ 4298 w 6400"/>
              <a:gd name="T25" fmla="*/ 1545 h 2825"/>
              <a:gd name="T26" fmla="*/ 3955 w 6400"/>
              <a:gd name="T27" fmla="*/ 1692 h 2825"/>
              <a:gd name="T28" fmla="*/ 3868 w 6400"/>
              <a:gd name="T29" fmla="*/ 1677 h 2825"/>
              <a:gd name="T30" fmla="*/ 3833 w 6400"/>
              <a:gd name="T31" fmla="*/ 1679 h 2825"/>
              <a:gd name="T32" fmla="*/ 3181 w 6400"/>
              <a:gd name="T33" fmla="*/ 1262 h 2825"/>
              <a:gd name="T34" fmla="*/ 2727 w 6400"/>
              <a:gd name="T35" fmla="*/ 1422 h 2825"/>
              <a:gd name="T36" fmla="*/ 2205 w 6400"/>
              <a:gd name="T37" fmla="*/ 1218 h 2825"/>
              <a:gd name="T38" fmla="*/ 2041 w 6400"/>
              <a:gd name="T39" fmla="*/ 1236 h 2825"/>
              <a:gd name="T40" fmla="*/ 1241 w 6400"/>
              <a:gd name="T41" fmla="*/ 805 h 2825"/>
              <a:gd name="T42" fmla="*/ 550 w 6400"/>
              <a:gd name="T43" fmla="*/ 1097 h 2825"/>
              <a:gd name="T44" fmla="*/ 454 w 6400"/>
              <a:gd name="T45" fmla="*/ 1090 h 2825"/>
              <a:gd name="T46" fmla="*/ 0 w 6400"/>
              <a:gd name="T47" fmla="*/ 1279 h 2825"/>
              <a:gd name="T48" fmla="*/ 0 w 6400"/>
              <a:gd name="T49" fmla="*/ 2825 h 2825"/>
              <a:gd name="T50" fmla="*/ 4999 w 6400"/>
              <a:gd name="T51" fmla="*/ 2399 h 2825"/>
              <a:gd name="T52" fmla="*/ 4992 w 6400"/>
              <a:gd name="T53" fmla="*/ 2408 h 2825"/>
              <a:gd name="T54" fmla="*/ 4990 w 6400"/>
              <a:gd name="T55" fmla="*/ 2400 h 2825"/>
              <a:gd name="T56" fmla="*/ 4999 w 6400"/>
              <a:gd name="T57" fmla="*/ 2399 h 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400" h="2825">
                <a:moveTo>
                  <a:pt x="0" y="2825"/>
                </a:moveTo>
                <a:cubicBezTo>
                  <a:pt x="6400" y="2825"/>
                  <a:pt x="6400" y="2825"/>
                  <a:pt x="6400" y="2825"/>
                </a:cubicBezTo>
                <a:cubicBezTo>
                  <a:pt x="6400" y="1297"/>
                  <a:pt x="6400" y="1297"/>
                  <a:pt x="6400" y="1297"/>
                </a:cubicBezTo>
                <a:cubicBezTo>
                  <a:pt x="6212" y="1344"/>
                  <a:pt x="6056" y="1475"/>
                  <a:pt x="5970" y="1649"/>
                </a:cubicBezTo>
                <a:cubicBezTo>
                  <a:pt x="5924" y="1627"/>
                  <a:pt x="5873" y="1614"/>
                  <a:pt x="5818" y="1614"/>
                </a:cubicBezTo>
                <a:cubicBezTo>
                  <a:pt x="5636" y="1614"/>
                  <a:pt x="5487" y="1752"/>
                  <a:pt x="5476" y="1926"/>
                </a:cubicBezTo>
                <a:cubicBezTo>
                  <a:pt x="5466" y="1925"/>
                  <a:pt x="5456" y="1924"/>
                  <a:pt x="5446" y="1924"/>
                </a:cubicBezTo>
                <a:cubicBezTo>
                  <a:pt x="5408" y="1924"/>
                  <a:pt x="5372" y="1932"/>
                  <a:pt x="5340" y="1947"/>
                </a:cubicBezTo>
                <a:cubicBezTo>
                  <a:pt x="5123" y="205"/>
                  <a:pt x="5123" y="205"/>
                  <a:pt x="5123" y="205"/>
                </a:cubicBezTo>
                <a:cubicBezTo>
                  <a:pt x="5048" y="0"/>
                  <a:pt x="5048" y="0"/>
                  <a:pt x="5048" y="0"/>
                </a:cubicBezTo>
                <a:cubicBezTo>
                  <a:pt x="4968" y="245"/>
                  <a:pt x="4968" y="245"/>
                  <a:pt x="4968" y="245"/>
                </a:cubicBezTo>
                <a:cubicBezTo>
                  <a:pt x="4784" y="1873"/>
                  <a:pt x="4784" y="1873"/>
                  <a:pt x="4784" y="1873"/>
                </a:cubicBezTo>
                <a:cubicBezTo>
                  <a:pt x="4690" y="1684"/>
                  <a:pt x="4511" y="1545"/>
                  <a:pt x="4298" y="1545"/>
                </a:cubicBezTo>
                <a:cubicBezTo>
                  <a:pt x="4162" y="1545"/>
                  <a:pt x="4039" y="1602"/>
                  <a:pt x="3955" y="1692"/>
                </a:cubicBezTo>
                <a:cubicBezTo>
                  <a:pt x="3928" y="1682"/>
                  <a:pt x="3898" y="1677"/>
                  <a:pt x="3868" y="1677"/>
                </a:cubicBezTo>
                <a:cubicBezTo>
                  <a:pt x="3856" y="1677"/>
                  <a:pt x="3844" y="1678"/>
                  <a:pt x="3833" y="1679"/>
                </a:cubicBezTo>
                <a:cubicBezTo>
                  <a:pt x="3725" y="1434"/>
                  <a:pt x="3474" y="1262"/>
                  <a:pt x="3181" y="1262"/>
                </a:cubicBezTo>
                <a:cubicBezTo>
                  <a:pt x="3008" y="1262"/>
                  <a:pt x="2850" y="1322"/>
                  <a:pt x="2727" y="1422"/>
                </a:cubicBezTo>
                <a:cubicBezTo>
                  <a:pt x="2588" y="1295"/>
                  <a:pt x="2405" y="1218"/>
                  <a:pt x="2205" y="1218"/>
                </a:cubicBezTo>
                <a:cubicBezTo>
                  <a:pt x="2149" y="1218"/>
                  <a:pt x="2094" y="1224"/>
                  <a:pt x="2041" y="1236"/>
                </a:cubicBezTo>
                <a:cubicBezTo>
                  <a:pt x="1875" y="977"/>
                  <a:pt x="1579" y="805"/>
                  <a:pt x="1241" y="805"/>
                </a:cubicBezTo>
                <a:cubicBezTo>
                  <a:pt x="968" y="805"/>
                  <a:pt x="722" y="917"/>
                  <a:pt x="550" y="1097"/>
                </a:cubicBezTo>
                <a:cubicBezTo>
                  <a:pt x="518" y="1092"/>
                  <a:pt x="486" y="1090"/>
                  <a:pt x="454" y="1090"/>
                </a:cubicBezTo>
                <a:cubicBezTo>
                  <a:pt x="277" y="1090"/>
                  <a:pt x="118" y="1162"/>
                  <a:pt x="0" y="1279"/>
                </a:cubicBezTo>
                <a:lnTo>
                  <a:pt x="0" y="2825"/>
                </a:lnTo>
                <a:close/>
                <a:moveTo>
                  <a:pt x="4999" y="2399"/>
                </a:moveTo>
                <a:cubicBezTo>
                  <a:pt x="4997" y="2402"/>
                  <a:pt x="4994" y="2405"/>
                  <a:pt x="4992" y="2408"/>
                </a:cubicBezTo>
                <a:cubicBezTo>
                  <a:pt x="4991" y="2405"/>
                  <a:pt x="4991" y="2402"/>
                  <a:pt x="4990" y="2400"/>
                </a:cubicBezTo>
                <a:lnTo>
                  <a:pt x="4999" y="2399"/>
                </a:lnTo>
                <a:close/>
              </a:path>
            </a:pathLst>
          </a:custGeom>
          <a:solidFill>
            <a:srgbClr val="FFFFFF">
              <a:alpha val="8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="" xmlns:a16="http://schemas.microsoft.com/office/drawing/2014/main" id="{DB32FB98-AA78-407F-8B01-7D131DC871AB}"/>
              </a:ext>
            </a:extLst>
          </p:cNvPr>
          <p:cNvSpPr>
            <a:spLocks noEditPoints="1"/>
          </p:cNvSpPr>
          <p:nvPr/>
        </p:nvSpPr>
        <p:spPr bwMode="auto">
          <a:xfrm>
            <a:off x="3175" y="2450777"/>
            <a:ext cx="12188825" cy="5354638"/>
          </a:xfrm>
          <a:custGeom>
            <a:avLst/>
            <a:gdLst>
              <a:gd name="T0" fmla="*/ 0 w 6400"/>
              <a:gd name="T1" fmla="*/ 2788 h 2788"/>
              <a:gd name="T2" fmla="*/ 6400 w 6400"/>
              <a:gd name="T3" fmla="*/ 2788 h 2788"/>
              <a:gd name="T4" fmla="*/ 6400 w 6400"/>
              <a:gd name="T5" fmla="*/ 1532 h 2788"/>
              <a:gd name="T6" fmla="*/ 5970 w 6400"/>
              <a:gd name="T7" fmla="*/ 1884 h 2788"/>
              <a:gd name="T8" fmla="*/ 5818 w 6400"/>
              <a:gd name="T9" fmla="*/ 1849 h 2788"/>
              <a:gd name="T10" fmla="*/ 5476 w 6400"/>
              <a:gd name="T11" fmla="*/ 2161 h 2788"/>
              <a:gd name="T12" fmla="*/ 5446 w 6400"/>
              <a:gd name="T13" fmla="*/ 2159 h 2788"/>
              <a:gd name="T14" fmla="*/ 5220 w 6400"/>
              <a:gd name="T15" fmla="*/ 2306 h 2788"/>
              <a:gd name="T16" fmla="*/ 5048 w 6400"/>
              <a:gd name="T17" fmla="*/ 0 h 2788"/>
              <a:gd name="T18" fmla="*/ 4864 w 6400"/>
              <a:gd name="T19" fmla="*/ 2233 h 2788"/>
              <a:gd name="T20" fmla="*/ 4701 w 6400"/>
              <a:gd name="T21" fmla="*/ 2159 h 2788"/>
              <a:gd name="T22" fmla="*/ 4666 w 6400"/>
              <a:gd name="T23" fmla="*/ 2162 h 2788"/>
              <a:gd name="T24" fmla="*/ 4298 w 6400"/>
              <a:gd name="T25" fmla="*/ 1865 h 2788"/>
              <a:gd name="T26" fmla="*/ 4032 w 6400"/>
              <a:gd name="T27" fmla="*/ 1973 h 2788"/>
              <a:gd name="T28" fmla="*/ 3868 w 6400"/>
              <a:gd name="T29" fmla="*/ 1912 h 2788"/>
              <a:gd name="T30" fmla="*/ 3794 w 6400"/>
              <a:gd name="T31" fmla="*/ 1923 h 2788"/>
              <a:gd name="T32" fmla="*/ 3181 w 6400"/>
              <a:gd name="T33" fmla="*/ 1535 h 2788"/>
              <a:gd name="T34" fmla="*/ 2656 w 6400"/>
              <a:gd name="T35" fmla="*/ 1782 h 2788"/>
              <a:gd name="T36" fmla="*/ 2205 w 6400"/>
              <a:gd name="T37" fmla="*/ 1595 h 2788"/>
              <a:gd name="T38" fmla="*/ 1980 w 6400"/>
              <a:gd name="T39" fmla="*/ 1636 h 2788"/>
              <a:gd name="T40" fmla="*/ 1241 w 6400"/>
              <a:gd name="T41" fmla="*/ 1170 h 2788"/>
              <a:gd name="T42" fmla="*/ 697 w 6400"/>
              <a:gd name="T43" fmla="*/ 1373 h 2788"/>
              <a:gd name="T44" fmla="*/ 454 w 6400"/>
              <a:gd name="T45" fmla="*/ 1325 h 2788"/>
              <a:gd name="T46" fmla="*/ 0 w 6400"/>
              <a:gd name="T47" fmla="*/ 1514 h 2788"/>
              <a:gd name="T48" fmla="*/ 0 w 6400"/>
              <a:gd name="T49" fmla="*/ 2788 h 2788"/>
              <a:gd name="T50" fmla="*/ 4999 w 6400"/>
              <a:gd name="T51" fmla="*/ 2634 h 2788"/>
              <a:gd name="T52" fmla="*/ 4992 w 6400"/>
              <a:gd name="T53" fmla="*/ 2643 h 2788"/>
              <a:gd name="T54" fmla="*/ 4990 w 6400"/>
              <a:gd name="T55" fmla="*/ 2635 h 2788"/>
              <a:gd name="T56" fmla="*/ 4999 w 6400"/>
              <a:gd name="T57" fmla="*/ 2634 h 2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400" h="2788">
                <a:moveTo>
                  <a:pt x="0" y="2788"/>
                </a:moveTo>
                <a:cubicBezTo>
                  <a:pt x="6400" y="2788"/>
                  <a:pt x="6400" y="2788"/>
                  <a:pt x="6400" y="2788"/>
                </a:cubicBezTo>
                <a:cubicBezTo>
                  <a:pt x="6400" y="1532"/>
                  <a:pt x="6400" y="1532"/>
                  <a:pt x="6400" y="1532"/>
                </a:cubicBezTo>
                <a:cubicBezTo>
                  <a:pt x="6212" y="1579"/>
                  <a:pt x="6056" y="1710"/>
                  <a:pt x="5970" y="1884"/>
                </a:cubicBezTo>
                <a:cubicBezTo>
                  <a:pt x="5924" y="1862"/>
                  <a:pt x="5873" y="1849"/>
                  <a:pt x="5818" y="1849"/>
                </a:cubicBezTo>
                <a:cubicBezTo>
                  <a:pt x="5636" y="1849"/>
                  <a:pt x="5487" y="1987"/>
                  <a:pt x="5476" y="2161"/>
                </a:cubicBezTo>
                <a:cubicBezTo>
                  <a:pt x="5466" y="2160"/>
                  <a:pt x="5456" y="2159"/>
                  <a:pt x="5446" y="2159"/>
                </a:cubicBezTo>
                <a:cubicBezTo>
                  <a:pt x="5344" y="2159"/>
                  <a:pt x="5256" y="2220"/>
                  <a:pt x="5220" y="2306"/>
                </a:cubicBezTo>
                <a:cubicBezTo>
                  <a:pt x="5048" y="0"/>
                  <a:pt x="5048" y="0"/>
                  <a:pt x="5048" y="0"/>
                </a:cubicBezTo>
                <a:cubicBezTo>
                  <a:pt x="4864" y="2233"/>
                  <a:pt x="4864" y="2233"/>
                  <a:pt x="4864" y="2233"/>
                </a:cubicBezTo>
                <a:cubicBezTo>
                  <a:pt x="4825" y="2188"/>
                  <a:pt x="4766" y="2159"/>
                  <a:pt x="4701" y="2159"/>
                </a:cubicBezTo>
                <a:cubicBezTo>
                  <a:pt x="4689" y="2159"/>
                  <a:pt x="4677" y="2160"/>
                  <a:pt x="4666" y="2162"/>
                </a:cubicBezTo>
                <a:cubicBezTo>
                  <a:pt x="4634" y="1993"/>
                  <a:pt x="4481" y="1865"/>
                  <a:pt x="4298" y="1865"/>
                </a:cubicBezTo>
                <a:cubicBezTo>
                  <a:pt x="4194" y="1865"/>
                  <a:pt x="4099" y="1907"/>
                  <a:pt x="4032" y="1973"/>
                </a:cubicBezTo>
                <a:cubicBezTo>
                  <a:pt x="3988" y="1935"/>
                  <a:pt x="3931" y="1912"/>
                  <a:pt x="3868" y="1912"/>
                </a:cubicBezTo>
                <a:cubicBezTo>
                  <a:pt x="3842" y="1912"/>
                  <a:pt x="3817" y="1916"/>
                  <a:pt x="3794" y="1923"/>
                </a:cubicBezTo>
                <a:cubicBezTo>
                  <a:pt x="3691" y="1694"/>
                  <a:pt x="3455" y="1535"/>
                  <a:pt x="3181" y="1535"/>
                </a:cubicBezTo>
                <a:cubicBezTo>
                  <a:pt x="2968" y="1535"/>
                  <a:pt x="2778" y="1631"/>
                  <a:pt x="2656" y="1782"/>
                </a:cubicBezTo>
                <a:cubicBezTo>
                  <a:pt x="2539" y="1666"/>
                  <a:pt x="2380" y="1595"/>
                  <a:pt x="2205" y="1595"/>
                </a:cubicBezTo>
                <a:cubicBezTo>
                  <a:pt x="2126" y="1595"/>
                  <a:pt x="2050" y="1610"/>
                  <a:pt x="1980" y="1636"/>
                </a:cubicBezTo>
                <a:cubicBezTo>
                  <a:pt x="1855" y="1362"/>
                  <a:pt x="1571" y="1170"/>
                  <a:pt x="1241" y="1170"/>
                </a:cubicBezTo>
                <a:cubicBezTo>
                  <a:pt x="1032" y="1170"/>
                  <a:pt x="841" y="1247"/>
                  <a:pt x="697" y="1373"/>
                </a:cubicBezTo>
                <a:cubicBezTo>
                  <a:pt x="622" y="1342"/>
                  <a:pt x="540" y="1325"/>
                  <a:pt x="454" y="1325"/>
                </a:cubicBezTo>
                <a:cubicBezTo>
                  <a:pt x="277" y="1325"/>
                  <a:pt x="118" y="1397"/>
                  <a:pt x="0" y="1514"/>
                </a:cubicBezTo>
                <a:lnTo>
                  <a:pt x="0" y="2788"/>
                </a:lnTo>
                <a:close/>
                <a:moveTo>
                  <a:pt x="4999" y="2634"/>
                </a:moveTo>
                <a:cubicBezTo>
                  <a:pt x="4997" y="2637"/>
                  <a:pt x="4994" y="2640"/>
                  <a:pt x="4992" y="2643"/>
                </a:cubicBezTo>
                <a:cubicBezTo>
                  <a:pt x="4991" y="2640"/>
                  <a:pt x="4991" y="2637"/>
                  <a:pt x="4990" y="2635"/>
                </a:cubicBezTo>
                <a:lnTo>
                  <a:pt x="4999" y="26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45">
            <a:extLst>
              <a:ext uri="{FF2B5EF4-FFF2-40B4-BE49-F238E27FC236}">
                <a16:creationId xmlns="" xmlns:a16="http://schemas.microsoft.com/office/drawing/2014/main" id="{7B5315D7-D786-47DD-87B5-F851931D0CD2}"/>
              </a:ext>
            </a:extLst>
          </p:cNvPr>
          <p:cNvGrpSpPr/>
          <p:nvPr/>
        </p:nvGrpSpPr>
        <p:grpSpPr>
          <a:xfrm>
            <a:off x="8702328" y="7771780"/>
            <a:ext cx="1587654" cy="3702323"/>
            <a:chOff x="8859899" y="859031"/>
            <a:chExt cx="1587654" cy="3440192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26EF3A67-EDB7-457A-918A-ED48C0302370}"/>
                </a:ext>
              </a:extLst>
            </p:cNvPr>
            <p:cNvSpPr/>
            <p:nvPr/>
          </p:nvSpPr>
          <p:spPr>
            <a:xfrm>
              <a:off x="9391650" y="1496240"/>
              <a:ext cx="541298" cy="5412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" name="Group 43">
              <a:extLst>
                <a:ext uri="{FF2B5EF4-FFF2-40B4-BE49-F238E27FC236}">
                  <a16:creationId xmlns="" xmlns:a16="http://schemas.microsoft.com/office/drawing/2014/main" id="{6B06E803-8D2C-42CA-8EDA-76D47F64117A}"/>
                </a:ext>
              </a:extLst>
            </p:cNvPr>
            <p:cNvGrpSpPr/>
            <p:nvPr/>
          </p:nvGrpSpPr>
          <p:grpSpPr>
            <a:xfrm>
              <a:off x="8859899" y="859031"/>
              <a:ext cx="1587654" cy="3440192"/>
              <a:chOff x="8842424" y="765249"/>
              <a:chExt cx="1587654" cy="3440192"/>
            </a:xfrm>
          </p:grpSpPr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7525CAF3-B983-4F04-BFFA-FE107A0BD341}"/>
                  </a:ext>
                </a:extLst>
              </p:cNvPr>
              <p:cNvSpPr/>
              <p:nvPr/>
            </p:nvSpPr>
            <p:spPr>
              <a:xfrm>
                <a:off x="9332100" y="3120897"/>
                <a:ext cx="543331" cy="75986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0" name="Group 20">
                <a:extLst>
                  <a:ext uri="{FF2B5EF4-FFF2-40B4-BE49-F238E27FC236}">
                    <a16:creationId xmlns="" xmlns:a16="http://schemas.microsoft.com/office/drawing/2014/main" id="{7B941B72-6ABD-48CD-A179-4DEFB36AFC85}"/>
                  </a:ext>
                </a:extLst>
              </p:cNvPr>
              <p:cNvGrpSpPr/>
              <p:nvPr/>
            </p:nvGrpSpPr>
            <p:grpSpPr>
              <a:xfrm>
                <a:off x="8842424" y="765249"/>
                <a:ext cx="1587654" cy="3440192"/>
                <a:chOff x="9490633" y="1499448"/>
                <a:chExt cx="1270458" cy="3028167"/>
              </a:xfrm>
            </p:grpSpPr>
            <p:sp>
              <p:nvSpPr>
                <p:cNvPr id="21" name="Freeform 5">
                  <a:extLst>
                    <a:ext uri="{FF2B5EF4-FFF2-40B4-BE49-F238E27FC236}">
                      <a16:creationId xmlns="" xmlns:a16="http://schemas.microsoft.com/office/drawing/2014/main" id="{0555A1B5-3638-434B-8C4E-DF1D34153DC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730649" y="1907294"/>
                  <a:ext cx="822910" cy="1768535"/>
                </a:xfrm>
                <a:custGeom>
                  <a:avLst/>
                  <a:gdLst>
                    <a:gd name="T0" fmla="*/ 39 w 233"/>
                    <a:gd name="T1" fmla="*/ 495 h 500"/>
                    <a:gd name="T2" fmla="*/ 32 w 233"/>
                    <a:gd name="T3" fmla="*/ 475 h 500"/>
                    <a:gd name="T4" fmla="*/ 10 w 233"/>
                    <a:gd name="T5" fmla="*/ 385 h 500"/>
                    <a:gd name="T6" fmla="*/ 1 w 233"/>
                    <a:gd name="T7" fmla="*/ 262 h 500"/>
                    <a:gd name="T8" fmla="*/ 14 w 233"/>
                    <a:gd name="T9" fmla="*/ 133 h 500"/>
                    <a:gd name="T10" fmla="*/ 43 w 233"/>
                    <a:gd name="T11" fmla="*/ 30 h 500"/>
                    <a:gd name="T12" fmla="*/ 53 w 233"/>
                    <a:gd name="T13" fmla="*/ 4 h 500"/>
                    <a:gd name="T14" fmla="*/ 59 w 233"/>
                    <a:gd name="T15" fmla="*/ 0 h 500"/>
                    <a:gd name="T16" fmla="*/ 157 w 233"/>
                    <a:gd name="T17" fmla="*/ 3 h 500"/>
                    <a:gd name="T18" fmla="*/ 183 w 233"/>
                    <a:gd name="T19" fmla="*/ 3 h 500"/>
                    <a:gd name="T20" fmla="*/ 190 w 233"/>
                    <a:gd name="T21" fmla="*/ 8 h 500"/>
                    <a:gd name="T22" fmla="*/ 226 w 233"/>
                    <a:gd name="T23" fmla="*/ 170 h 500"/>
                    <a:gd name="T24" fmla="*/ 215 w 233"/>
                    <a:gd name="T25" fmla="*/ 378 h 500"/>
                    <a:gd name="T26" fmla="*/ 179 w 233"/>
                    <a:gd name="T27" fmla="*/ 497 h 500"/>
                    <a:gd name="T28" fmla="*/ 174 w 233"/>
                    <a:gd name="T29" fmla="*/ 500 h 500"/>
                    <a:gd name="T30" fmla="*/ 90 w 233"/>
                    <a:gd name="T31" fmla="*/ 497 h 500"/>
                    <a:gd name="T32" fmla="*/ 44 w 233"/>
                    <a:gd name="T33" fmla="*/ 496 h 500"/>
                    <a:gd name="T34" fmla="*/ 39 w 233"/>
                    <a:gd name="T35" fmla="*/ 495 h 500"/>
                    <a:gd name="T36" fmla="*/ 148 w 233"/>
                    <a:gd name="T37" fmla="*/ 145 h 500"/>
                    <a:gd name="T38" fmla="*/ 154 w 233"/>
                    <a:gd name="T39" fmla="*/ 80 h 500"/>
                    <a:gd name="T40" fmla="*/ 90 w 233"/>
                    <a:gd name="T41" fmla="*/ 74 h 500"/>
                    <a:gd name="T42" fmla="*/ 83 w 233"/>
                    <a:gd name="T43" fmla="*/ 139 h 500"/>
                    <a:gd name="T44" fmla="*/ 148 w 233"/>
                    <a:gd name="T45" fmla="*/ 145 h 5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33" h="500">
                      <a:moveTo>
                        <a:pt x="39" y="495"/>
                      </a:moveTo>
                      <a:cubicBezTo>
                        <a:pt x="36" y="488"/>
                        <a:pt x="34" y="481"/>
                        <a:pt x="32" y="475"/>
                      </a:cubicBezTo>
                      <a:cubicBezTo>
                        <a:pt x="22" y="445"/>
                        <a:pt x="15" y="415"/>
                        <a:pt x="10" y="385"/>
                      </a:cubicBezTo>
                      <a:cubicBezTo>
                        <a:pt x="3" y="344"/>
                        <a:pt x="0" y="303"/>
                        <a:pt x="1" y="262"/>
                      </a:cubicBezTo>
                      <a:cubicBezTo>
                        <a:pt x="1" y="219"/>
                        <a:pt x="5" y="176"/>
                        <a:pt x="14" y="133"/>
                      </a:cubicBezTo>
                      <a:cubicBezTo>
                        <a:pt x="20" y="98"/>
                        <a:pt x="30" y="63"/>
                        <a:pt x="43" y="30"/>
                      </a:cubicBezTo>
                      <a:cubicBezTo>
                        <a:pt x="46" y="21"/>
                        <a:pt x="49" y="13"/>
                        <a:pt x="53" y="4"/>
                      </a:cubicBezTo>
                      <a:cubicBezTo>
                        <a:pt x="54" y="1"/>
                        <a:pt x="55" y="0"/>
                        <a:pt x="59" y="0"/>
                      </a:cubicBezTo>
                      <a:cubicBezTo>
                        <a:pt x="91" y="1"/>
                        <a:pt x="124" y="2"/>
                        <a:pt x="157" y="3"/>
                      </a:cubicBezTo>
                      <a:cubicBezTo>
                        <a:pt x="165" y="3"/>
                        <a:pt x="174" y="3"/>
                        <a:pt x="183" y="3"/>
                      </a:cubicBezTo>
                      <a:cubicBezTo>
                        <a:pt x="186" y="3"/>
                        <a:pt x="188" y="4"/>
                        <a:pt x="190" y="8"/>
                      </a:cubicBezTo>
                      <a:cubicBezTo>
                        <a:pt x="210" y="60"/>
                        <a:pt x="221" y="115"/>
                        <a:pt x="226" y="170"/>
                      </a:cubicBezTo>
                      <a:cubicBezTo>
                        <a:pt x="233" y="240"/>
                        <a:pt x="229" y="309"/>
                        <a:pt x="215" y="378"/>
                      </a:cubicBezTo>
                      <a:cubicBezTo>
                        <a:pt x="207" y="419"/>
                        <a:pt x="195" y="459"/>
                        <a:pt x="179" y="497"/>
                      </a:cubicBezTo>
                      <a:cubicBezTo>
                        <a:pt x="178" y="498"/>
                        <a:pt x="176" y="500"/>
                        <a:pt x="174" y="500"/>
                      </a:cubicBezTo>
                      <a:cubicBezTo>
                        <a:pt x="146" y="499"/>
                        <a:pt x="118" y="498"/>
                        <a:pt x="90" y="497"/>
                      </a:cubicBezTo>
                      <a:cubicBezTo>
                        <a:pt x="75" y="497"/>
                        <a:pt x="59" y="497"/>
                        <a:pt x="44" y="496"/>
                      </a:cubicBezTo>
                      <a:cubicBezTo>
                        <a:pt x="42" y="496"/>
                        <a:pt x="40" y="496"/>
                        <a:pt x="39" y="495"/>
                      </a:cubicBezTo>
                      <a:close/>
                      <a:moveTo>
                        <a:pt x="148" y="145"/>
                      </a:moveTo>
                      <a:cubicBezTo>
                        <a:pt x="168" y="129"/>
                        <a:pt x="171" y="100"/>
                        <a:pt x="154" y="80"/>
                      </a:cubicBezTo>
                      <a:cubicBezTo>
                        <a:pt x="139" y="61"/>
                        <a:pt x="109" y="58"/>
                        <a:pt x="90" y="74"/>
                      </a:cubicBezTo>
                      <a:cubicBezTo>
                        <a:pt x="70" y="90"/>
                        <a:pt x="67" y="119"/>
                        <a:pt x="83" y="139"/>
                      </a:cubicBezTo>
                      <a:cubicBezTo>
                        <a:pt x="99" y="159"/>
                        <a:pt x="128" y="161"/>
                        <a:pt x="148" y="14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82F39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Freeform 6">
                  <a:extLst>
                    <a:ext uri="{FF2B5EF4-FFF2-40B4-BE49-F238E27FC236}">
                      <a16:creationId xmlns="" xmlns:a16="http://schemas.microsoft.com/office/drawing/2014/main" id="{D5C6E3A4-C414-4AD5-8C95-B7946E3C9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439867" y="3109176"/>
                  <a:ext cx="321224" cy="927579"/>
                </a:xfrm>
                <a:custGeom>
                  <a:avLst/>
                  <a:gdLst>
                    <a:gd name="T0" fmla="*/ 38 w 91"/>
                    <a:gd name="T1" fmla="*/ 0 h 262"/>
                    <a:gd name="T2" fmla="*/ 53 w 91"/>
                    <a:gd name="T3" fmla="*/ 12 h 262"/>
                    <a:gd name="T4" fmla="*/ 83 w 91"/>
                    <a:gd name="T5" fmla="*/ 36 h 262"/>
                    <a:gd name="T6" fmla="*/ 89 w 91"/>
                    <a:gd name="T7" fmla="*/ 42 h 262"/>
                    <a:gd name="T8" fmla="*/ 90 w 91"/>
                    <a:gd name="T9" fmla="*/ 47 h 262"/>
                    <a:gd name="T10" fmla="*/ 71 w 91"/>
                    <a:gd name="T11" fmla="*/ 164 h 262"/>
                    <a:gd name="T12" fmla="*/ 57 w 91"/>
                    <a:gd name="T13" fmla="*/ 256 h 262"/>
                    <a:gd name="T14" fmla="*/ 55 w 91"/>
                    <a:gd name="T15" fmla="*/ 262 h 262"/>
                    <a:gd name="T16" fmla="*/ 49 w 91"/>
                    <a:gd name="T17" fmla="*/ 248 h 262"/>
                    <a:gd name="T18" fmla="*/ 23 w 91"/>
                    <a:gd name="T19" fmla="*/ 194 h 262"/>
                    <a:gd name="T20" fmla="*/ 5 w 91"/>
                    <a:gd name="T21" fmla="*/ 157 h 262"/>
                    <a:gd name="T22" fmla="*/ 4 w 91"/>
                    <a:gd name="T23" fmla="*/ 134 h 262"/>
                    <a:gd name="T24" fmla="*/ 37 w 91"/>
                    <a:gd name="T25" fmla="*/ 4 h 262"/>
                    <a:gd name="T26" fmla="*/ 38 w 91"/>
                    <a:gd name="T27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1" h="262">
                      <a:moveTo>
                        <a:pt x="38" y="0"/>
                      </a:moveTo>
                      <a:cubicBezTo>
                        <a:pt x="43" y="4"/>
                        <a:pt x="48" y="8"/>
                        <a:pt x="53" y="12"/>
                      </a:cubicBezTo>
                      <a:cubicBezTo>
                        <a:pt x="63" y="20"/>
                        <a:pt x="73" y="28"/>
                        <a:pt x="83" y="36"/>
                      </a:cubicBezTo>
                      <a:cubicBezTo>
                        <a:pt x="85" y="38"/>
                        <a:pt x="88" y="40"/>
                        <a:pt x="89" y="42"/>
                      </a:cubicBezTo>
                      <a:cubicBezTo>
                        <a:pt x="90" y="43"/>
                        <a:pt x="91" y="46"/>
                        <a:pt x="90" y="47"/>
                      </a:cubicBezTo>
                      <a:cubicBezTo>
                        <a:pt x="84" y="86"/>
                        <a:pt x="78" y="125"/>
                        <a:pt x="71" y="164"/>
                      </a:cubicBezTo>
                      <a:cubicBezTo>
                        <a:pt x="66" y="195"/>
                        <a:pt x="61" y="225"/>
                        <a:pt x="57" y="256"/>
                      </a:cubicBezTo>
                      <a:cubicBezTo>
                        <a:pt x="56" y="258"/>
                        <a:pt x="56" y="259"/>
                        <a:pt x="55" y="262"/>
                      </a:cubicBezTo>
                      <a:cubicBezTo>
                        <a:pt x="53" y="257"/>
                        <a:pt x="51" y="252"/>
                        <a:pt x="49" y="248"/>
                      </a:cubicBezTo>
                      <a:cubicBezTo>
                        <a:pt x="40" y="230"/>
                        <a:pt x="32" y="212"/>
                        <a:pt x="23" y="194"/>
                      </a:cubicBezTo>
                      <a:cubicBezTo>
                        <a:pt x="17" y="182"/>
                        <a:pt x="12" y="169"/>
                        <a:pt x="5" y="157"/>
                      </a:cubicBezTo>
                      <a:cubicBezTo>
                        <a:pt x="0" y="149"/>
                        <a:pt x="1" y="142"/>
                        <a:pt x="4" y="134"/>
                      </a:cubicBezTo>
                      <a:cubicBezTo>
                        <a:pt x="20" y="92"/>
                        <a:pt x="30" y="48"/>
                        <a:pt x="37" y="4"/>
                      </a:cubicBezTo>
                      <a:cubicBezTo>
                        <a:pt x="37" y="3"/>
                        <a:pt x="37" y="2"/>
                        <a:pt x="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82F39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Freeform 7">
                  <a:extLst>
                    <a:ext uri="{FF2B5EF4-FFF2-40B4-BE49-F238E27FC236}">
                      <a16:creationId xmlns="" xmlns:a16="http://schemas.microsoft.com/office/drawing/2014/main" id="{D776285F-D75E-46BE-844B-A2A24659C7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90633" y="3087521"/>
                  <a:ext cx="295959" cy="913142"/>
                </a:xfrm>
                <a:custGeom>
                  <a:avLst/>
                  <a:gdLst>
                    <a:gd name="T0" fmla="*/ 55 w 84"/>
                    <a:gd name="T1" fmla="*/ 0 h 258"/>
                    <a:gd name="T2" fmla="*/ 59 w 84"/>
                    <a:gd name="T3" fmla="*/ 34 h 258"/>
                    <a:gd name="T4" fmla="*/ 76 w 84"/>
                    <a:gd name="T5" fmla="*/ 117 h 258"/>
                    <a:gd name="T6" fmla="*/ 84 w 84"/>
                    <a:gd name="T7" fmla="*/ 145 h 258"/>
                    <a:gd name="T8" fmla="*/ 83 w 84"/>
                    <a:gd name="T9" fmla="*/ 149 h 258"/>
                    <a:gd name="T10" fmla="*/ 55 w 84"/>
                    <a:gd name="T11" fmla="*/ 201 h 258"/>
                    <a:gd name="T12" fmla="*/ 28 w 84"/>
                    <a:gd name="T13" fmla="*/ 251 h 258"/>
                    <a:gd name="T14" fmla="*/ 23 w 84"/>
                    <a:gd name="T15" fmla="*/ 258 h 258"/>
                    <a:gd name="T16" fmla="*/ 20 w 84"/>
                    <a:gd name="T17" fmla="*/ 234 h 258"/>
                    <a:gd name="T18" fmla="*/ 7 w 84"/>
                    <a:gd name="T19" fmla="*/ 109 h 258"/>
                    <a:gd name="T20" fmla="*/ 0 w 84"/>
                    <a:gd name="T21" fmla="*/ 44 h 258"/>
                    <a:gd name="T22" fmla="*/ 2 w 84"/>
                    <a:gd name="T23" fmla="*/ 38 h 258"/>
                    <a:gd name="T24" fmla="*/ 53 w 84"/>
                    <a:gd name="T25" fmla="*/ 1 h 258"/>
                    <a:gd name="T26" fmla="*/ 55 w 84"/>
                    <a:gd name="T27" fmla="*/ 0 h 2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4" h="258">
                      <a:moveTo>
                        <a:pt x="55" y="0"/>
                      </a:moveTo>
                      <a:cubicBezTo>
                        <a:pt x="56" y="12"/>
                        <a:pt x="57" y="23"/>
                        <a:pt x="59" y="34"/>
                      </a:cubicBezTo>
                      <a:cubicBezTo>
                        <a:pt x="63" y="62"/>
                        <a:pt x="68" y="90"/>
                        <a:pt x="76" y="117"/>
                      </a:cubicBezTo>
                      <a:cubicBezTo>
                        <a:pt x="79" y="127"/>
                        <a:pt x="81" y="136"/>
                        <a:pt x="84" y="145"/>
                      </a:cubicBezTo>
                      <a:cubicBezTo>
                        <a:pt x="84" y="146"/>
                        <a:pt x="84" y="148"/>
                        <a:pt x="83" y="149"/>
                      </a:cubicBezTo>
                      <a:cubicBezTo>
                        <a:pt x="74" y="167"/>
                        <a:pt x="65" y="184"/>
                        <a:pt x="55" y="201"/>
                      </a:cubicBezTo>
                      <a:cubicBezTo>
                        <a:pt x="46" y="218"/>
                        <a:pt x="37" y="234"/>
                        <a:pt x="28" y="251"/>
                      </a:cubicBezTo>
                      <a:cubicBezTo>
                        <a:pt x="27" y="253"/>
                        <a:pt x="25" y="256"/>
                        <a:pt x="23" y="258"/>
                      </a:cubicBezTo>
                      <a:cubicBezTo>
                        <a:pt x="22" y="250"/>
                        <a:pt x="21" y="242"/>
                        <a:pt x="20" y="234"/>
                      </a:cubicBezTo>
                      <a:cubicBezTo>
                        <a:pt x="16" y="193"/>
                        <a:pt x="11" y="151"/>
                        <a:pt x="7" y="109"/>
                      </a:cubicBezTo>
                      <a:cubicBezTo>
                        <a:pt x="5" y="88"/>
                        <a:pt x="2" y="66"/>
                        <a:pt x="0" y="44"/>
                      </a:cubicBezTo>
                      <a:cubicBezTo>
                        <a:pt x="0" y="42"/>
                        <a:pt x="1" y="39"/>
                        <a:pt x="2" y="38"/>
                      </a:cubicBezTo>
                      <a:cubicBezTo>
                        <a:pt x="19" y="26"/>
                        <a:pt x="36" y="13"/>
                        <a:pt x="53" y="1"/>
                      </a:cubicBezTo>
                      <a:cubicBezTo>
                        <a:pt x="54" y="0"/>
                        <a:pt x="54" y="0"/>
                        <a:pt x="5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82F39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Freeform 8">
                  <a:extLst>
                    <a:ext uri="{FF2B5EF4-FFF2-40B4-BE49-F238E27FC236}">
                      <a16:creationId xmlns="" xmlns:a16="http://schemas.microsoft.com/office/drawing/2014/main" id="{2218DFDB-58AA-47BC-A0B8-B901A14AF3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40731" y="3771475"/>
                  <a:ext cx="517929" cy="756140"/>
                </a:xfrm>
                <a:custGeom>
                  <a:avLst/>
                  <a:gdLst>
                    <a:gd name="T0" fmla="*/ 55 w 147"/>
                    <a:gd name="T1" fmla="*/ 36 h 214"/>
                    <a:gd name="T2" fmla="*/ 50 w 147"/>
                    <a:gd name="T3" fmla="*/ 59 h 214"/>
                    <a:gd name="T4" fmla="*/ 59 w 147"/>
                    <a:gd name="T5" fmla="*/ 99 h 214"/>
                    <a:gd name="T6" fmla="*/ 74 w 147"/>
                    <a:gd name="T7" fmla="*/ 125 h 214"/>
                    <a:gd name="T8" fmla="*/ 87 w 147"/>
                    <a:gd name="T9" fmla="*/ 80 h 214"/>
                    <a:gd name="T10" fmla="*/ 117 w 147"/>
                    <a:gd name="T11" fmla="*/ 43 h 214"/>
                    <a:gd name="T12" fmla="*/ 119 w 147"/>
                    <a:gd name="T13" fmla="*/ 85 h 214"/>
                    <a:gd name="T14" fmla="*/ 127 w 147"/>
                    <a:gd name="T15" fmla="*/ 75 h 214"/>
                    <a:gd name="T16" fmla="*/ 134 w 147"/>
                    <a:gd name="T17" fmla="*/ 22 h 214"/>
                    <a:gd name="T18" fmla="*/ 133 w 147"/>
                    <a:gd name="T19" fmla="*/ 10 h 214"/>
                    <a:gd name="T20" fmla="*/ 139 w 147"/>
                    <a:gd name="T21" fmla="*/ 25 h 214"/>
                    <a:gd name="T22" fmla="*/ 135 w 147"/>
                    <a:gd name="T23" fmla="*/ 96 h 214"/>
                    <a:gd name="T24" fmla="*/ 118 w 147"/>
                    <a:gd name="T25" fmla="*/ 140 h 214"/>
                    <a:gd name="T26" fmla="*/ 114 w 147"/>
                    <a:gd name="T27" fmla="*/ 154 h 214"/>
                    <a:gd name="T28" fmla="*/ 99 w 147"/>
                    <a:gd name="T29" fmla="*/ 125 h 214"/>
                    <a:gd name="T30" fmla="*/ 102 w 147"/>
                    <a:gd name="T31" fmla="*/ 93 h 214"/>
                    <a:gd name="T32" fmla="*/ 94 w 147"/>
                    <a:gd name="T33" fmla="*/ 114 h 214"/>
                    <a:gd name="T34" fmla="*/ 94 w 147"/>
                    <a:gd name="T35" fmla="*/ 155 h 214"/>
                    <a:gd name="T36" fmla="*/ 85 w 147"/>
                    <a:gd name="T37" fmla="*/ 191 h 214"/>
                    <a:gd name="T38" fmla="*/ 61 w 147"/>
                    <a:gd name="T39" fmla="*/ 214 h 214"/>
                    <a:gd name="T40" fmla="*/ 50 w 147"/>
                    <a:gd name="T41" fmla="*/ 173 h 214"/>
                    <a:gd name="T42" fmla="*/ 33 w 147"/>
                    <a:gd name="T43" fmla="*/ 107 h 214"/>
                    <a:gd name="T44" fmla="*/ 38 w 147"/>
                    <a:gd name="T45" fmla="*/ 86 h 214"/>
                    <a:gd name="T46" fmla="*/ 29 w 147"/>
                    <a:gd name="T47" fmla="*/ 103 h 214"/>
                    <a:gd name="T48" fmla="*/ 25 w 147"/>
                    <a:gd name="T49" fmla="*/ 125 h 214"/>
                    <a:gd name="T50" fmla="*/ 13 w 147"/>
                    <a:gd name="T51" fmla="*/ 141 h 214"/>
                    <a:gd name="T52" fmla="*/ 3 w 147"/>
                    <a:gd name="T53" fmla="*/ 70 h 214"/>
                    <a:gd name="T54" fmla="*/ 12 w 147"/>
                    <a:gd name="T55" fmla="*/ 12 h 214"/>
                    <a:gd name="T56" fmla="*/ 21 w 147"/>
                    <a:gd name="T57" fmla="*/ 0 h 214"/>
                    <a:gd name="T58" fmla="*/ 21 w 147"/>
                    <a:gd name="T59" fmla="*/ 72 h 214"/>
                    <a:gd name="T60" fmla="*/ 55 w 147"/>
                    <a:gd name="T61" fmla="*/ 36 h 2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7" h="214">
                      <a:moveTo>
                        <a:pt x="55" y="36"/>
                      </a:moveTo>
                      <a:cubicBezTo>
                        <a:pt x="53" y="44"/>
                        <a:pt x="51" y="51"/>
                        <a:pt x="50" y="59"/>
                      </a:cubicBezTo>
                      <a:cubicBezTo>
                        <a:pt x="48" y="74"/>
                        <a:pt x="52" y="86"/>
                        <a:pt x="59" y="99"/>
                      </a:cubicBezTo>
                      <a:cubicBezTo>
                        <a:pt x="64" y="107"/>
                        <a:pt x="69" y="116"/>
                        <a:pt x="74" y="125"/>
                      </a:cubicBezTo>
                      <a:cubicBezTo>
                        <a:pt x="75" y="109"/>
                        <a:pt x="79" y="94"/>
                        <a:pt x="87" y="80"/>
                      </a:cubicBezTo>
                      <a:cubicBezTo>
                        <a:pt x="94" y="66"/>
                        <a:pt x="104" y="54"/>
                        <a:pt x="117" y="43"/>
                      </a:cubicBezTo>
                      <a:cubicBezTo>
                        <a:pt x="120" y="57"/>
                        <a:pt x="121" y="71"/>
                        <a:pt x="119" y="85"/>
                      </a:cubicBezTo>
                      <a:cubicBezTo>
                        <a:pt x="124" y="83"/>
                        <a:pt x="126" y="79"/>
                        <a:pt x="127" y="75"/>
                      </a:cubicBezTo>
                      <a:cubicBezTo>
                        <a:pt x="135" y="58"/>
                        <a:pt x="136" y="40"/>
                        <a:pt x="134" y="22"/>
                      </a:cubicBezTo>
                      <a:cubicBezTo>
                        <a:pt x="134" y="18"/>
                        <a:pt x="133" y="14"/>
                        <a:pt x="133" y="10"/>
                      </a:cubicBezTo>
                      <a:cubicBezTo>
                        <a:pt x="135" y="15"/>
                        <a:pt x="138" y="20"/>
                        <a:pt x="139" y="25"/>
                      </a:cubicBezTo>
                      <a:cubicBezTo>
                        <a:pt x="147" y="50"/>
                        <a:pt x="144" y="73"/>
                        <a:pt x="135" y="96"/>
                      </a:cubicBezTo>
                      <a:cubicBezTo>
                        <a:pt x="130" y="111"/>
                        <a:pt x="123" y="126"/>
                        <a:pt x="118" y="140"/>
                      </a:cubicBezTo>
                      <a:cubicBezTo>
                        <a:pt x="116" y="145"/>
                        <a:pt x="115" y="149"/>
                        <a:pt x="114" y="154"/>
                      </a:cubicBezTo>
                      <a:cubicBezTo>
                        <a:pt x="108" y="145"/>
                        <a:pt x="102" y="136"/>
                        <a:pt x="99" y="125"/>
                      </a:cubicBezTo>
                      <a:cubicBezTo>
                        <a:pt x="97" y="114"/>
                        <a:pt x="99" y="103"/>
                        <a:pt x="102" y="93"/>
                      </a:cubicBezTo>
                      <a:cubicBezTo>
                        <a:pt x="97" y="99"/>
                        <a:pt x="95" y="106"/>
                        <a:pt x="94" y="114"/>
                      </a:cubicBezTo>
                      <a:cubicBezTo>
                        <a:pt x="94" y="127"/>
                        <a:pt x="94" y="141"/>
                        <a:pt x="94" y="155"/>
                      </a:cubicBezTo>
                      <a:cubicBezTo>
                        <a:pt x="94" y="167"/>
                        <a:pt x="92" y="180"/>
                        <a:pt x="85" y="191"/>
                      </a:cubicBezTo>
                      <a:cubicBezTo>
                        <a:pt x="79" y="201"/>
                        <a:pt x="72" y="209"/>
                        <a:pt x="61" y="214"/>
                      </a:cubicBezTo>
                      <a:cubicBezTo>
                        <a:pt x="63" y="198"/>
                        <a:pt x="55" y="186"/>
                        <a:pt x="50" y="173"/>
                      </a:cubicBezTo>
                      <a:cubicBezTo>
                        <a:pt x="40" y="152"/>
                        <a:pt x="30" y="131"/>
                        <a:pt x="33" y="107"/>
                      </a:cubicBezTo>
                      <a:cubicBezTo>
                        <a:pt x="34" y="100"/>
                        <a:pt x="36" y="94"/>
                        <a:pt x="38" y="86"/>
                      </a:cubicBezTo>
                      <a:cubicBezTo>
                        <a:pt x="32" y="91"/>
                        <a:pt x="30" y="97"/>
                        <a:pt x="29" y="103"/>
                      </a:cubicBezTo>
                      <a:cubicBezTo>
                        <a:pt x="27" y="110"/>
                        <a:pt x="26" y="118"/>
                        <a:pt x="25" y="125"/>
                      </a:cubicBezTo>
                      <a:cubicBezTo>
                        <a:pt x="23" y="132"/>
                        <a:pt x="19" y="138"/>
                        <a:pt x="13" y="141"/>
                      </a:cubicBezTo>
                      <a:cubicBezTo>
                        <a:pt x="9" y="117"/>
                        <a:pt x="5" y="94"/>
                        <a:pt x="3" y="70"/>
                      </a:cubicBezTo>
                      <a:cubicBezTo>
                        <a:pt x="0" y="50"/>
                        <a:pt x="2" y="30"/>
                        <a:pt x="12" y="12"/>
                      </a:cubicBezTo>
                      <a:cubicBezTo>
                        <a:pt x="15" y="8"/>
                        <a:pt x="18" y="4"/>
                        <a:pt x="21" y="0"/>
                      </a:cubicBezTo>
                      <a:cubicBezTo>
                        <a:pt x="8" y="24"/>
                        <a:pt x="12" y="47"/>
                        <a:pt x="21" y="72"/>
                      </a:cubicBezTo>
                      <a:cubicBezTo>
                        <a:pt x="28" y="55"/>
                        <a:pt x="40" y="44"/>
                        <a:pt x="55" y="36"/>
                      </a:cubicBez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282F39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Freeform 9">
                  <a:extLst>
                    <a:ext uri="{FF2B5EF4-FFF2-40B4-BE49-F238E27FC236}">
                      <a16:creationId xmlns="" xmlns:a16="http://schemas.microsoft.com/office/drawing/2014/main" id="{631EFFFF-51A8-430F-BACD-B21E283FFE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52618" y="1499448"/>
                  <a:ext cx="420479" cy="364535"/>
                </a:xfrm>
                <a:custGeom>
                  <a:avLst/>
                  <a:gdLst>
                    <a:gd name="T0" fmla="*/ 119 w 119"/>
                    <a:gd name="T1" fmla="*/ 103 h 103"/>
                    <a:gd name="T2" fmla="*/ 0 w 119"/>
                    <a:gd name="T3" fmla="*/ 100 h 103"/>
                    <a:gd name="T4" fmla="*/ 62 w 119"/>
                    <a:gd name="T5" fmla="*/ 0 h 103"/>
                    <a:gd name="T6" fmla="*/ 119 w 119"/>
                    <a:gd name="T7" fmla="*/ 103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9" h="103">
                      <a:moveTo>
                        <a:pt x="119" y="103"/>
                      </a:moveTo>
                      <a:cubicBezTo>
                        <a:pt x="79" y="102"/>
                        <a:pt x="39" y="101"/>
                        <a:pt x="0" y="100"/>
                      </a:cubicBezTo>
                      <a:cubicBezTo>
                        <a:pt x="3" y="84"/>
                        <a:pt x="47" y="12"/>
                        <a:pt x="62" y="0"/>
                      </a:cubicBezTo>
                      <a:cubicBezTo>
                        <a:pt x="76" y="12"/>
                        <a:pt x="118" y="90"/>
                        <a:pt x="119" y="10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82F39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Dikdörtgen 1"/>
          <p:cNvSpPr/>
          <p:nvPr/>
        </p:nvSpPr>
        <p:spPr>
          <a:xfrm>
            <a:off x="241352" y="1140322"/>
            <a:ext cx="830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İşletmede Mesleki Eğitime Gidecek Öğrencinin </a:t>
            </a:r>
            <a:r>
              <a:rPr lang="tr-TR" b="1" dirty="0">
                <a:solidFill>
                  <a:srgbClr val="CB1B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Ağırlıklı Genel Not Ortalaması En Az 1.80</a:t>
            </a:r>
            <a:r>
              <a:rPr lang="tr-TR" dirty="0">
                <a:solidFill>
                  <a:srgbClr val="CB1B4A"/>
                </a:solidFill>
                <a:latin typeface="Trebuchet MS" panose="020B0603020202020204" pitchFamily="34" charset="0"/>
              </a:rPr>
              <a:t>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Olmalıdır.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="" xmlns:a16="http://schemas.microsoft.com/office/drawing/2014/main" id="{2C943383-DE14-44EE-854A-5922424F42BC}"/>
              </a:ext>
            </a:extLst>
          </p:cNvPr>
          <p:cNvSpPr/>
          <p:nvPr/>
        </p:nvSpPr>
        <p:spPr>
          <a:xfrm>
            <a:off x="197929" y="2377752"/>
            <a:ext cx="8304336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1.80 Ortalamaya Sahip Olmayan Öğrenciler </a:t>
            </a:r>
            <a:r>
              <a:rPr lang="tr-TR" b="1" dirty="0">
                <a:solidFill>
                  <a:srgbClr val="FCB4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Bu Şartı Sağlayana Kadar İşletmede Mesleki Eğitime Gidemezler..!</a:t>
            </a:r>
          </a:p>
        </p:txBody>
      </p:sp>
    </p:spTree>
    <p:extLst>
      <p:ext uri="{BB962C8B-B14F-4D97-AF65-F5344CB8AC3E}">
        <p14:creationId xmlns:p14="http://schemas.microsoft.com/office/powerpoint/2010/main" val="225704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7.40741E-7 L 0.00234 -0.7914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3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C2C923"/>
                </a:solidFill>
                <a:latin typeface="Trebuchet MS" panose="020B0603020202020204" pitchFamily="34" charset="0"/>
              </a:rPr>
              <a:t>İşleyiş</a:t>
            </a:r>
            <a:endParaRPr lang="tr-TR" dirty="0">
              <a:solidFill>
                <a:srgbClr val="C2C923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63">
            <a:extLst>
              <a:ext uri="{FF2B5EF4-FFF2-40B4-BE49-F238E27FC236}">
                <a16:creationId xmlns="" xmlns:a16="http://schemas.microsoft.com/office/drawing/2014/main" id="{B605AA77-983C-4F0F-88E6-A8E5983ABCC5}"/>
              </a:ext>
            </a:extLst>
          </p:cNvPr>
          <p:cNvSpPr/>
          <p:nvPr/>
        </p:nvSpPr>
        <p:spPr>
          <a:xfrm>
            <a:off x="3748174" y="4724404"/>
            <a:ext cx="1816100" cy="1006851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65">
            <a:extLst>
              <a:ext uri="{FF2B5EF4-FFF2-40B4-BE49-F238E27FC236}">
                <a16:creationId xmlns="" xmlns:a16="http://schemas.microsoft.com/office/drawing/2014/main" id="{EC05B0BC-8C95-425B-8D31-85CD88599A3D}"/>
              </a:ext>
            </a:extLst>
          </p:cNvPr>
          <p:cNvSpPr/>
          <p:nvPr/>
        </p:nvSpPr>
        <p:spPr>
          <a:xfrm>
            <a:off x="5742074" y="4724404"/>
            <a:ext cx="1816100" cy="1006851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67">
            <a:extLst>
              <a:ext uri="{FF2B5EF4-FFF2-40B4-BE49-F238E27FC236}">
                <a16:creationId xmlns="" xmlns:a16="http://schemas.microsoft.com/office/drawing/2014/main" id="{CFF5ECD4-4698-4FB3-BDCD-F24ACD272D45}"/>
              </a:ext>
            </a:extLst>
          </p:cNvPr>
          <p:cNvSpPr/>
          <p:nvPr/>
        </p:nvSpPr>
        <p:spPr>
          <a:xfrm>
            <a:off x="7714808" y="4724405"/>
            <a:ext cx="3349431" cy="1015664"/>
          </a:xfrm>
          <a:prstGeom prst="rect">
            <a:avLst/>
          </a:prstGeom>
          <a:solidFill>
            <a:schemeClr val="accent5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62">
            <a:extLst>
              <a:ext uri="{FF2B5EF4-FFF2-40B4-BE49-F238E27FC236}">
                <a16:creationId xmlns="" xmlns:a16="http://schemas.microsoft.com/office/drawing/2014/main" id="{D6C94F5E-BDD2-4AE0-AED5-E2101D169031}"/>
              </a:ext>
            </a:extLst>
          </p:cNvPr>
          <p:cNvSpPr/>
          <p:nvPr/>
        </p:nvSpPr>
        <p:spPr>
          <a:xfrm>
            <a:off x="1750041" y="4724404"/>
            <a:ext cx="1816100" cy="1006851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0">
            <a:extLst>
              <a:ext uri="{FF2B5EF4-FFF2-40B4-BE49-F238E27FC236}">
                <a16:creationId xmlns="" xmlns:a16="http://schemas.microsoft.com/office/drawing/2014/main" id="{07079F86-7CCE-4AB2-9297-1DB64A57984D}"/>
              </a:ext>
            </a:extLst>
          </p:cNvPr>
          <p:cNvGrpSpPr/>
          <p:nvPr/>
        </p:nvGrpSpPr>
        <p:grpSpPr>
          <a:xfrm>
            <a:off x="1695007" y="1414155"/>
            <a:ext cx="8249054" cy="3062422"/>
            <a:chOff x="1950567" y="2098917"/>
            <a:chExt cx="7469052" cy="2772850"/>
          </a:xfrm>
        </p:grpSpPr>
        <p:sp>
          <p:nvSpPr>
            <p:cNvPr id="20" name="Freeform 5">
              <a:extLst>
                <a:ext uri="{FF2B5EF4-FFF2-40B4-BE49-F238E27FC236}">
                  <a16:creationId xmlns="" xmlns:a16="http://schemas.microsoft.com/office/drawing/2014/main" id="{FF07B9DE-B1B9-4290-B934-89E9442C1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4406" y="2098917"/>
              <a:ext cx="1729563" cy="2772850"/>
            </a:xfrm>
            <a:custGeom>
              <a:avLst/>
              <a:gdLst>
                <a:gd name="T0" fmla="*/ 27 w 4016"/>
                <a:gd name="T1" fmla="*/ 5450 h 6400"/>
                <a:gd name="T2" fmla="*/ 0 w 4016"/>
                <a:gd name="T3" fmla="*/ 3596 h 6400"/>
                <a:gd name="T4" fmla="*/ 144 w 4016"/>
                <a:gd name="T5" fmla="*/ 3537 h 6400"/>
                <a:gd name="T6" fmla="*/ 704 w 4016"/>
                <a:gd name="T7" fmla="*/ 3612 h 6400"/>
                <a:gd name="T8" fmla="*/ 945 w 4016"/>
                <a:gd name="T9" fmla="*/ 3183 h 6400"/>
                <a:gd name="T10" fmla="*/ 404 w 4016"/>
                <a:gd name="T11" fmla="*/ 2734 h 6400"/>
                <a:gd name="T12" fmla="*/ 58 w 4016"/>
                <a:gd name="T13" fmla="*/ 2888 h 6400"/>
                <a:gd name="T14" fmla="*/ 0 w 4016"/>
                <a:gd name="T15" fmla="*/ 2254 h 6400"/>
                <a:gd name="T16" fmla="*/ 29 w 4016"/>
                <a:gd name="T17" fmla="*/ 951 h 6400"/>
                <a:gd name="T18" fmla="*/ 1702 w 4016"/>
                <a:gd name="T19" fmla="*/ 933 h 6400"/>
                <a:gd name="T20" fmla="*/ 1750 w 4016"/>
                <a:gd name="T21" fmla="*/ 615 h 6400"/>
                <a:gd name="T22" fmla="*/ 1932 w 4016"/>
                <a:gd name="T23" fmla="*/ 28 h 6400"/>
                <a:gd name="T24" fmla="*/ 2356 w 4016"/>
                <a:gd name="T25" fmla="*/ 455 h 6400"/>
                <a:gd name="T26" fmla="*/ 2348 w 4016"/>
                <a:gd name="T27" fmla="*/ 946 h 6400"/>
                <a:gd name="T28" fmla="*/ 3986 w 4016"/>
                <a:gd name="T29" fmla="*/ 952 h 6400"/>
                <a:gd name="T30" fmla="*/ 4016 w 4016"/>
                <a:gd name="T31" fmla="*/ 2797 h 6400"/>
                <a:gd name="T32" fmla="*/ 3880 w 4016"/>
                <a:gd name="T33" fmla="*/ 2869 h 6400"/>
                <a:gd name="T34" fmla="*/ 3419 w 4016"/>
                <a:gd name="T35" fmla="*/ 2746 h 6400"/>
                <a:gd name="T36" fmla="*/ 3083 w 4016"/>
                <a:gd name="T37" fmla="*/ 3097 h 6400"/>
                <a:gd name="T38" fmla="*/ 3307 w 4016"/>
                <a:gd name="T39" fmla="*/ 3609 h 6400"/>
                <a:gd name="T40" fmla="*/ 3774 w 4016"/>
                <a:gd name="T41" fmla="*/ 3612 h 6400"/>
                <a:gd name="T42" fmla="*/ 3951 w 4016"/>
                <a:gd name="T43" fmla="*/ 3512 h 6400"/>
                <a:gd name="T44" fmla="*/ 4016 w 4016"/>
                <a:gd name="T45" fmla="*/ 3608 h 6400"/>
                <a:gd name="T46" fmla="*/ 3986 w 4016"/>
                <a:gd name="T47" fmla="*/ 5449 h 6400"/>
                <a:gd name="T48" fmla="*/ 2326 w 4016"/>
                <a:gd name="T49" fmla="*/ 5462 h 6400"/>
                <a:gd name="T50" fmla="*/ 2241 w 4016"/>
                <a:gd name="T51" fmla="*/ 5758 h 6400"/>
                <a:gd name="T52" fmla="*/ 2357 w 4016"/>
                <a:gd name="T53" fmla="*/ 6121 h 6400"/>
                <a:gd name="T54" fmla="*/ 1976 w 4016"/>
                <a:gd name="T55" fmla="*/ 6392 h 6400"/>
                <a:gd name="T56" fmla="*/ 1663 w 4016"/>
                <a:gd name="T57" fmla="*/ 5937 h 6400"/>
                <a:gd name="T58" fmla="*/ 1775 w 4016"/>
                <a:gd name="T59" fmla="*/ 5529 h 6400"/>
                <a:gd name="T60" fmla="*/ 509 w 4016"/>
                <a:gd name="T61" fmla="*/ 5450 h 6400"/>
                <a:gd name="T62" fmla="*/ 493 w 4016"/>
                <a:gd name="T63" fmla="*/ 5450 h 6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16" h="6400">
                  <a:moveTo>
                    <a:pt x="493" y="5450"/>
                  </a:moveTo>
                  <a:cubicBezTo>
                    <a:pt x="338" y="5450"/>
                    <a:pt x="183" y="5450"/>
                    <a:pt x="27" y="5450"/>
                  </a:cubicBezTo>
                  <a:cubicBezTo>
                    <a:pt x="0" y="5450"/>
                    <a:pt x="0" y="5450"/>
                    <a:pt x="0" y="5422"/>
                  </a:cubicBezTo>
                  <a:cubicBezTo>
                    <a:pt x="0" y="5120"/>
                    <a:pt x="0" y="3898"/>
                    <a:pt x="0" y="3596"/>
                  </a:cubicBezTo>
                  <a:cubicBezTo>
                    <a:pt x="0" y="3558"/>
                    <a:pt x="19" y="3529"/>
                    <a:pt x="53" y="3515"/>
                  </a:cubicBezTo>
                  <a:cubicBezTo>
                    <a:pt x="85" y="3502"/>
                    <a:pt x="116" y="3510"/>
                    <a:pt x="144" y="3537"/>
                  </a:cubicBezTo>
                  <a:cubicBezTo>
                    <a:pt x="241" y="3628"/>
                    <a:pt x="355" y="3674"/>
                    <a:pt x="489" y="3671"/>
                  </a:cubicBezTo>
                  <a:cubicBezTo>
                    <a:pt x="566" y="3669"/>
                    <a:pt x="638" y="3649"/>
                    <a:pt x="704" y="3612"/>
                  </a:cubicBezTo>
                  <a:cubicBezTo>
                    <a:pt x="767" y="3577"/>
                    <a:pt x="819" y="3530"/>
                    <a:pt x="861" y="3471"/>
                  </a:cubicBezTo>
                  <a:cubicBezTo>
                    <a:pt x="921" y="3384"/>
                    <a:pt x="949" y="3288"/>
                    <a:pt x="945" y="3183"/>
                  </a:cubicBezTo>
                  <a:cubicBezTo>
                    <a:pt x="940" y="3063"/>
                    <a:pt x="896" y="2960"/>
                    <a:pt x="813" y="2873"/>
                  </a:cubicBezTo>
                  <a:cubicBezTo>
                    <a:pt x="700" y="2757"/>
                    <a:pt x="561" y="2715"/>
                    <a:pt x="404" y="2734"/>
                  </a:cubicBezTo>
                  <a:cubicBezTo>
                    <a:pt x="303" y="2747"/>
                    <a:pt x="216" y="2793"/>
                    <a:pt x="143" y="2865"/>
                  </a:cubicBezTo>
                  <a:cubicBezTo>
                    <a:pt x="119" y="2888"/>
                    <a:pt x="85" y="2898"/>
                    <a:pt x="58" y="2888"/>
                  </a:cubicBezTo>
                  <a:cubicBezTo>
                    <a:pt x="21" y="2874"/>
                    <a:pt x="0" y="2845"/>
                    <a:pt x="0" y="2808"/>
                  </a:cubicBezTo>
                  <a:cubicBezTo>
                    <a:pt x="0" y="2623"/>
                    <a:pt x="0" y="2438"/>
                    <a:pt x="0" y="2254"/>
                  </a:cubicBezTo>
                  <a:cubicBezTo>
                    <a:pt x="0" y="2136"/>
                    <a:pt x="0" y="1098"/>
                    <a:pt x="0" y="980"/>
                  </a:cubicBezTo>
                  <a:cubicBezTo>
                    <a:pt x="0" y="951"/>
                    <a:pt x="0" y="951"/>
                    <a:pt x="29" y="951"/>
                  </a:cubicBezTo>
                  <a:cubicBezTo>
                    <a:pt x="327" y="951"/>
                    <a:pt x="1305" y="951"/>
                    <a:pt x="1603" y="951"/>
                  </a:cubicBezTo>
                  <a:cubicBezTo>
                    <a:pt x="1637" y="951"/>
                    <a:pt x="1670" y="948"/>
                    <a:pt x="1702" y="933"/>
                  </a:cubicBezTo>
                  <a:cubicBezTo>
                    <a:pt x="1786" y="894"/>
                    <a:pt x="1832" y="790"/>
                    <a:pt x="1802" y="702"/>
                  </a:cubicBezTo>
                  <a:cubicBezTo>
                    <a:pt x="1791" y="669"/>
                    <a:pt x="1773" y="641"/>
                    <a:pt x="1750" y="615"/>
                  </a:cubicBezTo>
                  <a:cubicBezTo>
                    <a:pt x="1656" y="512"/>
                    <a:pt x="1626" y="393"/>
                    <a:pt x="1667" y="259"/>
                  </a:cubicBezTo>
                  <a:cubicBezTo>
                    <a:pt x="1707" y="127"/>
                    <a:pt x="1800" y="56"/>
                    <a:pt x="1932" y="28"/>
                  </a:cubicBezTo>
                  <a:cubicBezTo>
                    <a:pt x="2058" y="0"/>
                    <a:pt x="2174" y="20"/>
                    <a:pt x="2266" y="117"/>
                  </a:cubicBezTo>
                  <a:cubicBezTo>
                    <a:pt x="2356" y="213"/>
                    <a:pt x="2387" y="326"/>
                    <a:pt x="2356" y="455"/>
                  </a:cubicBezTo>
                  <a:cubicBezTo>
                    <a:pt x="2340" y="521"/>
                    <a:pt x="2306" y="576"/>
                    <a:pt x="2259" y="624"/>
                  </a:cubicBezTo>
                  <a:cubicBezTo>
                    <a:pt x="2163" y="724"/>
                    <a:pt x="2199" y="901"/>
                    <a:pt x="2348" y="946"/>
                  </a:cubicBezTo>
                  <a:cubicBezTo>
                    <a:pt x="2369" y="952"/>
                    <a:pt x="2392" y="951"/>
                    <a:pt x="2414" y="951"/>
                  </a:cubicBezTo>
                  <a:cubicBezTo>
                    <a:pt x="2711" y="952"/>
                    <a:pt x="3688" y="952"/>
                    <a:pt x="3986" y="952"/>
                  </a:cubicBezTo>
                  <a:cubicBezTo>
                    <a:pt x="4016" y="952"/>
                    <a:pt x="4016" y="952"/>
                    <a:pt x="4016" y="983"/>
                  </a:cubicBezTo>
                  <a:cubicBezTo>
                    <a:pt x="4016" y="1281"/>
                    <a:pt x="4016" y="2499"/>
                    <a:pt x="4016" y="2797"/>
                  </a:cubicBezTo>
                  <a:cubicBezTo>
                    <a:pt x="4016" y="2845"/>
                    <a:pt x="3999" y="2871"/>
                    <a:pt x="3959" y="2887"/>
                  </a:cubicBezTo>
                  <a:cubicBezTo>
                    <a:pt x="3928" y="2899"/>
                    <a:pt x="3901" y="2890"/>
                    <a:pt x="3880" y="2869"/>
                  </a:cubicBezTo>
                  <a:cubicBezTo>
                    <a:pt x="3826" y="2818"/>
                    <a:pt x="3766" y="2777"/>
                    <a:pt x="3696" y="2754"/>
                  </a:cubicBezTo>
                  <a:cubicBezTo>
                    <a:pt x="3605" y="2723"/>
                    <a:pt x="3512" y="2721"/>
                    <a:pt x="3419" y="2746"/>
                  </a:cubicBezTo>
                  <a:cubicBezTo>
                    <a:pt x="3333" y="2768"/>
                    <a:pt x="3260" y="2813"/>
                    <a:pt x="3200" y="2877"/>
                  </a:cubicBezTo>
                  <a:cubicBezTo>
                    <a:pt x="3141" y="2939"/>
                    <a:pt x="3102" y="3013"/>
                    <a:pt x="3083" y="3097"/>
                  </a:cubicBezTo>
                  <a:cubicBezTo>
                    <a:pt x="3063" y="3184"/>
                    <a:pt x="3068" y="3268"/>
                    <a:pt x="3096" y="3351"/>
                  </a:cubicBezTo>
                  <a:cubicBezTo>
                    <a:pt x="3134" y="3463"/>
                    <a:pt x="3205" y="3549"/>
                    <a:pt x="3307" y="3609"/>
                  </a:cubicBezTo>
                  <a:cubicBezTo>
                    <a:pt x="3382" y="3654"/>
                    <a:pt x="3465" y="3673"/>
                    <a:pt x="3553" y="3672"/>
                  </a:cubicBezTo>
                  <a:cubicBezTo>
                    <a:pt x="3632" y="3670"/>
                    <a:pt x="3706" y="3652"/>
                    <a:pt x="3774" y="3612"/>
                  </a:cubicBezTo>
                  <a:cubicBezTo>
                    <a:pt x="3810" y="3590"/>
                    <a:pt x="3843" y="3561"/>
                    <a:pt x="3876" y="3534"/>
                  </a:cubicBezTo>
                  <a:cubicBezTo>
                    <a:pt x="3899" y="3517"/>
                    <a:pt x="3922" y="3504"/>
                    <a:pt x="3951" y="3512"/>
                  </a:cubicBezTo>
                  <a:cubicBezTo>
                    <a:pt x="3984" y="3521"/>
                    <a:pt x="4007" y="3540"/>
                    <a:pt x="4014" y="3576"/>
                  </a:cubicBezTo>
                  <a:cubicBezTo>
                    <a:pt x="4016" y="3586"/>
                    <a:pt x="4016" y="3597"/>
                    <a:pt x="4016" y="3608"/>
                  </a:cubicBezTo>
                  <a:cubicBezTo>
                    <a:pt x="4016" y="3905"/>
                    <a:pt x="4016" y="5122"/>
                    <a:pt x="4016" y="5420"/>
                  </a:cubicBezTo>
                  <a:cubicBezTo>
                    <a:pt x="4016" y="5449"/>
                    <a:pt x="4016" y="5449"/>
                    <a:pt x="3986" y="5449"/>
                  </a:cubicBezTo>
                  <a:cubicBezTo>
                    <a:pt x="3694" y="5449"/>
                    <a:pt x="2721" y="5448"/>
                    <a:pt x="2428" y="5448"/>
                  </a:cubicBezTo>
                  <a:cubicBezTo>
                    <a:pt x="2394" y="5448"/>
                    <a:pt x="2357" y="5449"/>
                    <a:pt x="2326" y="5462"/>
                  </a:cubicBezTo>
                  <a:cubicBezTo>
                    <a:pt x="2261" y="5489"/>
                    <a:pt x="2220" y="5541"/>
                    <a:pt x="2208" y="5614"/>
                  </a:cubicBezTo>
                  <a:cubicBezTo>
                    <a:pt x="2200" y="5666"/>
                    <a:pt x="2213" y="5715"/>
                    <a:pt x="2241" y="5758"/>
                  </a:cubicBezTo>
                  <a:cubicBezTo>
                    <a:pt x="2253" y="5777"/>
                    <a:pt x="2273" y="5791"/>
                    <a:pt x="2287" y="5809"/>
                  </a:cubicBezTo>
                  <a:cubicBezTo>
                    <a:pt x="2359" y="5902"/>
                    <a:pt x="2385" y="6005"/>
                    <a:pt x="2357" y="6121"/>
                  </a:cubicBezTo>
                  <a:cubicBezTo>
                    <a:pt x="2338" y="6197"/>
                    <a:pt x="2299" y="6260"/>
                    <a:pt x="2240" y="6310"/>
                  </a:cubicBezTo>
                  <a:cubicBezTo>
                    <a:pt x="2164" y="6374"/>
                    <a:pt x="2075" y="6400"/>
                    <a:pt x="1976" y="6392"/>
                  </a:cubicBezTo>
                  <a:cubicBezTo>
                    <a:pt x="1875" y="6383"/>
                    <a:pt x="1794" y="6337"/>
                    <a:pt x="1728" y="6261"/>
                  </a:cubicBezTo>
                  <a:cubicBezTo>
                    <a:pt x="1646" y="6165"/>
                    <a:pt x="1630" y="6056"/>
                    <a:pt x="1663" y="5937"/>
                  </a:cubicBezTo>
                  <a:cubicBezTo>
                    <a:pt x="1680" y="5876"/>
                    <a:pt x="1712" y="5825"/>
                    <a:pt x="1755" y="5779"/>
                  </a:cubicBezTo>
                  <a:cubicBezTo>
                    <a:pt x="1824" y="5707"/>
                    <a:pt x="1833" y="5610"/>
                    <a:pt x="1775" y="5529"/>
                  </a:cubicBezTo>
                  <a:cubicBezTo>
                    <a:pt x="1741" y="5483"/>
                    <a:pt x="1695" y="5452"/>
                    <a:pt x="1635" y="5451"/>
                  </a:cubicBezTo>
                  <a:cubicBezTo>
                    <a:pt x="1487" y="5450"/>
                    <a:pt x="658" y="5450"/>
                    <a:pt x="509" y="5450"/>
                  </a:cubicBezTo>
                  <a:cubicBezTo>
                    <a:pt x="504" y="5450"/>
                    <a:pt x="499" y="5450"/>
                    <a:pt x="493" y="5450"/>
                  </a:cubicBezTo>
                  <a:cubicBezTo>
                    <a:pt x="493" y="5450"/>
                    <a:pt x="493" y="5450"/>
                    <a:pt x="493" y="54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5">
              <a:extLst>
                <a:ext uri="{FF2B5EF4-FFF2-40B4-BE49-F238E27FC236}">
                  <a16:creationId xmlns="" xmlns:a16="http://schemas.microsoft.com/office/drawing/2014/main" id="{363486E2-9B06-40D2-8AE4-D22A2DBB7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0567" y="2098917"/>
              <a:ext cx="1729563" cy="2772850"/>
            </a:xfrm>
            <a:custGeom>
              <a:avLst/>
              <a:gdLst>
                <a:gd name="T0" fmla="*/ 27 w 4016"/>
                <a:gd name="T1" fmla="*/ 5450 h 6400"/>
                <a:gd name="T2" fmla="*/ 0 w 4016"/>
                <a:gd name="T3" fmla="*/ 3596 h 6400"/>
                <a:gd name="T4" fmla="*/ 144 w 4016"/>
                <a:gd name="T5" fmla="*/ 3537 h 6400"/>
                <a:gd name="T6" fmla="*/ 704 w 4016"/>
                <a:gd name="T7" fmla="*/ 3612 h 6400"/>
                <a:gd name="T8" fmla="*/ 945 w 4016"/>
                <a:gd name="T9" fmla="*/ 3183 h 6400"/>
                <a:gd name="T10" fmla="*/ 404 w 4016"/>
                <a:gd name="T11" fmla="*/ 2734 h 6400"/>
                <a:gd name="T12" fmla="*/ 58 w 4016"/>
                <a:gd name="T13" fmla="*/ 2888 h 6400"/>
                <a:gd name="T14" fmla="*/ 0 w 4016"/>
                <a:gd name="T15" fmla="*/ 2254 h 6400"/>
                <a:gd name="T16" fmla="*/ 29 w 4016"/>
                <a:gd name="T17" fmla="*/ 951 h 6400"/>
                <a:gd name="T18" fmla="*/ 1702 w 4016"/>
                <a:gd name="T19" fmla="*/ 933 h 6400"/>
                <a:gd name="T20" fmla="*/ 1750 w 4016"/>
                <a:gd name="T21" fmla="*/ 615 h 6400"/>
                <a:gd name="T22" fmla="*/ 1932 w 4016"/>
                <a:gd name="T23" fmla="*/ 28 h 6400"/>
                <a:gd name="T24" fmla="*/ 2356 w 4016"/>
                <a:gd name="T25" fmla="*/ 455 h 6400"/>
                <a:gd name="T26" fmla="*/ 2348 w 4016"/>
                <a:gd name="T27" fmla="*/ 946 h 6400"/>
                <a:gd name="T28" fmla="*/ 3986 w 4016"/>
                <a:gd name="T29" fmla="*/ 952 h 6400"/>
                <a:gd name="T30" fmla="*/ 4016 w 4016"/>
                <a:gd name="T31" fmla="*/ 2797 h 6400"/>
                <a:gd name="T32" fmla="*/ 3880 w 4016"/>
                <a:gd name="T33" fmla="*/ 2869 h 6400"/>
                <a:gd name="T34" fmla="*/ 3419 w 4016"/>
                <a:gd name="T35" fmla="*/ 2746 h 6400"/>
                <a:gd name="T36" fmla="*/ 3083 w 4016"/>
                <a:gd name="T37" fmla="*/ 3097 h 6400"/>
                <a:gd name="T38" fmla="*/ 3307 w 4016"/>
                <a:gd name="T39" fmla="*/ 3609 h 6400"/>
                <a:gd name="T40" fmla="*/ 3774 w 4016"/>
                <a:gd name="T41" fmla="*/ 3612 h 6400"/>
                <a:gd name="T42" fmla="*/ 3951 w 4016"/>
                <a:gd name="T43" fmla="*/ 3512 h 6400"/>
                <a:gd name="T44" fmla="*/ 4016 w 4016"/>
                <a:gd name="T45" fmla="*/ 3608 h 6400"/>
                <a:gd name="T46" fmla="*/ 3986 w 4016"/>
                <a:gd name="T47" fmla="*/ 5449 h 6400"/>
                <a:gd name="T48" fmla="*/ 2326 w 4016"/>
                <a:gd name="T49" fmla="*/ 5462 h 6400"/>
                <a:gd name="T50" fmla="*/ 2241 w 4016"/>
                <a:gd name="T51" fmla="*/ 5758 h 6400"/>
                <a:gd name="T52" fmla="*/ 2357 w 4016"/>
                <a:gd name="T53" fmla="*/ 6121 h 6400"/>
                <a:gd name="T54" fmla="*/ 1976 w 4016"/>
                <a:gd name="T55" fmla="*/ 6392 h 6400"/>
                <a:gd name="T56" fmla="*/ 1663 w 4016"/>
                <a:gd name="T57" fmla="*/ 5937 h 6400"/>
                <a:gd name="T58" fmla="*/ 1775 w 4016"/>
                <a:gd name="T59" fmla="*/ 5529 h 6400"/>
                <a:gd name="T60" fmla="*/ 509 w 4016"/>
                <a:gd name="T61" fmla="*/ 5450 h 6400"/>
                <a:gd name="T62" fmla="*/ 493 w 4016"/>
                <a:gd name="T63" fmla="*/ 5450 h 6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16" h="6400">
                  <a:moveTo>
                    <a:pt x="493" y="5450"/>
                  </a:moveTo>
                  <a:cubicBezTo>
                    <a:pt x="338" y="5450"/>
                    <a:pt x="183" y="5450"/>
                    <a:pt x="27" y="5450"/>
                  </a:cubicBezTo>
                  <a:cubicBezTo>
                    <a:pt x="0" y="5450"/>
                    <a:pt x="0" y="5450"/>
                    <a:pt x="0" y="5422"/>
                  </a:cubicBezTo>
                  <a:cubicBezTo>
                    <a:pt x="0" y="5120"/>
                    <a:pt x="0" y="3898"/>
                    <a:pt x="0" y="3596"/>
                  </a:cubicBezTo>
                  <a:cubicBezTo>
                    <a:pt x="0" y="3558"/>
                    <a:pt x="19" y="3529"/>
                    <a:pt x="53" y="3515"/>
                  </a:cubicBezTo>
                  <a:cubicBezTo>
                    <a:pt x="85" y="3502"/>
                    <a:pt x="116" y="3510"/>
                    <a:pt x="144" y="3537"/>
                  </a:cubicBezTo>
                  <a:cubicBezTo>
                    <a:pt x="241" y="3628"/>
                    <a:pt x="355" y="3674"/>
                    <a:pt x="489" y="3671"/>
                  </a:cubicBezTo>
                  <a:cubicBezTo>
                    <a:pt x="566" y="3669"/>
                    <a:pt x="638" y="3649"/>
                    <a:pt x="704" y="3612"/>
                  </a:cubicBezTo>
                  <a:cubicBezTo>
                    <a:pt x="767" y="3577"/>
                    <a:pt x="819" y="3530"/>
                    <a:pt x="861" y="3471"/>
                  </a:cubicBezTo>
                  <a:cubicBezTo>
                    <a:pt x="921" y="3384"/>
                    <a:pt x="949" y="3288"/>
                    <a:pt x="945" y="3183"/>
                  </a:cubicBezTo>
                  <a:cubicBezTo>
                    <a:pt x="940" y="3063"/>
                    <a:pt x="896" y="2960"/>
                    <a:pt x="813" y="2873"/>
                  </a:cubicBezTo>
                  <a:cubicBezTo>
                    <a:pt x="700" y="2757"/>
                    <a:pt x="561" y="2715"/>
                    <a:pt x="404" y="2734"/>
                  </a:cubicBezTo>
                  <a:cubicBezTo>
                    <a:pt x="303" y="2747"/>
                    <a:pt x="216" y="2793"/>
                    <a:pt x="143" y="2865"/>
                  </a:cubicBezTo>
                  <a:cubicBezTo>
                    <a:pt x="119" y="2888"/>
                    <a:pt x="85" y="2898"/>
                    <a:pt x="58" y="2888"/>
                  </a:cubicBezTo>
                  <a:cubicBezTo>
                    <a:pt x="21" y="2874"/>
                    <a:pt x="0" y="2845"/>
                    <a:pt x="0" y="2808"/>
                  </a:cubicBezTo>
                  <a:cubicBezTo>
                    <a:pt x="0" y="2623"/>
                    <a:pt x="0" y="2438"/>
                    <a:pt x="0" y="2254"/>
                  </a:cubicBezTo>
                  <a:cubicBezTo>
                    <a:pt x="0" y="2136"/>
                    <a:pt x="0" y="1098"/>
                    <a:pt x="0" y="980"/>
                  </a:cubicBezTo>
                  <a:cubicBezTo>
                    <a:pt x="0" y="951"/>
                    <a:pt x="0" y="951"/>
                    <a:pt x="29" y="951"/>
                  </a:cubicBezTo>
                  <a:cubicBezTo>
                    <a:pt x="327" y="951"/>
                    <a:pt x="1305" y="951"/>
                    <a:pt x="1603" y="951"/>
                  </a:cubicBezTo>
                  <a:cubicBezTo>
                    <a:pt x="1637" y="951"/>
                    <a:pt x="1670" y="948"/>
                    <a:pt x="1702" y="933"/>
                  </a:cubicBezTo>
                  <a:cubicBezTo>
                    <a:pt x="1786" y="894"/>
                    <a:pt x="1832" y="790"/>
                    <a:pt x="1802" y="702"/>
                  </a:cubicBezTo>
                  <a:cubicBezTo>
                    <a:pt x="1791" y="669"/>
                    <a:pt x="1773" y="641"/>
                    <a:pt x="1750" y="615"/>
                  </a:cubicBezTo>
                  <a:cubicBezTo>
                    <a:pt x="1656" y="512"/>
                    <a:pt x="1626" y="393"/>
                    <a:pt x="1667" y="259"/>
                  </a:cubicBezTo>
                  <a:cubicBezTo>
                    <a:pt x="1707" y="127"/>
                    <a:pt x="1800" y="56"/>
                    <a:pt x="1932" y="28"/>
                  </a:cubicBezTo>
                  <a:cubicBezTo>
                    <a:pt x="2058" y="0"/>
                    <a:pt x="2174" y="20"/>
                    <a:pt x="2266" y="117"/>
                  </a:cubicBezTo>
                  <a:cubicBezTo>
                    <a:pt x="2356" y="213"/>
                    <a:pt x="2387" y="326"/>
                    <a:pt x="2356" y="455"/>
                  </a:cubicBezTo>
                  <a:cubicBezTo>
                    <a:pt x="2340" y="521"/>
                    <a:pt x="2306" y="576"/>
                    <a:pt x="2259" y="624"/>
                  </a:cubicBezTo>
                  <a:cubicBezTo>
                    <a:pt x="2163" y="724"/>
                    <a:pt x="2199" y="901"/>
                    <a:pt x="2348" y="946"/>
                  </a:cubicBezTo>
                  <a:cubicBezTo>
                    <a:pt x="2369" y="952"/>
                    <a:pt x="2392" y="951"/>
                    <a:pt x="2414" y="951"/>
                  </a:cubicBezTo>
                  <a:cubicBezTo>
                    <a:pt x="2711" y="952"/>
                    <a:pt x="3688" y="952"/>
                    <a:pt x="3986" y="952"/>
                  </a:cubicBezTo>
                  <a:cubicBezTo>
                    <a:pt x="4016" y="952"/>
                    <a:pt x="4016" y="952"/>
                    <a:pt x="4016" y="983"/>
                  </a:cubicBezTo>
                  <a:cubicBezTo>
                    <a:pt x="4016" y="1281"/>
                    <a:pt x="4016" y="2499"/>
                    <a:pt x="4016" y="2797"/>
                  </a:cubicBezTo>
                  <a:cubicBezTo>
                    <a:pt x="4016" y="2845"/>
                    <a:pt x="3999" y="2871"/>
                    <a:pt x="3959" y="2887"/>
                  </a:cubicBezTo>
                  <a:cubicBezTo>
                    <a:pt x="3928" y="2899"/>
                    <a:pt x="3901" y="2890"/>
                    <a:pt x="3880" y="2869"/>
                  </a:cubicBezTo>
                  <a:cubicBezTo>
                    <a:pt x="3826" y="2818"/>
                    <a:pt x="3766" y="2777"/>
                    <a:pt x="3696" y="2754"/>
                  </a:cubicBezTo>
                  <a:cubicBezTo>
                    <a:pt x="3605" y="2723"/>
                    <a:pt x="3512" y="2721"/>
                    <a:pt x="3419" y="2746"/>
                  </a:cubicBezTo>
                  <a:cubicBezTo>
                    <a:pt x="3333" y="2768"/>
                    <a:pt x="3260" y="2813"/>
                    <a:pt x="3200" y="2877"/>
                  </a:cubicBezTo>
                  <a:cubicBezTo>
                    <a:pt x="3141" y="2939"/>
                    <a:pt x="3102" y="3013"/>
                    <a:pt x="3083" y="3097"/>
                  </a:cubicBezTo>
                  <a:cubicBezTo>
                    <a:pt x="3063" y="3184"/>
                    <a:pt x="3068" y="3268"/>
                    <a:pt x="3096" y="3351"/>
                  </a:cubicBezTo>
                  <a:cubicBezTo>
                    <a:pt x="3134" y="3463"/>
                    <a:pt x="3205" y="3549"/>
                    <a:pt x="3307" y="3609"/>
                  </a:cubicBezTo>
                  <a:cubicBezTo>
                    <a:pt x="3382" y="3654"/>
                    <a:pt x="3465" y="3673"/>
                    <a:pt x="3553" y="3672"/>
                  </a:cubicBezTo>
                  <a:cubicBezTo>
                    <a:pt x="3632" y="3670"/>
                    <a:pt x="3706" y="3652"/>
                    <a:pt x="3774" y="3612"/>
                  </a:cubicBezTo>
                  <a:cubicBezTo>
                    <a:pt x="3810" y="3590"/>
                    <a:pt x="3843" y="3561"/>
                    <a:pt x="3876" y="3534"/>
                  </a:cubicBezTo>
                  <a:cubicBezTo>
                    <a:pt x="3899" y="3517"/>
                    <a:pt x="3922" y="3504"/>
                    <a:pt x="3951" y="3512"/>
                  </a:cubicBezTo>
                  <a:cubicBezTo>
                    <a:pt x="3984" y="3521"/>
                    <a:pt x="4007" y="3540"/>
                    <a:pt x="4014" y="3576"/>
                  </a:cubicBezTo>
                  <a:cubicBezTo>
                    <a:pt x="4016" y="3586"/>
                    <a:pt x="4016" y="3597"/>
                    <a:pt x="4016" y="3608"/>
                  </a:cubicBezTo>
                  <a:cubicBezTo>
                    <a:pt x="4016" y="3905"/>
                    <a:pt x="4016" y="5122"/>
                    <a:pt x="4016" y="5420"/>
                  </a:cubicBezTo>
                  <a:cubicBezTo>
                    <a:pt x="4016" y="5449"/>
                    <a:pt x="4016" y="5449"/>
                    <a:pt x="3986" y="5449"/>
                  </a:cubicBezTo>
                  <a:cubicBezTo>
                    <a:pt x="3694" y="5449"/>
                    <a:pt x="2721" y="5448"/>
                    <a:pt x="2428" y="5448"/>
                  </a:cubicBezTo>
                  <a:cubicBezTo>
                    <a:pt x="2394" y="5448"/>
                    <a:pt x="2357" y="5449"/>
                    <a:pt x="2326" y="5462"/>
                  </a:cubicBezTo>
                  <a:cubicBezTo>
                    <a:pt x="2261" y="5489"/>
                    <a:pt x="2220" y="5541"/>
                    <a:pt x="2208" y="5614"/>
                  </a:cubicBezTo>
                  <a:cubicBezTo>
                    <a:pt x="2200" y="5666"/>
                    <a:pt x="2213" y="5715"/>
                    <a:pt x="2241" y="5758"/>
                  </a:cubicBezTo>
                  <a:cubicBezTo>
                    <a:pt x="2253" y="5777"/>
                    <a:pt x="2273" y="5791"/>
                    <a:pt x="2287" y="5809"/>
                  </a:cubicBezTo>
                  <a:cubicBezTo>
                    <a:pt x="2359" y="5902"/>
                    <a:pt x="2385" y="6005"/>
                    <a:pt x="2357" y="6121"/>
                  </a:cubicBezTo>
                  <a:cubicBezTo>
                    <a:pt x="2338" y="6197"/>
                    <a:pt x="2299" y="6260"/>
                    <a:pt x="2240" y="6310"/>
                  </a:cubicBezTo>
                  <a:cubicBezTo>
                    <a:pt x="2164" y="6374"/>
                    <a:pt x="2075" y="6400"/>
                    <a:pt x="1976" y="6392"/>
                  </a:cubicBezTo>
                  <a:cubicBezTo>
                    <a:pt x="1875" y="6383"/>
                    <a:pt x="1794" y="6337"/>
                    <a:pt x="1728" y="6261"/>
                  </a:cubicBezTo>
                  <a:cubicBezTo>
                    <a:pt x="1646" y="6165"/>
                    <a:pt x="1630" y="6056"/>
                    <a:pt x="1663" y="5937"/>
                  </a:cubicBezTo>
                  <a:cubicBezTo>
                    <a:pt x="1680" y="5876"/>
                    <a:pt x="1712" y="5825"/>
                    <a:pt x="1755" y="5779"/>
                  </a:cubicBezTo>
                  <a:cubicBezTo>
                    <a:pt x="1824" y="5707"/>
                    <a:pt x="1833" y="5610"/>
                    <a:pt x="1775" y="5529"/>
                  </a:cubicBezTo>
                  <a:cubicBezTo>
                    <a:pt x="1741" y="5483"/>
                    <a:pt x="1695" y="5452"/>
                    <a:pt x="1635" y="5451"/>
                  </a:cubicBezTo>
                  <a:cubicBezTo>
                    <a:pt x="1487" y="5450"/>
                    <a:pt x="658" y="5450"/>
                    <a:pt x="509" y="5450"/>
                  </a:cubicBezTo>
                  <a:cubicBezTo>
                    <a:pt x="504" y="5450"/>
                    <a:pt x="499" y="5450"/>
                    <a:pt x="493" y="5450"/>
                  </a:cubicBezTo>
                  <a:cubicBezTo>
                    <a:pt x="493" y="5450"/>
                    <a:pt x="493" y="5450"/>
                    <a:pt x="493" y="54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="" xmlns:a16="http://schemas.microsoft.com/office/drawing/2014/main" id="{2051AB79-B996-4D32-99C4-D4B05CF2A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4139" y="2510018"/>
              <a:ext cx="2558126" cy="1950649"/>
            </a:xfrm>
            <a:custGeom>
              <a:avLst/>
              <a:gdLst>
                <a:gd name="T0" fmla="*/ 963 w 5936"/>
                <a:gd name="T1" fmla="*/ 30 h 4502"/>
                <a:gd name="T2" fmla="*/ 2570 w 5936"/>
                <a:gd name="T3" fmla="*/ 4 h 4502"/>
                <a:gd name="T4" fmla="*/ 2625 w 5936"/>
                <a:gd name="T5" fmla="*/ 157 h 4502"/>
                <a:gd name="T6" fmla="*/ 2534 w 5936"/>
                <a:gd name="T7" fmla="*/ 658 h 4502"/>
                <a:gd name="T8" fmla="*/ 3066 w 5936"/>
                <a:gd name="T9" fmla="*/ 940 h 4502"/>
                <a:gd name="T10" fmla="*/ 3428 w 5936"/>
                <a:gd name="T11" fmla="*/ 588 h 4502"/>
                <a:gd name="T12" fmla="*/ 3308 w 5936"/>
                <a:gd name="T13" fmla="*/ 150 h 4502"/>
                <a:gd name="T14" fmla="*/ 3369 w 5936"/>
                <a:gd name="T15" fmla="*/ 1 h 4502"/>
                <a:gd name="T16" fmla="*/ 3715 w 5936"/>
                <a:gd name="T17" fmla="*/ 1 h 4502"/>
                <a:gd name="T18" fmla="*/ 4958 w 5936"/>
                <a:gd name="T19" fmla="*/ 3 h 4502"/>
                <a:gd name="T20" fmla="*/ 4978 w 5936"/>
                <a:gd name="T21" fmla="*/ 54 h 4502"/>
                <a:gd name="T22" fmla="*/ 5045 w 5936"/>
                <a:gd name="T23" fmla="*/ 2008 h 4502"/>
                <a:gd name="T24" fmla="*/ 5317 w 5936"/>
                <a:gd name="T25" fmla="*/ 1990 h 4502"/>
                <a:gd name="T26" fmla="*/ 5883 w 5936"/>
                <a:gd name="T27" fmla="*/ 2086 h 4502"/>
                <a:gd name="T28" fmla="*/ 5761 w 5936"/>
                <a:gd name="T29" fmla="*/ 2554 h 4502"/>
                <a:gd name="T30" fmla="*/ 5298 w 5936"/>
                <a:gd name="T31" fmla="*/ 2496 h 4502"/>
                <a:gd name="T32" fmla="*/ 4978 w 5936"/>
                <a:gd name="T33" fmla="*/ 2648 h 4502"/>
                <a:gd name="T34" fmla="*/ 4950 w 5936"/>
                <a:gd name="T35" fmla="*/ 4501 h 4502"/>
                <a:gd name="T36" fmla="*/ 3299 w 5936"/>
                <a:gd name="T37" fmla="*/ 4471 h 4502"/>
                <a:gd name="T38" fmla="*/ 3423 w 5936"/>
                <a:gd name="T39" fmla="*/ 4161 h 4502"/>
                <a:gd name="T40" fmla="*/ 3297 w 5936"/>
                <a:gd name="T41" fmla="*/ 3687 h 4502"/>
                <a:gd name="T42" fmla="*/ 2829 w 5936"/>
                <a:gd name="T43" fmla="*/ 3576 h 4502"/>
                <a:gd name="T44" fmla="*/ 2504 w 5936"/>
                <a:gd name="T45" fmla="*/ 4096 h 4502"/>
                <a:gd name="T46" fmla="*/ 2652 w 5936"/>
                <a:gd name="T47" fmla="*/ 4454 h 4502"/>
                <a:gd name="T48" fmla="*/ 1983 w 5936"/>
                <a:gd name="T49" fmla="*/ 4501 h 4502"/>
                <a:gd name="T50" fmla="*/ 963 w 5936"/>
                <a:gd name="T51" fmla="*/ 4477 h 4502"/>
                <a:gd name="T52" fmla="*/ 869 w 5936"/>
                <a:gd name="T53" fmla="*/ 2477 h 4502"/>
                <a:gd name="T54" fmla="*/ 354 w 5936"/>
                <a:gd name="T55" fmla="*/ 2611 h 4502"/>
                <a:gd name="T56" fmla="*/ 31 w 5936"/>
                <a:gd name="T57" fmla="*/ 2154 h 4502"/>
                <a:gd name="T58" fmla="*/ 390 w 5936"/>
                <a:gd name="T59" fmla="*/ 1894 h 4502"/>
                <a:gd name="T60" fmla="*/ 715 w 5936"/>
                <a:gd name="T61" fmla="*/ 2049 h 4502"/>
                <a:gd name="T62" fmla="*/ 963 w 5936"/>
                <a:gd name="T63" fmla="*/ 1840 h 4502"/>
                <a:gd name="T64" fmla="*/ 963 w 5936"/>
                <a:gd name="T65" fmla="*/ 488 h 4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6" h="4502">
                  <a:moveTo>
                    <a:pt x="963" y="488"/>
                  </a:moveTo>
                  <a:cubicBezTo>
                    <a:pt x="963" y="335"/>
                    <a:pt x="963" y="183"/>
                    <a:pt x="963" y="30"/>
                  </a:cubicBezTo>
                  <a:cubicBezTo>
                    <a:pt x="962" y="11"/>
                    <a:pt x="967" y="3"/>
                    <a:pt x="988" y="3"/>
                  </a:cubicBezTo>
                  <a:cubicBezTo>
                    <a:pt x="1288" y="4"/>
                    <a:pt x="2269" y="4"/>
                    <a:pt x="2570" y="4"/>
                  </a:cubicBezTo>
                  <a:cubicBezTo>
                    <a:pt x="2638" y="4"/>
                    <a:pt x="2677" y="59"/>
                    <a:pt x="2652" y="121"/>
                  </a:cubicBezTo>
                  <a:cubicBezTo>
                    <a:pt x="2647" y="135"/>
                    <a:pt x="2635" y="146"/>
                    <a:pt x="2625" y="157"/>
                  </a:cubicBezTo>
                  <a:cubicBezTo>
                    <a:pt x="2561" y="228"/>
                    <a:pt x="2520" y="309"/>
                    <a:pt x="2505" y="404"/>
                  </a:cubicBezTo>
                  <a:cubicBezTo>
                    <a:pt x="2490" y="492"/>
                    <a:pt x="2500" y="576"/>
                    <a:pt x="2534" y="658"/>
                  </a:cubicBezTo>
                  <a:cubicBezTo>
                    <a:pt x="2576" y="762"/>
                    <a:pt x="2648" y="841"/>
                    <a:pt x="2747" y="894"/>
                  </a:cubicBezTo>
                  <a:cubicBezTo>
                    <a:pt x="2847" y="947"/>
                    <a:pt x="2953" y="964"/>
                    <a:pt x="3066" y="940"/>
                  </a:cubicBezTo>
                  <a:cubicBezTo>
                    <a:pt x="3150" y="922"/>
                    <a:pt x="3224" y="885"/>
                    <a:pt x="3287" y="827"/>
                  </a:cubicBezTo>
                  <a:cubicBezTo>
                    <a:pt x="3358" y="762"/>
                    <a:pt x="3406" y="683"/>
                    <a:pt x="3428" y="588"/>
                  </a:cubicBezTo>
                  <a:cubicBezTo>
                    <a:pt x="3442" y="529"/>
                    <a:pt x="3446" y="471"/>
                    <a:pt x="3437" y="411"/>
                  </a:cubicBezTo>
                  <a:cubicBezTo>
                    <a:pt x="3422" y="310"/>
                    <a:pt x="3379" y="222"/>
                    <a:pt x="3308" y="150"/>
                  </a:cubicBezTo>
                  <a:cubicBezTo>
                    <a:pt x="3281" y="122"/>
                    <a:pt x="3275" y="92"/>
                    <a:pt x="3284" y="58"/>
                  </a:cubicBezTo>
                  <a:cubicBezTo>
                    <a:pt x="3293" y="27"/>
                    <a:pt x="3331" y="2"/>
                    <a:pt x="3369" y="1"/>
                  </a:cubicBezTo>
                  <a:cubicBezTo>
                    <a:pt x="3405" y="0"/>
                    <a:pt x="3442" y="1"/>
                    <a:pt x="3479" y="1"/>
                  </a:cubicBezTo>
                  <a:cubicBezTo>
                    <a:pt x="3557" y="1"/>
                    <a:pt x="3636" y="1"/>
                    <a:pt x="3715" y="1"/>
                  </a:cubicBezTo>
                  <a:cubicBezTo>
                    <a:pt x="3885" y="1"/>
                    <a:pt x="4735" y="1"/>
                    <a:pt x="4905" y="1"/>
                  </a:cubicBezTo>
                  <a:cubicBezTo>
                    <a:pt x="4923" y="1"/>
                    <a:pt x="4940" y="3"/>
                    <a:pt x="4958" y="3"/>
                  </a:cubicBezTo>
                  <a:cubicBezTo>
                    <a:pt x="4973" y="3"/>
                    <a:pt x="4979" y="9"/>
                    <a:pt x="4978" y="24"/>
                  </a:cubicBezTo>
                  <a:cubicBezTo>
                    <a:pt x="4977" y="34"/>
                    <a:pt x="4978" y="44"/>
                    <a:pt x="4978" y="54"/>
                  </a:cubicBezTo>
                  <a:cubicBezTo>
                    <a:pt x="4978" y="345"/>
                    <a:pt x="4978" y="1556"/>
                    <a:pt x="4978" y="1848"/>
                  </a:cubicBezTo>
                  <a:cubicBezTo>
                    <a:pt x="4977" y="1911"/>
                    <a:pt x="4998" y="1964"/>
                    <a:pt x="5045" y="2008"/>
                  </a:cubicBezTo>
                  <a:cubicBezTo>
                    <a:pt x="5093" y="2053"/>
                    <a:pt x="5183" y="2071"/>
                    <a:pt x="5243" y="2041"/>
                  </a:cubicBezTo>
                  <a:cubicBezTo>
                    <a:pt x="5269" y="2028"/>
                    <a:pt x="5295" y="2010"/>
                    <a:pt x="5317" y="1990"/>
                  </a:cubicBezTo>
                  <a:cubicBezTo>
                    <a:pt x="5418" y="1904"/>
                    <a:pt x="5530" y="1871"/>
                    <a:pt x="5660" y="1907"/>
                  </a:cubicBezTo>
                  <a:cubicBezTo>
                    <a:pt x="5760" y="1934"/>
                    <a:pt x="5835" y="1995"/>
                    <a:pt x="5883" y="2086"/>
                  </a:cubicBezTo>
                  <a:cubicBezTo>
                    <a:pt x="5926" y="2169"/>
                    <a:pt x="5936" y="2258"/>
                    <a:pt x="5910" y="2349"/>
                  </a:cubicBezTo>
                  <a:cubicBezTo>
                    <a:pt x="5886" y="2436"/>
                    <a:pt x="5836" y="2505"/>
                    <a:pt x="5761" y="2554"/>
                  </a:cubicBezTo>
                  <a:cubicBezTo>
                    <a:pt x="5671" y="2611"/>
                    <a:pt x="5574" y="2627"/>
                    <a:pt x="5470" y="2599"/>
                  </a:cubicBezTo>
                  <a:cubicBezTo>
                    <a:pt x="5403" y="2581"/>
                    <a:pt x="5349" y="2542"/>
                    <a:pt x="5298" y="2496"/>
                  </a:cubicBezTo>
                  <a:cubicBezTo>
                    <a:pt x="5240" y="2446"/>
                    <a:pt x="5172" y="2434"/>
                    <a:pt x="5100" y="2464"/>
                  </a:cubicBezTo>
                  <a:cubicBezTo>
                    <a:pt x="5019" y="2498"/>
                    <a:pt x="4979" y="2562"/>
                    <a:pt x="4978" y="2648"/>
                  </a:cubicBezTo>
                  <a:cubicBezTo>
                    <a:pt x="4977" y="2950"/>
                    <a:pt x="4978" y="4172"/>
                    <a:pt x="4978" y="4474"/>
                  </a:cubicBezTo>
                  <a:cubicBezTo>
                    <a:pt x="4978" y="4502"/>
                    <a:pt x="4978" y="4502"/>
                    <a:pt x="4950" y="4501"/>
                  </a:cubicBezTo>
                  <a:cubicBezTo>
                    <a:pt x="4651" y="4501"/>
                    <a:pt x="3672" y="4501"/>
                    <a:pt x="3372" y="4501"/>
                  </a:cubicBezTo>
                  <a:cubicBezTo>
                    <a:pt x="3344" y="4501"/>
                    <a:pt x="3318" y="4494"/>
                    <a:pt x="3299" y="4471"/>
                  </a:cubicBezTo>
                  <a:cubicBezTo>
                    <a:pt x="3272" y="4438"/>
                    <a:pt x="3274" y="4390"/>
                    <a:pt x="3304" y="4359"/>
                  </a:cubicBezTo>
                  <a:cubicBezTo>
                    <a:pt x="3360" y="4303"/>
                    <a:pt x="3401" y="4237"/>
                    <a:pt x="3423" y="4161"/>
                  </a:cubicBezTo>
                  <a:cubicBezTo>
                    <a:pt x="3445" y="4083"/>
                    <a:pt x="3449" y="4003"/>
                    <a:pt x="3430" y="3922"/>
                  </a:cubicBezTo>
                  <a:cubicBezTo>
                    <a:pt x="3408" y="3830"/>
                    <a:pt x="3364" y="3752"/>
                    <a:pt x="3297" y="3687"/>
                  </a:cubicBezTo>
                  <a:cubicBezTo>
                    <a:pt x="3233" y="3625"/>
                    <a:pt x="3157" y="3585"/>
                    <a:pt x="3069" y="3566"/>
                  </a:cubicBezTo>
                  <a:cubicBezTo>
                    <a:pt x="2988" y="3549"/>
                    <a:pt x="2908" y="3552"/>
                    <a:pt x="2829" y="3576"/>
                  </a:cubicBezTo>
                  <a:cubicBezTo>
                    <a:pt x="2737" y="3604"/>
                    <a:pt x="2661" y="3657"/>
                    <a:pt x="2602" y="3732"/>
                  </a:cubicBezTo>
                  <a:cubicBezTo>
                    <a:pt x="2518" y="3838"/>
                    <a:pt x="2484" y="3960"/>
                    <a:pt x="2504" y="4096"/>
                  </a:cubicBezTo>
                  <a:cubicBezTo>
                    <a:pt x="2519" y="4198"/>
                    <a:pt x="2564" y="4284"/>
                    <a:pt x="2635" y="4359"/>
                  </a:cubicBezTo>
                  <a:cubicBezTo>
                    <a:pt x="2661" y="4387"/>
                    <a:pt x="2667" y="4419"/>
                    <a:pt x="2652" y="4454"/>
                  </a:cubicBezTo>
                  <a:cubicBezTo>
                    <a:pt x="2637" y="4486"/>
                    <a:pt x="2609" y="4501"/>
                    <a:pt x="2575" y="4502"/>
                  </a:cubicBezTo>
                  <a:cubicBezTo>
                    <a:pt x="2378" y="4502"/>
                    <a:pt x="2180" y="4502"/>
                    <a:pt x="1983" y="4501"/>
                  </a:cubicBezTo>
                  <a:cubicBezTo>
                    <a:pt x="1878" y="4501"/>
                    <a:pt x="1092" y="4500"/>
                    <a:pt x="987" y="4501"/>
                  </a:cubicBezTo>
                  <a:cubicBezTo>
                    <a:pt x="967" y="4502"/>
                    <a:pt x="963" y="4495"/>
                    <a:pt x="963" y="4477"/>
                  </a:cubicBezTo>
                  <a:cubicBezTo>
                    <a:pt x="963" y="4175"/>
                    <a:pt x="963" y="2954"/>
                    <a:pt x="963" y="2653"/>
                  </a:cubicBezTo>
                  <a:cubicBezTo>
                    <a:pt x="963" y="2577"/>
                    <a:pt x="932" y="2517"/>
                    <a:pt x="869" y="2477"/>
                  </a:cubicBezTo>
                  <a:cubicBezTo>
                    <a:pt x="796" y="2432"/>
                    <a:pt x="701" y="2439"/>
                    <a:pt x="638" y="2499"/>
                  </a:cubicBezTo>
                  <a:cubicBezTo>
                    <a:pt x="559" y="2576"/>
                    <a:pt x="465" y="2618"/>
                    <a:pt x="354" y="2611"/>
                  </a:cubicBezTo>
                  <a:cubicBezTo>
                    <a:pt x="251" y="2604"/>
                    <a:pt x="165" y="2560"/>
                    <a:pt x="99" y="2480"/>
                  </a:cubicBezTo>
                  <a:cubicBezTo>
                    <a:pt x="20" y="2384"/>
                    <a:pt x="0" y="2273"/>
                    <a:pt x="31" y="2154"/>
                  </a:cubicBezTo>
                  <a:cubicBezTo>
                    <a:pt x="52" y="2075"/>
                    <a:pt x="98" y="2011"/>
                    <a:pt x="165" y="1962"/>
                  </a:cubicBezTo>
                  <a:cubicBezTo>
                    <a:pt x="233" y="1914"/>
                    <a:pt x="308" y="1890"/>
                    <a:pt x="390" y="1894"/>
                  </a:cubicBezTo>
                  <a:cubicBezTo>
                    <a:pt x="470" y="1897"/>
                    <a:pt x="543" y="1924"/>
                    <a:pt x="605" y="1977"/>
                  </a:cubicBezTo>
                  <a:cubicBezTo>
                    <a:pt x="639" y="2006"/>
                    <a:pt x="670" y="2038"/>
                    <a:pt x="715" y="2049"/>
                  </a:cubicBezTo>
                  <a:cubicBezTo>
                    <a:pt x="814" y="2075"/>
                    <a:pt x="912" y="2023"/>
                    <a:pt x="948" y="1933"/>
                  </a:cubicBezTo>
                  <a:cubicBezTo>
                    <a:pt x="960" y="1903"/>
                    <a:pt x="963" y="1872"/>
                    <a:pt x="963" y="1840"/>
                  </a:cubicBezTo>
                  <a:cubicBezTo>
                    <a:pt x="963" y="1696"/>
                    <a:pt x="963" y="632"/>
                    <a:pt x="963" y="488"/>
                  </a:cubicBezTo>
                  <a:cubicBezTo>
                    <a:pt x="963" y="488"/>
                    <a:pt x="963" y="488"/>
                    <a:pt x="963" y="4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="" xmlns:a16="http://schemas.microsoft.com/office/drawing/2014/main" id="{8999EC2D-A611-43CF-8EF3-E7131429C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493" y="2510018"/>
              <a:ext cx="2558126" cy="1950649"/>
            </a:xfrm>
            <a:custGeom>
              <a:avLst/>
              <a:gdLst>
                <a:gd name="T0" fmla="*/ 963 w 5936"/>
                <a:gd name="T1" fmla="*/ 30 h 4502"/>
                <a:gd name="T2" fmla="*/ 2570 w 5936"/>
                <a:gd name="T3" fmla="*/ 4 h 4502"/>
                <a:gd name="T4" fmla="*/ 2625 w 5936"/>
                <a:gd name="T5" fmla="*/ 157 h 4502"/>
                <a:gd name="T6" fmla="*/ 2534 w 5936"/>
                <a:gd name="T7" fmla="*/ 658 h 4502"/>
                <a:gd name="T8" fmla="*/ 3066 w 5936"/>
                <a:gd name="T9" fmla="*/ 940 h 4502"/>
                <a:gd name="T10" fmla="*/ 3428 w 5936"/>
                <a:gd name="T11" fmla="*/ 588 h 4502"/>
                <a:gd name="T12" fmla="*/ 3308 w 5936"/>
                <a:gd name="T13" fmla="*/ 150 h 4502"/>
                <a:gd name="T14" fmla="*/ 3369 w 5936"/>
                <a:gd name="T15" fmla="*/ 1 h 4502"/>
                <a:gd name="T16" fmla="*/ 3715 w 5936"/>
                <a:gd name="T17" fmla="*/ 1 h 4502"/>
                <a:gd name="T18" fmla="*/ 4958 w 5936"/>
                <a:gd name="T19" fmla="*/ 3 h 4502"/>
                <a:gd name="T20" fmla="*/ 4978 w 5936"/>
                <a:gd name="T21" fmla="*/ 54 h 4502"/>
                <a:gd name="T22" fmla="*/ 5045 w 5936"/>
                <a:gd name="T23" fmla="*/ 2008 h 4502"/>
                <a:gd name="T24" fmla="*/ 5317 w 5936"/>
                <a:gd name="T25" fmla="*/ 1990 h 4502"/>
                <a:gd name="T26" fmla="*/ 5883 w 5936"/>
                <a:gd name="T27" fmla="*/ 2086 h 4502"/>
                <a:gd name="T28" fmla="*/ 5761 w 5936"/>
                <a:gd name="T29" fmla="*/ 2554 h 4502"/>
                <a:gd name="T30" fmla="*/ 5298 w 5936"/>
                <a:gd name="T31" fmla="*/ 2496 h 4502"/>
                <a:gd name="T32" fmla="*/ 4978 w 5936"/>
                <a:gd name="T33" fmla="*/ 2648 h 4502"/>
                <a:gd name="T34" fmla="*/ 4950 w 5936"/>
                <a:gd name="T35" fmla="*/ 4501 h 4502"/>
                <a:gd name="T36" fmla="*/ 3299 w 5936"/>
                <a:gd name="T37" fmla="*/ 4471 h 4502"/>
                <a:gd name="T38" fmla="*/ 3423 w 5936"/>
                <a:gd name="T39" fmla="*/ 4161 h 4502"/>
                <a:gd name="T40" fmla="*/ 3297 w 5936"/>
                <a:gd name="T41" fmla="*/ 3687 h 4502"/>
                <a:gd name="T42" fmla="*/ 2829 w 5936"/>
                <a:gd name="T43" fmla="*/ 3576 h 4502"/>
                <a:gd name="T44" fmla="*/ 2504 w 5936"/>
                <a:gd name="T45" fmla="*/ 4096 h 4502"/>
                <a:gd name="T46" fmla="*/ 2652 w 5936"/>
                <a:gd name="T47" fmla="*/ 4454 h 4502"/>
                <a:gd name="T48" fmla="*/ 1983 w 5936"/>
                <a:gd name="T49" fmla="*/ 4501 h 4502"/>
                <a:gd name="T50" fmla="*/ 963 w 5936"/>
                <a:gd name="T51" fmla="*/ 4477 h 4502"/>
                <a:gd name="T52" fmla="*/ 869 w 5936"/>
                <a:gd name="T53" fmla="*/ 2477 h 4502"/>
                <a:gd name="T54" fmla="*/ 354 w 5936"/>
                <a:gd name="T55" fmla="*/ 2611 h 4502"/>
                <a:gd name="T56" fmla="*/ 31 w 5936"/>
                <a:gd name="T57" fmla="*/ 2154 h 4502"/>
                <a:gd name="T58" fmla="*/ 390 w 5936"/>
                <a:gd name="T59" fmla="*/ 1894 h 4502"/>
                <a:gd name="T60" fmla="*/ 715 w 5936"/>
                <a:gd name="T61" fmla="*/ 2049 h 4502"/>
                <a:gd name="T62" fmla="*/ 963 w 5936"/>
                <a:gd name="T63" fmla="*/ 1840 h 4502"/>
                <a:gd name="T64" fmla="*/ 963 w 5936"/>
                <a:gd name="T65" fmla="*/ 488 h 4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6" h="4502">
                  <a:moveTo>
                    <a:pt x="963" y="488"/>
                  </a:moveTo>
                  <a:cubicBezTo>
                    <a:pt x="963" y="335"/>
                    <a:pt x="963" y="183"/>
                    <a:pt x="963" y="30"/>
                  </a:cubicBezTo>
                  <a:cubicBezTo>
                    <a:pt x="962" y="11"/>
                    <a:pt x="967" y="3"/>
                    <a:pt x="988" y="3"/>
                  </a:cubicBezTo>
                  <a:cubicBezTo>
                    <a:pt x="1288" y="4"/>
                    <a:pt x="2269" y="4"/>
                    <a:pt x="2570" y="4"/>
                  </a:cubicBezTo>
                  <a:cubicBezTo>
                    <a:pt x="2638" y="4"/>
                    <a:pt x="2677" y="59"/>
                    <a:pt x="2652" y="121"/>
                  </a:cubicBezTo>
                  <a:cubicBezTo>
                    <a:pt x="2647" y="135"/>
                    <a:pt x="2635" y="146"/>
                    <a:pt x="2625" y="157"/>
                  </a:cubicBezTo>
                  <a:cubicBezTo>
                    <a:pt x="2561" y="228"/>
                    <a:pt x="2520" y="309"/>
                    <a:pt x="2505" y="404"/>
                  </a:cubicBezTo>
                  <a:cubicBezTo>
                    <a:pt x="2490" y="492"/>
                    <a:pt x="2500" y="576"/>
                    <a:pt x="2534" y="658"/>
                  </a:cubicBezTo>
                  <a:cubicBezTo>
                    <a:pt x="2576" y="762"/>
                    <a:pt x="2648" y="841"/>
                    <a:pt x="2747" y="894"/>
                  </a:cubicBezTo>
                  <a:cubicBezTo>
                    <a:pt x="2847" y="947"/>
                    <a:pt x="2953" y="964"/>
                    <a:pt x="3066" y="940"/>
                  </a:cubicBezTo>
                  <a:cubicBezTo>
                    <a:pt x="3150" y="922"/>
                    <a:pt x="3224" y="885"/>
                    <a:pt x="3287" y="827"/>
                  </a:cubicBezTo>
                  <a:cubicBezTo>
                    <a:pt x="3358" y="762"/>
                    <a:pt x="3406" y="683"/>
                    <a:pt x="3428" y="588"/>
                  </a:cubicBezTo>
                  <a:cubicBezTo>
                    <a:pt x="3442" y="529"/>
                    <a:pt x="3446" y="471"/>
                    <a:pt x="3437" y="411"/>
                  </a:cubicBezTo>
                  <a:cubicBezTo>
                    <a:pt x="3422" y="310"/>
                    <a:pt x="3379" y="222"/>
                    <a:pt x="3308" y="150"/>
                  </a:cubicBezTo>
                  <a:cubicBezTo>
                    <a:pt x="3281" y="122"/>
                    <a:pt x="3275" y="92"/>
                    <a:pt x="3284" y="58"/>
                  </a:cubicBezTo>
                  <a:cubicBezTo>
                    <a:pt x="3293" y="27"/>
                    <a:pt x="3331" y="2"/>
                    <a:pt x="3369" y="1"/>
                  </a:cubicBezTo>
                  <a:cubicBezTo>
                    <a:pt x="3405" y="0"/>
                    <a:pt x="3442" y="1"/>
                    <a:pt x="3479" y="1"/>
                  </a:cubicBezTo>
                  <a:cubicBezTo>
                    <a:pt x="3557" y="1"/>
                    <a:pt x="3636" y="1"/>
                    <a:pt x="3715" y="1"/>
                  </a:cubicBezTo>
                  <a:cubicBezTo>
                    <a:pt x="3885" y="1"/>
                    <a:pt x="4735" y="1"/>
                    <a:pt x="4905" y="1"/>
                  </a:cubicBezTo>
                  <a:cubicBezTo>
                    <a:pt x="4923" y="1"/>
                    <a:pt x="4940" y="3"/>
                    <a:pt x="4958" y="3"/>
                  </a:cubicBezTo>
                  <a:cubicBezTo>
                    <a:pt x="4973" y="3"/>
                    <a:pt x="4979" y="9"/>
                    <a:pt x="4978" y="24"/>
                  </a:cubicBezTo>
                  <a:cubicBezTo>
                    <a:pt x="4977" y="34"/>
                    <a:pt x="4978" y="44"/>
                    <a:pt x="4978" y="54"/>
                  </a:cubicBezTo>
                  <a:cubicBezTo>
                    <a:pt x="4978" y="345"/>
                    <a:pt x="4978" y="1556"/>
                    <a:pt x="4978" y="1848"/>
                  </a:cubicBezTo>
                  <a:cubicBezTo>
                    <a:pt x="4977" y="1911"/>
                    <a:pt x="4998" y="1964"/>
                    <a:pt x="5045" y="2008"/>
                  </a:cubicBezTo>
                  <a:cubicBezTo>
                    <a:pt x="5093" y="2053"/>
                    <a:pt x="5183" y="2071"/>
                    <a:pt x="5243" y="2041"/>
                  </a:cubicBezTo>
                  <a:cubicBezTo>
                    <a:pt x="5269" y="2028"/>
                    <a:pt x="5295" y="2010"/>
                    <a:pt x="5317" y="1990"/>
                  </a:cubicBezTo>
                  <a:cubicBezTo>
                    <a:pt x="5418" y="1904"/>
                    <a:pt x="5530" y="1871"/>
                    <a:pt x="5660" y="1907"/>
                  </a:cubicBezTo>
                  <a:cubicBezTo>
                    <a:pt x="5760" y="1934"/>
                    <a:pt x="5835" y="1995"/>
                    <a:pt x="5883" y="2086"/>
                  </a:cubicBezTo>
                  <a:cubicBezTo>
                    <a:pt x="5926" y="2169"/>
                    <a:pt x="5936" y="2258"/>
                    <a:pt x="5910" y="2349"/>
                  </a:cubicBezTo>
                  <a:cubicBezTo>
                    <a:pt x="5886" y="2436"/>
                    <a:pt x="5836" y="2505"/>
                    <a:pt x="5761" y="2554"/>
                  </a:cubicBezTo>
                  <a:cubicBezTo>
                    <a:pt x="5671" y="2611"/>
                    <a:pt x="5574" y="2627"/>
                    <a:pt x="5470" y="2599"/>
                  </a:cubicBezTo>
                  <a:cubicBezTo>
                    <a:pt x="5403" y="2581"/>
                    <a:pt x="5349" y="2542"/>
                    <a:pt x="5298" y="2496"/>
                  </a:cubicBezTo>
                  <a:cubicBezTo>
                    <a:pt x="5240" y="2446"/>
                    <a:pt x="5172" y="2434"/>
                    <a:pt x="5100" y="2464"/>
                  </a:cubicBezTo>
                  <a:cubicBezTo>
                    <a:pt x="5019" y="2498"/>
                    <a:pt x="4979" y="2562"/>
                    <a:pt x="4978" y="2648"/>
                  </a:cubicBezTo>
                  <a:cubicBezTo>
                    <a:pt x="4977" y="2950"/>
                    <a:pt x="4978" y="4172"/>
                    <a:pt x="4978" y="4474"/>
                  </a:cubicBezTo>
                  <a:cubicBezTo>
                    <a:pt x="4978" y="4502"/>
                    <a:pt x="4978" y="4502"/>
                    <a:pt x="4950" y="4501"/>
                  </a:cubicBezTo>
                  <a:cubicBezTo>
                    <a:pt x="4651" y="4501"/>
                    <a:pt x="3672" y="4501"/>
                    <a:pt x="3372" y="4501"/>
                  </a:cubicBezTo>
                  <a:cubicBezTo>
                    <a:pt x="3344" y="4501"/>
                    <a:pt x="3318" y="4494"/>
                    <a:pt x="3299" y="4471"/>
                  </a:cubicBezTo>
                  <a:cubicBezTo>
                    <a:pt x="3272" y="4438"/>
                    <a:pt x="3274" y="4390"/>
                    <a:pt x="3304" y="4359"/>
                  </a:cubicBezTo>
                  <a:cubicBezTo>
                    <a:pt x="3360" y="4303"/>
                    <a:pt x="3401" y="4237"/>
                    <a:pt x="3423" y="4161"/>
                  </a:cubicBezTo>
                  <a:cubicBezTo>
                    <a:pt x="3445" y="4083"/>
                    <a:pt x="3449" y="4003"/>
                    <a:pt x="3430" y="3922"/>
                  </a:cubicBezTo>
                  <a:cubicBezTo>
                    <a:pt x="3408" y="3830"/>
                    <a:pt x="3364" y="3752"/>
                    <a:pt x="3297" y="3687"/>
                  </a:cubicBezTo>
                  <a:cubicBezTo>
                    <a:pt x="3233" y="3625"/>
                    <a:pt x="3157" y="3585"/>
                    <a:pt x="3069" y="3566"/>
                  </a:cubicBezTo>
                  <a:cubicBezTo>
                    <a:pt x="2988" y="3549"/>
                    <a:pt x="2908" y="3552"/>
                    <a:pt x="2829" y="3576"/>
                  </a:cubicBezTo>
                  <a:cubicBezTo>
                    <a:pt x="2737" y="3604"/>
                    <a:pt x="2661" y="3657"/>
                    <a:pt x="2602" y="3732"/>
                  </a:cubicBezTo>
                  <a:cubicBezTo>
                    <a:pt x="2518" y="3838"/>
                    <a:pt x="2484" y="3960"/>
                    <a:pt x="2504" y="4096"/>
                  </a:cubicBezTo>
                  <a:cubicBezTo>
                    <a:pt x="2519" y="4198"/>
                    <a:pt x="2564" y="4284"/>
                    <a:pt x="2635" y="4359"/>
                  </a:cubicBezTo>
                  <a:cubicBezTo>
                    <a:pt x="2661" y="4387"/>
                    <a:pt x="2667" y="4419"/>
                    <a:pt x="2652" y="4454"/>
                  </a:cubicBezTo>
                  <a:cubicBezTo>
                    <a:pt x="2637" y="4486"/>
                    <a:pt x="2609" y="4501"/>
                    <a:pt x="2575" y="4502"/>
                  </a:cubicBezTo>
                  <a:cubicBezTo>
                    <a:pt x="2378" y="4502"/>
                    <a:pt x="2180" y="4502"/>
                    <a:pt x="1983" y="4501"/>
                  </a:cubicBezTo>
                  <a:cubicBezTo>
                    <a:pt x="1878" y="4501"/>
                    <a:pt x="1092" y="4500"/>
                    <a:pt x="987" y="4501"/>
                  </a:cubicBezTo>
                  <a:cubicBezTo>
                    <a:pt x="967" y="4502"/>
                    <a:pt x="963" y="4495"/>
                    <a:pt x="963" y="4477"/>
                  </a:cubicBezTo>
                  <a:cubicBezTo>
                    <a:pt x="963" y="4175"/>
                    <a:pt x="963" y="2954"/>
                    <a:pt x="963" y="2653"/>
                  </a:cubicBezTo>
                  <a:cubicBezTo>
                    <a:pt x="963" y="2577"/>
                    <a:pt x="932" y="2517"/>
                    <a:pt x="869" y="2477"/>
                  </a:cubicBezTo>
                  <a:cubicBezTo>
                    <a:pt x="796" y="2432"/>
                    <a:pt x="701" y="2439"/>
                    <a:pt x="638" y="2499"/>
                  </a:cubicBezTo>
                  <a:cubicBezTo>
                    <a:pt x="559" y="2576"/>
                    <a:pt x="465" y="2618"/>
                    <a:pt x="354" y="2611"/>
                  </a:cubicBezTo>
                  <a:cubicBezTo>
                    <a:pt x="251" y="2604"/>
                    <a:pt x="165" y="2560"/>
                    <a:pt x="99" y="2480"/>
                  </a:cubicBezTo>
                  <a:cubicBezTo>
                    <a:pt x="20" y="2384"/>
                    <a:pt x="0" y="2273"/>
                    <a:pt x="31" y="2154"/>
                  </a:cubicBezTo>
                  <a:cubicBezTo>
                    <a:pt x="52" y="2075"/>
                    <a:pt x="98" y="2011"/>
                    <a:pt x="165" y="1962"/>
                  </a:cubicBezTo>
                  <a:cubicBezTo>
                    <a:pt x="233" y="1914"/>
                    <a:pt x="308" y="1890"/>
                    <a:pt x="390" y="1894"/>
                  </a:cubicBezTo>
                  <a:cubicBezTo>
                    <a:pt x="470" y="1897"/>
                    <a:pt x="543" y="1924"/>
                    <a:pt x="605" y="1977"/>
                  </a:cubicBezTo>
                  <a:cubicBezTo>
                    <a:pt x="639" y="2006"/>
                    <a:pt x="670" y="2038"/>
                    <a:pt x="715" y="2049"/>
                  </a:cubicBezTo>
                  <a:cubicBezTo>
                    <a:pt x="814" y="2075"/>
                    <a:pt x="912" y="2023"/>
                    <a:pt x="948" y="1933"/>
                  </a:cubicBezTo>
                  <a:cubicBezTo>
                    <a:pt x="960" y="1903"/>
                    <a:pt x="963" y="1872"/>
                    <a:pt x="963" y="1840"/>
                  </a:cubicBezTo>
                  <a:cubicBezTo>
                    <a:pt x="963" y="1696"/>
                    <a:pt x="963" y="632"/>
                    <a:pt x="963" y="488"/>
                  </a:cubicBezTo>
                  <a:cubicBezTo>
                    <a:pt x="963" y="488"/>
                    <a:pt x="963" y="488"/>
                    <a:pt x="963" y="4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0" name="TextBox 52">
            <a:extLst>
              <a:ext uri="{FF2B5EF4-FFF2-40B4-BE49-F238E27FC236}">
                <a16:creationId xmlns="" xmlns:a16="http://schemas.microsoft.com/office/drawing/2014/main" id="{8658E089-BF0B-44F0-815C-2223599F8A0B}"/>
              </a:ext>
            </a:extLst>
          </p:cNvPr>
          <p:cNvSpPr txBox="1"/>
          <p:nvPr/>
        </p:nvSpPr>
        <p:spPr>
          <a:xfrm>
            <a:off x="1778395" y="4777542"/>
            <a:ext cx="1727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dirty="0">
                <a:solidFill>
                  <a:srgbClr val="FFFFFF"/>
                </a:solidFill>
                <a:latin typeface="Trebuchet MS" panose="020B0603020202020204" pitchFamily="34" charset="0"/>
              </a:rPr>
              <a:t>4. Yarıyıl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53">
            <a:extLst>
              <a:ext uri="{FF2B5EF4-FFF2-40B4-BE49-F238E27FC236}">
                <a16:creationId xmlns="" xmlns:a16="http://schemas.microsoft.com/office/drawing/2014/main" id="{54735F8E-AA43-40B0-98DD-DADC8153C0E1}"/>
              </a:ext>
            </a:extLst>
          </p:cNvPr>
          <p:cNvSpPr txBox="1"/>
          <p:nvPr/>
        </p:nvSpPr>
        <p:spPr>
          <a:xfrm>
            <a:off x="3789225" y="4777542"/>
            <a:ext cx="1727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1.8 Not Ortalaması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54">
            <a:extLst>
              <a:ext uri="{FF2B5EF4-FFF2-40B4-BE49-F238E27FC236}">
                <a16:creationId xmlns="" xmlns:a16="http://schemas.microsoft.com/office/drawing/2014/main" id="{2D133A25-502A-4449-817D-C580608D4DDC}"/>
              </a:ext>
            </a:extLst>
          </p:cNvPr>
          <p:cNvSpPr txBox="1"/>
          <p:nvPr/>
        </p:nvSpPr>
        <p:spPr>
          <a:xfrm>
            <a:off x="5749259" y="4777542"/>
            <a:ext cx="1727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İlgili Akademik Dönemin Başlangıcı ve Bitişi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3" name="TextBox 55">
            <a:extLst>
              <a:ext uri="{FF2B5EF4-FFF2-40B4-BE49-F238E27FC236}">
                <a16:creationId xmlns="" xmlns:a16="http://schemas.microsoft.com/office/drawing/2014/main" id="{412BB96C-A116-4219-AAE5-D84F6E966FB3}"/>
              </a:ext>
            </a:extLst>
          </p:cNvPr>
          <p:cNvSpPr txBox="1"/>
          <p:nvPr/>
        </p:nvSpPr>
        <p:spPr>
          <a:xfrm>
            <a:off x="7730459" y="4777542"/>
            <a:ext cx="33337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1100" dirty="0">
                <a:solidFill>
                  <a:schemeClr val="bg1"/>
                </a:solidFill>
                <a:latin typeface="Trebuchet MS" panose="020B0603020202020204" pitchFamily="34" charset="0"/>
              </a:rPr>
              <a:t>HARF NOTU (Akademik Ortalamayı Etkiler)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lvl="0">
              <a:defRPr/>
            </a:pPr>
            <a:r>
              <a:rPr lang="tr-TR" sz="1100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(Öğrencinin İşletmede Mesleki Eğitim kapsamındaki değerlendirme notu sisteme ders notu olarak işlenir. Notlar İş Yeri Sorumlusu ile ortak belirlenir.)</a:t>
            </a:r>
          </a:p>
        </p:txBody>
      </p:sp>
      <p:sp>
        <p:nvSpPr>
          <p:cNvPr id="35" name="Rectangle 14">
            <a:extLst>
              <a:ext uri="{FF2B5EF4-FFF2-40B4-BE49-F238E27FC236}">
                <a16:creationId xmlns="" xmlns:a16="http://schemas.microsoft.com/office/drawing/2014/main" id="{FDDDE871-FF12-4E54-9BE5-EB4311AC9140}"/>
              </a:ext>
            </a:extLst>
          </p:cNvPr>
          <p:cNvSpPr/>
          <p:nvPr/>
        </p:nvSpPr>
        <p:spPr>
          <a:xfrm>
            <a:off x="1678237" y="4724404"/>
            <a:ext cx="71803" cy="10068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64">
            <a:extLst>
              <a:ext uri="{FF2B5EF4-FFF2-40B4-BE49-F238E27FC236}">
                <a16:creationId xmlns="" xmlns:a16="http://schemas.microsoft.com/office/drawing/2014/main" id="{A1A0B9EC-7FE0-446F-9FA0-A244AED7FAA0}"/>
              </a:ext>
            </a:extLst>
          </p:cNvPr>
          <p:cNvSpPr/>
          <p:nvPr/>
        </p:nvSpPr>
        <p:spPr>
          <a:xfrm>
            <a:off x="3676370" y="4724404"/>
            <a:ext cx="71803" cy="10068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66">
            <a:extLst>
              <a:ext uri="{FF2B5EF4-FFF2-40B4-BE49-F238E27FC236}">
                <a16:creationId xmlns="" xmlns:a16="http://schemas.microsoft.com/office/drawing/2014/main" id="{AA6B9F0D-AEFD-4A5D-9A7A-5A0422631E3A}"/>
              </a:ext>
            </a:extLst>
          </p:cNvPr>
          <p:cNvSpPr/>
          <p:nvPr/>
        </p:nvSpPr>
        <p:spPr>
          <a:xfrm>
            <a:off x="5670270" y="4724404"/>
            <a:ext cx="71803" cy="10068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68">
            <a:extLst>
              <a:ext uri="{FF2B5EF4-FFF2-40B4-BE49-F238E27FC236}">
                <a16:creationId xmlns="" xmlns:a16="http://schemas.microsoft.com/office/drawing/2014/main" id="{05E77908-CB87-479A-919F-1AC431A4A79E}"/>
              </a:ext>
            </a:extLst>
          </p:cNvPr>
          <p:cNvSpPr/>
          <p:nvPr/>
        </p:nvSpPr>
        <p:spPr>
          <a:xfrm>
            <a:off x="7643005" y="4724404"/>
            <a:ext cx="71803" cy="100685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16">
            <a:extLst>
              <a:ext uri="{FF2B5EF4-FFF2-40B4-BE49-F238E27FC236}">
                <a16:creationId xmlns="" xmlns:a16="http://schemas.microsoft.com/office/drawing/2014/main" id="{2D31D734-38A0-4C51-92DF-3F50BE63B873}"/>
              </a:ext>
            </a:extLst>
          </p:cNvPr>
          <p:cNvSpPr txBox="1"/>
          <p:nvPr/>
        </p:nvSpPr>
        <p:spPr>
          <a:xfrm>
            <a:off x="1938528" y="2509500"/>
            <a:ext cx="1389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Uygulama Dönemi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1" name="TextBox 24">
            <a:extLst>
              <a:ext uri="{FF2B5EF4-FFF2-40B4-BE49-F238E27FC236}">
                <a16:creationId xmlns="" xmlns:a16="http://schemas.microsoft.com/office/drawing/2014/main" id="{EAB47820-4C3A-4F16-A49E-FC556FFCF117}"/>
              </a:ext>
            </a:extLst>
          </p:cNvPr>
          <p:cNvSpPr txBox="1"/>
          <p:nvPr/>
        </p:nvSpPr>
        <p:spPr>
          <a:xfrm>
            <a:off x="4064146" y="2740332"/>
            <a:ext cx="1098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Ön Şart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2" name="TextBox 25">
            <a:extLst>
              <a:ext uri="{FF2B5EF4-FFF2-40B4-BE49-F238E27FC236}">
                <a16:creationId xmlns="" xmlns:a16="http://schemas.microsoft.com/office/drawing/2014/main" id="{D8E5C890-AA11-4E9F-8D76-134303820DED}"/>
              </a:ext>
            </a:extLst>
          </p:cNvPr>
          <p:cNvSpPr txBox="1"/>
          <p:nvPr/>
        </p:nvSpPr>
        <p:spPr>
          <a:xfrm>
            <a:off x="6022771" y="2740332"/>
            <a:ext cx="1098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Süre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3" name="TextBox 32">
            <a:extLst>
              <a:ext uri="{FF2B5EF4-FFF2-40B4-BE49-F238E27FC236}">
                <a16:creationId xmlns="" xmlns:a16="http://schemas.microsoft.com/office/drawing/2014/main" id="{2FD6B790-E0BE-40AD-9529-B836F6F8609F}"/>
              </a:ext>
            </a:extLst>
          </p:cNvPr>
          <p:cNvSpPr txBox="1"/>
          <p:nvPr/>
        </p:nvSpPr>
        <p:spPr>
          <a:xfrm>
            <a:off x="7532223" y="2740332"/>
            <a:ext cx="1986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Değerlendirme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936751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CB1B4A"/>
                </a:solidFill>
                <a:latin typeface="Trebuchet MS" panose="020B0603020202020204" pitchFamily="34" charset="0"/>
              </a:rPr>
              <a:t>Sigorta Primi</a:t>
            </a:r>
            <a:endParaRPr lang="tr-TR" dirty="0">
              <a:solidFill>
                <a:srgbClr val="CB1B4A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6" name="Group 49">
            <a:extLst>
              <a:ext uri="{FF2B5EF4-FFF2-40B4-BE49-F238E27FC236}">
                <a16:creationId xmlns="" xmlns:a16="http://schemas.microsoft.com/office/drawing/2014/main" id="{6A974E80-4AD8-4EBF-AE3D-659EE321BC0A}"/>
              </a:ext>
            </a:extLst>
          </p:cNvPr>
          <p:cNvGrpSpPr/>
          <p:nvPr/>
        </p:nvGrpSpPr>
        <p:grpSpPr>
          <a:xfrm>
            <a:off x="7890061" y="2299074"/>
            <a:ext cx="846130" cy="4183475"/>
            <a:chOff x="5058581" y="1358900"/>
            <a:chExt cx="846130" cy="4183475"/>
          </a:xfrm>
          <a:solidFill>
            <a:schemeClr val="bg1"/>
          </a:solidFill>
        </p:grpSpPr>
        <p:sp>
          <p:nvSpPr>
            <p:cNvPr id="27" name="Rectangle: Rounded Corners 50">
              <a:extLst>
                <a:ext uri="{FF2B5EF4-FFF2-40B4-BE49-F238E27FC236}">
                  <a16:creationId xmlns="" xmlns:a16="http://schemas.microsoft.com/office/drawing/2014/main" id="{EBECF83E-6AF0-44B6-9EE7-6A15C378E22E}"/>
                </a:ext>
              </a:extLst>
            </p:cNvPr>
            <p:cNvSpPr/>
            <p:nvPr/>
          </p:nvSpPr>
          <p:spPr>
            <a:xfrm>
              <a:off x="5657057" y="1358900"/>
              <a:ext cx="247650" cy="38862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Block Arc 51">
              <a:extLst>
                <a:ext uri="{FF2B5EF4-FFF2-40B4-BE49-F238E27FC236}">
                  <a16:creationId xmlns="" xmlns:a16="http://schemas.microsoft.com/office/drawing/2014/main" id="{F931E877-AE95-4B45-AEF9-92E5D4FC146A}"/>
                </a:ext>
              </a:extLst>
            </p:cNvPr>
            <p:cNvSpPr/>
            <p:nvPr/>
          </p:nvSpPr>
          <p:spPr>
            <a:xfrm rot="10800000">
              <a:off x="5058582" y="4696246"/>
              <a:ext cx="846129" cy="846129"/>
            </a:xfrm>
            <a:prstGeom prst="blockArc">
              <a:avLst>
                <a:gd name="adj1" fmla="val 10799996"/>
                <a:gd name="adj2" fmla="val 21475334"/>
                <a:gd name="adj3" fmla="val 293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Rectangle: Rounded Corners 52">
              <a:extLst>
                <a:ext uri="{FF2B5EF4-FFF2-40B4-BE49-F238E27FC236}">
                  <a16:creationId xmlns="" xmlns:a16="http://schemas.microsoft.com/office/drawing/2014/main" id="{430107F7-43AD-4774-BC1D-CDD108D34E0E}"/>
                </a:ext>
              </a:extLst>
            </p:cNvPr>
            <p:cNvSpPr/>
            <p:nvPr/>
          </p:nvSpPr>
          <p:spPr>
            <a:xfrm>
              <a:off x="5058581" y="4981198"/>
              <a:ext cx="247650" cy="276224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Freeform 5">
            <a:extLst>
              <a:ext uri="{FF2B5EF4-FFF2-40B4-BE49-F238E27FC236}">
                <a16:creationId xmlns="" xmlns:a16="http://schemas.microsoft.com/office/drawing/2014/main" id="{6DC82768-B6F1-4BD7-931B-D81E5C4C621D}"/>
              </a:ext>
            </a:extLst>
          </p:cNvPr>
          <p:cNvSpPr>
            <a:spLocks/>
          </p:cNvSpPr>
          <p:nvPr/>
        </p:nvSpPr>
        <p:spPr bwMode="auto">
          <a:xfrm>
            <a:off x="5850906" y="2599112"/>
            <a:ext cx="5510212" cy="2046288"/>
          </a:xfrm>
          <a:custGeom>
            <a:avLst/>
            <a:gdLst>
              <a:gd name="T0" fmla="*/ 2548 w 5096"/>
              <a:gd name="T1" fmla="*/ 0 h 1932"/>
              <a:gd name="T2" fmla="*/ 0 w 5096"/>
              <a:gd name="T3" fmla="*/ 1930 h 1932"/>
              <a:gd name="T4" fmla="*/ 630 w 5096"/>
              <a:gd name="T5" fmla="*/ 1609 h 1932"/>
              <a:gd name="T6" fmla="*/ 643 w 5096"/>
              <a:gd name="T7" fmla="*/ 1608 h 1932"/>
              <a:gd name="T8" fmla="*/ 1275 w 5096"/>
              <a:gd name="T9" fmla="*/ 1915 h 1932"/>
              <a:gd name="T10" fmla="*/ 1892 w 5096"/>
              <a:gd name="T11" fmla="*/ 1608 h 1932"/>
              <a:gd name="T12" fmla="*/ 1906 w 5096"/>
              <a:gd name="T13" fmla="*/ 1608 h 1932"/>
              <a:gd name="T14" fmla="*/ 2547 w 5096"/>
              <a:gd name="T15" fmla="*/ 1927 h 1932"/>
              <a:gd name="T16" fmla="*/ 3174 w 5096"/>
              <a:gd name="T17" fmla="*/ 1609 h 1932"/>
              <a:gd name="T18" fmla="*/ 3188 w 5096"/>
              <a:gd name="T19" fmla="*/ 1608 h 1932"/>
              <a:gd name="T20" fmla="*/ 3819 w 5096"/>
              <a:gd name="T21" fmla="*/ 1915 h 1932"/>
              <a:gd name="T22" fmla="*/ 4437 w 5096"/>
              <a:gd name="T23" fmla="*/ 1608 h 1932"/>
              <a:gd name="T24" fmla="*/ 4450 w 5096"/>
              <a:gd name="T25" fmla="*/ 1608 h 1932"/>
              <a:gd name="T26" fmla="*/ 5096 w 5096"/>
              <a:gd name="T27" fmla="*/ 1932 h 1932"/>
              <a:gd name="T28" fmla="*/ 2548 w 5096"/>
              <a:gd name="T29" fmla="*/ 0 h 1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96" h="1932">
                <a:moveTo>
                  <a:pt x="2548" y="0"/>
                </a:moveTo>
                <a:cubicBezTo>
                  <a:pt x="1237" y="0"/>
                  <a:pt x="155" y="843"/>
                  <a:pt x="0" y="1930"/>
                </a:cubicBezTo>
                <a:cubicBezTo>
                  <a:pt x="152" y="1737"/>
                  <a:pt x="377" y="1613"/>
                  <a:pt x="630" y="1609"/>
                </a:cubicBezTo>
                <a:cubicBezTo>
                  <a:pt x="634" y="1608"/>
                  <a:pt x="639" y="1608"/>
                  <a:pt x="643" y="1608"/>
                </a:cubicBezTo>
                <a:cubicBezTo>
                  <a:pt x="894" y="1608"/>
                  <a:pt x="1119" y="1727"/>
                  <a:pt x="1275" y="1915"/>
                </a:cubicBezTo>
                <a:cubicBezTo>
                  <a:pt x="1426" y="1730"/>
                  <a:pt x="1646" y="1612"/>
                  <a:pt x="1892" y="1608"/>
                </a:cubicBezTo>
                <a:cubicBezTo>
                  <a:pt x="1897" y="1608"/>
                  <a:pt x="1901" y="1608"/>
                  <a:pt x="1906" y="1608"/>
                </a:cubicBezTo>
                <a:cubicBezTo>
                  <a:pt x="2162" y="1608"/>
                  <a:pt x="2392" y="1732"/>
                  <a:pt x="2547" y="1927"/>
                </a:cubicBezTo>
                <a:cubicBezTo>
                  <a:pt x="2699" y="1736"/>
                  <a:pt x="2923" y="1613"/>
                  <a:pt x="3174" y="1609"/>
                </a:cubicBezTo>
                <a:cubicBezTo>
                  <a:pt x="3179" y="1608"/>
                  <a:pt x="3183" y="1608"/>
                  <a:pt x="3188" y="1608"/>
                </a:cubicBezTo>
                <a:cubicBezTo>
                  <a:pt x="3438" y="1608"/>
                  <a:pt x="3664" y="1727"/>
                  <a:pt x="3819" y="1915"/>
                </a:cubicBezTo>
                <a:cubicBezTo>
                  <a:pt x="3971" y="1730"/>
                  <a:pt x="4191" y="1612"/>
                  <a:pt x="4437" y="1608"/>
                </a:cubicBezTo>
                <a:cubicBezTo>
                  <a:pt x="4442" y="1608"/>
                  <a:pt x="4446" y="1608"/>
                  <a:pt x="4450" y="1608"/>
                </a:cubicBezTo>
                <a:cubicBezTo>
                  <a:pt x="4708" y="1608"/>
                  <a:pt x="4940" y="1734"/>
                  <a:pt x="5096" y="1932"/>
                </a:cubicBezTo>
                <a:cubicBezTo>
                  <a:pt x="4941" y="843"/>
                  <a:pt x="3860" y="0"/>
                  <a:pt x="2548" y="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Box 92">
            <a:extLst>
              <a:ext uri="{FF2B5EF4-FFF2-40B4-BE49-F238E27FC236}">
                <a16:creationId xmlns="" xmlns:a16="http://schemas.microsoft.com/office/drawing/2014/main" id="{C5090BAA-EFF9-478E-A727-9524B72A5052}"/>
              </a:ext>
            </a:extLst>
          </p:cNvPr>
          <p:cNvSpPr txBox="1"/>
          <p:nvPr/>
        </p:nvSpPr>
        <p:spPr>
          <a:xfrm>
            <a:off x="822549" y="1835998"/>
            <a:ext cx="3887341" cy="1786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Beceri   eğitimi    için  işletmelere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giden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öğrencilerin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iş</a:t>
            </a:r>
            <a:r>
              <a:rPr lang="tr-TR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kazası,</a:t>
            </a:r>
            <a:r>
              <a:rPr lang="tr-TR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meslek</a:t>
            </a:r>
            <a:r>
              <a:rPr lang="tr-TR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hastalıklarına</a:t>
            </a:r>
            <a:r>
              <a:rPr lang="tr-TR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yönelik  sigorta  primleri</a:t>
            </a:r>
            <a:r>
              <a:rPr lang="tr-TR" sz="1500" b="1" dirty="0">
                <a:solidFill>
                  <a:srgbClr val="CB1B4A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SGK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hükümlerine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göre </a:t>
            </a:r>
            <a:r>
              <a:rPr 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</a:rPr>
              <a:t>MAKÜ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  tarafından</a:t>
            </a:r>
            <a:r>
              <a:rPr lang="tr-TR" sz="1500" dirty="0">
                <a:solidFill>
                  <a:schemeClr val="bg1"/>
                </a:solidFill>
                <a:latin typeface="Open Sans" panose="020B0606030504020204" pitchFamily="34" charset="0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</a:rPr>
              <a:t>ödenir . (İŞKUR-İEP)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6" name="Rectangle 93">
            <a:extLst>
              <a:ext uri="{FF2B5EF4-FFF2-40B4-BE49-F238E27FC236}">
                <a16:creationId xmlns="" xmlns:a16="http://schemas.microsoft.com/office/drawing/2014/main" id="{899C8DE8-1709-46F7-89CC-6A0EE7401580}"/>
              </a:ext>
            </a:extLst>
          </p:cNvPr>
          <p:cNvSpPr/>
          <p:nvPr/>
        </p:nvSpPr>
        <p:spPr>
          <a:xfrm>
            <a:off x="678201" y="2012176"/>
            <a:ext cx="95530" cy="13570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4">
            <a:extLst>
              <a:ext uri="{FF2B5EF4-FFF2-40B4-BE49-F238E27FC236}">
                <a16:creationId xmlns="" xmlns:a16="http://schemas.microsoft.com/office/drawing/2014/main" id="{CB6C4751-E387-4AEE-BC0F-815076AB6396}"/>
              </a:ext>
            </a:extLst>
          </p:cNvPr>
          <p:cNvCxnSpPr>
            <a:cxnSpLocks/>
          </p:cNvCxnSpPr>
          <p:nvPr/>
        </p:nvCxnSpPr>
        <p:spPr>
          <a:xfrm>
            <a:off x="5793755" y="1804164"/>
            <a:ext cx="0" cy="20510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102">
            <a:extLst>
              <a:ext uri="{FF2B5EF4-FFF2-40B4-BE49-F238E27FC236}">
                <a16:creationId xmlns="" xmlns:a16="http://schemas.microsoft.com/office/drawing/2014/main" id="{3F1EC616-149B-40DF-9B2C-0B3B8B0B9009}"/>
              </a:ext>
            </a:extLst>
          </p:cNvPr>
          <p:cNvCxnSpPr>
            <a:cxnSpLocks/>
          </p:cNvCxnSpPr>
          <p:nvPr/>
        </p:nvCxnSpPr>
        <p:spPr>
          <a:xfrm>
            <a:off x="6206505" y="1804164"/>
            <a:ext cx="0" cy="12763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103">
            <a:extLst>
              <a:ext uri="{FF2B5EF4-FFF2-40B4-BE49-F238E27FC236}">
                <a16:creationId xmlns="" xmlns:a16="http://schemas.microsoft.com/office/drawing/2014/main" id="{73A7614B-BAA0-4606-9428-33DDDCDCBFB3}"/>
              </a:ext>
            </a:extLst>
          </p:cNvPr>
          <p:cNvCxnSpPr>
            <a:cxnSpLocks/>
          </p:cNvCxnSpPr>
          <p:nvPr/>
        </p:nvCxnSpPr>
        <p:spPr>
          <a:xfrm>
            <a:off x="6612905" y="1804164"/>
            <a:ext cx="0" cy="10287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104">
            <a:extLst>
              <a:ext uri="{FF2B5EF4-FFF2-40B4-BE49-F238E27FC236}">
                <a16:creationId xmlns="" xmlns:a16="http://schemas.microsoft.com/office/drawing/2014/main" id="{5BC03EC3-5C0B-470C-8BCA-BB880D6F75A8}"/>
              </a:ext>
            </a:extLst>
          </p:cNvPr>
          <p:cNvCxnSpPr>
            <a:cxnSpLocks/>
          </p:cNvCxnSpPr>
          <p:nvPr/>
        </p:nvCxnSpPr>
        <p:spPr>
          <a:xfrm>
            <a:off x="7000255" y="1804164"/>
            <a:ext cx="0" cy="7429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105">
            <a:extLst>
              <a:ext uri="{FF2B5EF4-FFF2-40B4-BE49-F238E27FC236}">
                <a16:creationId xmlns="" xmlns:a16="http://schemas.microsoft.com/office/drawing/2014/main" id="{FC7E4CF9-E875-475F-A2E3-8B5939059170}"/>
              </a:ext>
            </a:extLst>
          </p:cNvPr>
          <p:cNvCxnSpPr>
            <a:cxnSpLocks/>
          </p:cNvCxnSpPr>
          <p:nvPr/>
        </p:nvCxnSpPr>
        <p:spPr>
          <a:xfrm>
            <a:off x="7374905" y="1804164"/>
            <a:ext cx="0" cy="4953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06">
            <a:extLst>
              <a:ext uri="{FF2B5EF4-FFF2-40B4-BE49-F238E27FC236}">
                <a16:creationId xmlns="" xmlns:a16="http://schemas.microsoft.com/office/drawing/2014/main" id="{BACD1E91-C8F8-4FC1-A653-A1036190D662}"/>
              </a:ext>
            </a:extLst>
          </p:cNvPr>
          <p:cNvCxnSpPr>
            <a:cxnSpLocks/>
          </p:cNvCxnSpPr>
          <p:nvPr/>
        </p:nvCxnSpPr>
        <p:spPr>
          <a:xfrm>
            <a:off x="7730505" y="1804164"/>
            <a:ext cx="0" cy="5016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07">
            <a:extLst>
              <a:ext uri="{FF2B5EF4-FFF2-40B4-BE49-F238E27FC236}">
                <a16:creationId xmlns="" xmlns:a16="http://schemas.microsoft.com/office/drawing/2014/main" id="{62861DC2-C1A9-479C-8D20-2A2EC8B374EE}"/>
              </a:ext>
            </a:extLst>
          </p:cNvPr>
          <p:cNvCxnSpPr>
            <a:cxnSpLocks/>
          </p:cNvCxnSpPr>
          <p:nvPr/>
        </p:nvCxnSpPr>
        <p:spPr>
          <a:xfrm>
            <a:off x="8117855" y="1804164"/>
            <a:ext cx="0" cy="4953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109">
            <a:extLst>
              <a:ext uri="{FF2B5EF4-FFF2-40B4-BE49-F238E27FC236}">
                <a16:creationId xmlns="" xmlns:a16="http://schemas.microsoft.com/office/drawing/2014/main" id="{35D3409D-7996-40C2-A504-AEAC15F7BBF3}"/>
              </a:ext>
            </a:extLst>
          </p:cNvPr>
          <p:cNvCxnSpPr>
            <a:cxnSpLocks/>
          </p:cNvCxnSpPr>
          <p:nvPr/>
        </p:nvCxnSpPr>
        <p:spPr>
          <a:xfrm>
            <a:off x="8492505" y="1804164"/>
            <a:ext cx="0" cy="4953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110">
            <a:extLst>
              <a:ext uri="{FF2B5EF4-FFF2-40B4-BE49-F238E27FC236}">
                <a16:creationId xmlns="" xmlns:a16="http://schemas.microsoft.com/office/drawing/2014/main" id="{89B3550C-CA1B-4D22-A68F-48B962E1C317}"/>
              </a:ext>
            </a:extLst>
          </p:cNvPr>
          <p:cNvCxnSpPr>
            <a:cxnSpLocks/>
          </p:cNvCxnSpPr>
          <p:nvPr/>
        </p:nvCxnSpPr>
        <p:spPr>
          <a:xfrm>
            <a:off x="8867155" y="1804164"/>
            <a:ext cx="0" cy="5016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111">
            <a:extLst>
              <a:ext uri="{FF2B5EF4-FFF2-40B4-BE49-F238E27FC236}">
                <a16:creationId xmlns="" xmlns:a16="http://schemas.microsoft.com/office/drawing/2014/main" id="{55E8A37A-53FC-4CF5-98DA-334A636C8074}"/>
              </a:ext>
            </a:extLst>
          </p:cNvPr>
          <p:cNvCxnSpPr>
            <a:cxnSpLocks/>
          </p:cNvCxnSpPr>
          <p:nvPr/>
        </p:nvCxnSpPr>
        <p:spPr>
          <a:xfrm>
            <a:off x="9254505" y="1804164"/>
            <a:ext cx="0" cy="4953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114">
            <a:extLst>
              <a:ext uri="{FF2B5EF4-FFF2-40B4-BE49-F238E27FC236}">
                <a16:creationId xmlns="" xmlns:a16="http://schemas.microsoft.com/office/drawing/2014/main" id="{6DA4D403-9D32-4535-9477-AC14E888BA52}"/>
              </a:ext>
            </a:extLst>
          </p:cNvPr>
          <p:cNvCxnSpPr>
            <a:cxnSpLocks/>
          </p:cNvCxnSpPr>
          <p:nvPr/>
        </p:nvCxnSpPr>
        <p:spPr>
          <a:xfrm>
            <a:off x="9660905" y="1804164"/>
            <a:ext cx="0" cy="4953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116">
            <a:extLst>
              <a:ext uri="{FF2B5EF4-FFF2-40B4-BE49-F238E27FC236}">
                <a16:creationId xmlns="" xmlns:a16="http://schemas.microsoft.com/office/drawing/2014/main" id="{E0AB3F11-C6BC-4451-B4BF-E57F654BE0F3}"/>
              </a:ext>
            </a:extLst>
          </p:cNvPr>
          <p:cNvCxnSpPr>
            <a:cxnSpLocks/>
          </p:cNvCxnSpPr>
          <p:nvPr/>
        </p:nvCxnSpPr>
        <p:spPr>
          <a:xfrm>
            <a:off x="10054605" y="1804164"/>
            <a:ext cx="0" cy="7429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17">
            <a:extLst>
              <a:ext uri="{FF2B5EF4-FFF2-40B4-BE49-F238E27FC236}">
                <a16:creationId xmlns="" xmlns:a16="http://schemas.microsoft.com/office/drawing/2014/main" id="{2CC90A57-24C7-4529-B349-9ECE956C368C}"/>
              </a:ext>
            </a:extLst>
          </p:cNvPr>
          <p:cNvCxnSpPr>
            <a:cxnSpLocks/>
          </p:cNvCxnSpPr>
          <p:nvPr/>
        </p:nvCxnSpPr>
        <p:spPr>
          <a:xfrm>
            <a:off x="10461005" y="1804164"/>
            <a:ext cx="0" cy="102870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118">
            <a:extLst>
              <a:ext uri="{FF2B5EF4-FFF2-40B4-BE49-F238E27FC236}">
                <a16:creationId xmlns="" xmlns:a16="http://schemas.microsoft.com/office/drawing/2014/main" id="{1A48A679-4E4C-480C-A217-3E0B9D8DAA10}"/>
              </a:ext>
            </a:extLst>
          </p:cNvPr>
          <p:cNvCxnSpPr>
            <a:cxnSpLocks/>
          </p:cNvCxnSpPr>
          <p:nvPr/>
        </p:nvCxnSpPr>
        <p:spPr>
          <a:xfrm>
            <a:off x="10880105" y="1804164"/>
            <a:ext cx="0" cy="12763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119">
            <a:extLst>
              <a:ext uri="{FF2B5EF4-FFF2-40B4-BE49-F238E27FC236}">
                <a16:creationId xmlns="" xmlns:a16="http://schemas.microsoft.com/office/drawing/2014/main" id="{EA7D300C-3A57-4DE5-A685-FD5E87019FF4}"/>
              </a:ext>
            </a:extLst>
          </p:cNvPr>
          <p:cNvCxnSpPr>
            <a:cxnSpLocks/>
          </p:cNvCxnSpPr>
          <p:nvPr/>
        </p:nvCxnSpPr>
        <p:spPr>
          <a:xfrm>
            <a:off x="11286505" y="1804164"/>
            <a:ext cx="0" cy="205105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24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318388"/>
                </a:solidFill>
                <a:latin typeface="Trebuchet MS" panose="020B0603020202020204" pitchFamily="34" charset="0"/>
              </a:rPr>
              <a:t>Devamsızlık</a:t>
            </a:r>
            <a:endParaRPr lang="tr-TR" dirty="0">
              <a:solidFill>
                <a:srgbClr val="318388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30" name="Group 22">
            <a:extLst>
              <a:ext uri="{FF2B5EF4-FFF2-40B4-BE49-F238E27FC236}">
                <a16:creationId xmlns="" xmlns:a16="http://schemas.microsoft.com/office/drawing/2014/main" id="{7FA8380B-3F51-478E-9DAE-99C14ACCF8D5}"/>
              </a:ext>
            </a:extLst>
          </p:cNvPr>
          <p:cNvGrpSpPr/>
          <p:nvPr/>
        </p:nvGrpSpPr>
        <p:grpSpPr>
          <a:xfrm flipH="1">
            <a:off x="401108" y="1348911"/>
            <a:ext cx="4060825" cy="4803776"/>
            <a:chOff x="4324350" y="2768600"/>
            <a:chExt cx="2041525" cy="2460626"/>
          </a:xfrm>
        </p:grpSpPr>
        <p:sp>
          <p:nvSpPr>
            <p:cNvPr id="31" name="Freeform 5">
              <a:extLst>
                <a:ext uri="{FF2B5EF4-FFF2-40B4-BE49-F238E27FC236}">
                  <a16:creationId xmlns="" xmlns:a16="http://schemas.microsoft.com/office/drawing/2014/main" id="{F9E9F307-5E8E-4A07-87C8-6FF78B891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4350" y="4598988"/>
              <a:ext cx="2041525" cy="630238"/>
            </a:xfrm>
            <a:custGeom>
              <a:avLst/>
              <a:gdLst>
                <a:gd name="T0" fmla="*/ 604 w 640"/>
                <a:gd name="T1" fmla="*/ 172 h 198"/>
                <a:gd name="T2" fmla="*/ 640 w 640"/>
                <a:gd name="T3" fmla="*/ 198 h 198"/>
                <a:gd name="T4" fmla="*/ 4 w 640"/>
                <a:gd name="T5" fmla="*/ 198 h 198"/>
                <a:gd name="T6" fmla="*/ 0 w 640"/>
                <a:gd name="T7" fmla="*/ 198 h 198"/>
                <a:gd name="T8" fmla="*/ 91 w 640"/>
                <a:gd name="T9" fmla="*/ 120 h 198"/>
                <a:gd name="T10" fmla="*/ 176 w 640"/>
                <a:gd name="T11" fmla="*/ 50 h 198"/>
                <a:gd name="T12" fmla="*/ 234 w 640"/>
                <a:gd name="T13" fmla="*/ 1 h 198"/>
                <a:gd name="T14" fmla="*/ 239 w 640"/>
                <a:gd name="T15" fmla="*/ 0 h 198"/>
                <a:gd name="T16" fmla="*/ 344 w 640"/>
                <a:gd name="T17" fmla="*/ 55 h 198"/>
                <a:gd name="T18" fmla="*/ 351 w 640"/>
                <a:gd name="T19" fmla="*/ 56 h 198"/>
                <a:gd name="T20" fmla="*/ 423 w 640"/>
                <a:gd name="T21" fmla="*/ 58 h 198"/>
                <a:gd name="T22" fmla="*/ 441 w 640"/>
                <a:gd name="T23" fmla="*/ 64 h 198"/>
                <a:gd name="T24" fmla="*/ 526 w 640"/>
                <a:gd name="T25" fmla="*/ 120 h 198"/>
                <a:gd name="T26" fmla="*/ 569 w 640"/>
                <a:gd name="T27" fmla="*/ 149 h 198"/>
                <a:gd name="T28" fmla="*/ 604 w 640"/>
                <a:gd name="T29" fmla="*/ 17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0" h="198">
                  <a:moveTo>
                    <a:pt x="604" y="172"/>
                  </a:moveTo>
                  <a:cubicBezTo>
                    <a:pt x="616" y="180"/>
                    <a:pt x="639" y="197"/>
                    <a:pt x="640" y="198"/>
                  </a:cubicBezTo>
                  <a:cubicBezTo>
                    <a:pt x="612" y="198"/>
                    <a:pt x="181" y="198"/>
                    <a:pt x="4" y="198"/>
                  </a:cubicBezTo>
                  <a:cubicBezTo>
                    <a:pt x="3" y="198"/>
                    <a:pt x="2" y="198"/>
                    <a:pt x="0" y="198"/>
                  </a:cubicBezTo>
                  <a:cubicBezTo>
                    <a:pt x="1" y="197"/>
                    <a:pt x="61" y="145"/>
                    <a:pt x="91" y="120"/>
                  </a:cubicBezTo>
                  <a:cubicBezTo>
                    <a:pt x="120" y="97"/>
                    <a:pt x="148" y="73"/>
                    <a:pt x="176" y="50"/>
                  </a:cubicBezTo>
                  <a:cubicBezTo>
                    <a:pt x="195" y="33"/>
                    <a:pt x="215" y="17"/>
                    <a:pt x="234" y="1"/>
                  </a:cubicBezTo>
                  <a:cubicBezTo>
                    <a:pt x="235" y="0"/>
                    <a:pt x="237" y="0"/>
                    <a:pt x="239" y="0"/>
                  </a:cubicBezTo>
                  <a:cubicBezTo>
                    <a:pt x="274" y="19"/>
                    <a:pt x="309" y="37"/>
                    <a:pt x="344" y="55"/>
                  </a:cubicBezTo>
                  <a:cubicBezTo>
                    <a:pt x="346" y="56"/>
                    <a:pt x="348" y="56"/>
                    <a:pt x="351" y="56"/>
                  </a:cubicBezTo>
                  <a:cubicBezTo>
                    <a:pt x="375" y="57"/>
                    <a:pt x="399" y="58"/>
                    <a:pt x="423" y="58"/>
                  </a:cubicBezTo>
                  <a:cubicBezTo>
                    <a:pt x="430" y="58"/>
                    <a:pt x="435" y="60"/>
                    <a:pt x="441" y="64"/>
                  </a:cubicBezTo>
                  <a:cubicBezTo>
                    <a:pt x="469" y="83"/>
                    <a:pt x="498" y="101"/>
                    <a:pt x="526" y="120"/>
                  </a:cubicBezTo>
                  <a:cubicBezTo>
                    <a:pt x="540" y="130"/>
                    <a:pt x="555" y="139"/>
                    <a:pt x="569" y="149"/>
                  </a:cubicBezTo>
                  <a:cubicBezTo>
                    <a:pt x="572" y="152"/>
                    <a:pt x="599" y="169"/>
                    <a:pt x="604" y="17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="" xmlns:a16="http://schemas.microsoft.com/office/drawing/2014/main" id="{1495202C-00D4-4A02-BA49-940DDDBC1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8688" y="2768600"/>
              <a:ext cx="1096963" cy="2014538"/>
            </a:xfrm>
            <a:custGeom>
              <a:avLst/>
              <a:gdLst>
                <a:gd name="T0" fmla="*/ 56 w 344"/>
                <a:gd name="T1" fmla="*/ 237 h 632"/>
                <a:gd name="T2" fmla="*/ 12 w 344"/>
                <a:gd name="T3" fmla="*/ 348 h 632"/>
                <a:gd name="T4" fmla="*/ 0 w 344"/>
                <a:gd name="T5" fmla="*/ 343 h 632"/>
                <a:gd name="T6" fmla="*/ 134 w 344"/>
                <a:gd name="T7" fmla="*/ 0 h 632"/>
                <a:gd name="T8" fmla="*/ 147 w 344"/>
                <a:gd name="T9" fmla="*/ 5 h 632"/>
                <a:gd name="T10" fmla="*/ 69 w 344"/>
                <a:gd name="T11" fmla="*/ 204 h 632"/>
                <a:gd name="T12" fmla="*/ 92 w 344"/>
                <a:gd name="T13" fmla="*/ 231 h 632"/>
                <a:gd name="T14" fmla="*/ 118 w 344"/>
                <a:gd name="T15" fmla="*/ 272 h 632"/>
                <a:gd name="T16" fmla="*/ 131 w 344"/>
                <a:gd name="T17" fmla="*/ 279 h 632"/>
                <a:gd name="T18" fmla="*/ 183 w 344"/>
                <a:gd name="T19" fmla="*/ 301 h 632"/>
                <a:gd name="T20" fmla="*/ 189 w 344"/>
                <a:gd name="T21" fmla="*/ 302 h 632"/>
                <a:gd name="T22" fmla="*/ 249 w 344"/>
                <a:gd name="T23" fmla="*/ 302 h 632"/>
                <a:gd name="T24" fmla="*/ 255 w 344"/>
                <a:gd name="T25" fmla="*/ 300 h 632"/>
                <a:gd name="T26" fmla="*/ 292 w 344"/>
                <a:gd name="T27" fmla="*/ 265 h 632"/>
                <a:gd name="T28" fmla="*/ 296 w 344"/>
                <a:gd name="T29" fmla="*/ 254 h 632"/>
                <a:gd name="T30" fmla="*/ 307 w 344"/>
                <a:gd name="T31" fmla="*/ 206 h 632"/>
                <a:gd name="T32" fmla="*/ 311 w 344"/>
                <a:gd name="T33" fmla="*/ 192 h 632"/>
                <a:gd name="T34" fmla="*/ 328 w 344"/>
                <a:gd name="T35" fmla="*/ 179 h 632"/>
                <a:gd name="T36" fmla="*/ 343 w 344"/>
                <a:gd name="T37" fmla="*/ 195 h 632"/>
                <a:gd name="T38" fmla="*/ 338 w 344"/>
                <a:gd name="T39" fmla="*/ 221 h 632"/>
                <a:gd name="T40" fmla="*/ 325 w 344"/>
                <a:gd name="T41" fmla="*/ 275 h 632"/>
                <a:gd name="T42" fmla="*/ 319 w 344"/>
                <a:gd name="T43" fmla="*/ 286 h 632"/>
                <a:gd name="T44" fmla="*/ 271 w 344"/>
                <a:gd name="T45" fmla="*/ 330 h 632"/>
                <a:gd name="T46" fmla="*/ 267 w 344"/>
                <a:gd name="T47" fmla="*/ 339 h 632"/>
                <a:gd name="T48" fmla="*/ 268 w 344"/>
                <a:gd name="T49" fmla="*/ 609 h 632"/>
                <a:gd name="T50" fmla="*/ 258 w 344"/>
                <a:gd name="T51" fmla="*/ 626 h 632"/>
                <a:gd name="T52" fmla="*/ 230 w 344"/>
                <a:gd name="T53" fmla="*/ 610 h 632"/>
                <a:gd name="T54" fmla="*/ 230 w 344"/>
                <a:gd name="T55" fmla="*/ 481 h 632"/>
                <a:gd name="T56" fmla="*/ 224 w 344"/>
                <a:gd name="T57" fmla="*/ 474 h 632"/>
                <a:gd name="T58" fmla="*/ 199 w 344"/>
                <a:gd name="T59" fmla="*/ 482 h 632"/>
                <a:gd name="T60" fmla="*/ 163 w 344"/>
                <a:gd name="T61" fmla="*/ 499 h 632"/>
                <a:gd name="T62" fmla="*/ 160 w 344"/>
                <a:gd name="T63" fmla="*/ 505 h 632"/>
                <a:gd name="T64" fmla="*/ 160 w 344"/>
                <a:gd name="T65" fmla="*/ 567 h 632"/>
                <a:gd name="T66" fmla="*/ 148 w 344"/>
                <a:gd name="T67" fmla="*/ 584 h 632"/>
                <a:gd name="T68" fmla="*/ 126 w 344"/>
                <a:gd name="T69" fmla="*/ 579 h 632"/>
                <a:gd name="T70" fmla="*/ 122 w 344"/>
                <a:gd name="T71" fmla="*/ 568 h 632"/>
                <a:gd name="T72" fmla="*/ 122 w 344"/>
                <a:gd name="T73" fmla="*/ 489 h 632"/>
                <a:gd name="T74" fmla="*/ 137 w 344"/>
                <a:gd name="T75" fmla="*/ 470 h 632"/>
                <a:gd name="T76" fmla="*/ 170 w 344"/>
                <a:gd name="T77" fmla="*/ 454 h 632"/>
                <a:gd name="T78" fmla="*/ 174 w 344"/>
                <a:gd name="T79" fmla="*/ 447 h 632"/>
                <a:gd name="T80" fmla="*/ 174 w 344"/>
                <a:gd name="T81" fmla="*/ 338 h 632"/>
                <a:gd name="T82" fmla="*/ 170 w 344"/>
                <a:gd name="T83" fmla="*/ 331 h 632"/>
                <a:gd name="T84" fmla="*/ 118 w 344"/>
                <a:gd name="T85" fmla="*/ 310 h 632"/>
                <a:gd name="T86" fmla="*/ 107 w 344"/>
                <a:gd name="T87" fmla="*/ 305 h 632"/>
                <a:gd name="T88" fmla="*/ 89 w 344"/>
                <a:gd name="T89" fmla="*/ 288 h 632"/>
                <a:gd name="T90" fmla="*/ 56 w 344"/>
                <a:gd name="T91" fmla="*/ 237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4" h="632">
                  <a:moveTo>
                    <a:pt x="56" y="237"/>
                  </a:moveTo>
                  <a:cubicBezTo>
                    <a:pt x="41" y="274"/>
                    <a:pt x="27" y="311"/>
                    <a:pt x="12" y="348"/>
                  </a:cubicBezTo>
                  <a:cubicBezTo>
                    <a:pt x="8" y="346"/>
                    <a:pt x="4" y="345"/>
                    <a:pt x="0" y="343"/>
                  </a:cubicBezTo>
                  <a:cubicBezTo>
                    <a:pt x="44" y="228"/>
                    <a:pt x="89" y="114"/>
                    <a:pt x="134" y="0"/>
                  </a:cubicBezTo>
                  <a:cubicBezTo>
                    <a:pt x="138" y="2"/>
                    <a:pt x="142" y="4"/>
                    <a:pt x="147" y="5"/>
                  </a:cubicBezTo>
                  <a:cubicBezTo>
                    <a:pt x="121" y="72"/>
                    <a:pt x="95" y="138"/>
                    <a:pt x="69" y="204"/>
                  </a:cubicBezTo>
                  <a:cubicBezTo>
                    <a:pt x="82" y="209"/>
                    <a:pt x="85" y="221"/>
                    <a:pt x="92" y="231"/>
                  </a:cubicBezTo>
                  <a:cubicBezTo>
                    <a:pt x="101" y="244"/>
                    <a:pt x="109" y="259"/>
                    <a:pt x="118" y="272"/>
                  </a:cubicBezTo>
                  <a:cubicBezTo>
                    <a:pt x="121" y="275"/>
                    <a:pt x="127" y="277"/>
                    <a:pt x="131" y="279"/>
                  </a:cubicBezTo>
                  <a:cubicBezTo>
                    <a:pt x="149" y="286"/>
                    <a:pt x="166" y="294"/>
                    <a:pt x="183" y="301"/>
                  </a:cubicBezTo>
                  <a:cubicBezTo>
                    <a:pt x="185" y="302"/>
                    <a:pt x="187" y="302"/>
                    <a:pt x="189" y="302"/>
                  </a:cubicBezTo>
                  <a:cubicBezTo>
                    <a:pt x="209" y="302"/>
                    <a:pt x="229" y="302"/>
                    <a:pt x="249" y="302"/>
                  </a:cubicBezTo>
                  <a:cubicBezTo>
                    <a:pt x="251" y="302"/>
                    <a:pt x="254" y="301"/>
                    <a:pt x="255" y="300"/>
                  </a:cubicBezTo>
                  <a:cubicBezTo>
                    <a:pt x="267" y="289"/>
                    <a:pt x="280" y="277"/>
                    <a:pt x="292" y="265"/>
                  </a:cubicBezTo>
                  <a:cubicBezTo>
                    <a:pt x="295" y="263"/>
                    <a:pt x="295" y="258"/>
                    <a:pt x="296" y="254"/>
                  </a:cubicBezTo>
                  <a:cubicBezTo>
                    <a:pt x="300" y="238"/>
                    <a:pt x="304" y="222"/>
                    <a:pt x="307" y="206"/>
                  </a:cubicBezTo>
                  <a:cubicBezTo>
                    <a:pt x="308" y="201"/>
                    <a:pt x="310" y="197"/>
                    <a:pt x="311" y="192"/>
                  </a:cubicBezTo>
                  <a:cubicBezTo>
                    <a:pt x="313" y="183"/>
                    <a:pt x="320" y="178"/>
                    <a:pt x="328" y="179"/>
                  </a:cubicBezTo>
                  <a:cubicBezTo>
                    <a:pt x="337" y="180"/>
                    <a:pt x="344" y="187"/>
                    <a:pt x="343" y="195"/>
                  </a:cubicBezTo>
                  <a:cubicBezTo>
                    <a:pt x="342" y="204"/>
                    <a:pt x="340" y="212"/>
                    <a:pt x="338" y="221"/>
                  </a:cubicBezTo>
                  <a:cubicBezTo>
                    <a:pt x="334" y="239"/>
                    <a:pt x="330" y="257"/>
                    <a:pt x="325" y="275"/>
                  </a:cubicBezTo>
                  <a:cubicBezTo>
                    <a:pt x="324" y="279"/>
                    <a:pt x="322" y="283"/>
                    <a:pt x="319" y="286"/>
                  </a:cubicBezTo>
                  <a:cubicBezTo>
                    <a:pt x="303" y="301"/>
                    <a:pt x="287" y="316"/>
                    <a:pt x="271" y="330"/>
                  </a:cubicBezTo>
                  <a:cubicBezTo>
                    <a:pt x="268" y="333"/>
                    <a:pt x="267" y="335"/>
                    <a:pt x="267" y="339"/>
                  </a:cubicBezTo>
                  <a:cubicBezTo>
                    <a:pt x="268" y="429"/>
                    <a:pt x="267" y="519"/>
                    <a:pt x="268" y="609"/>
                  </a:cubicBezTo>
                  <a:cubicBezTo>
                    <a:pt x="268" y="616"/>
                    <a:pt x="265" y="623"/>
                    <a:pt x="258" y="626"/>
                  </a:cubicBezTo>
                  <a:cubicBezTo>
                    <a:pt x="247" y="632"/>
                    <a:pt x="230" y="627"/>
                    <a:pt x="230" y="610"/>
                  </a:cubicBezTo>
                  <a:cubicBezTo>
                    <a:pt x="230" y="567"/>
                    <a:pt x="230" y="524"/>
                    <a:pt x="230" y="481"/>
                  </a:cubicBezTo>
                  <a:cubicBezTo>
                    <a:pt x="230" y="474"/>
                    <a:pt x="230" y="475"/>
                    <a:pt x="224" y="474"/>
                  </a:cubicBezTo>
                  <a:cubicBezTo>
                    <a:pt x="214" y="473"/>
                    <a:pt x="207" y="478"/>
                    <a:pt x="199" y="482"/>
                  </a:cubicBezTo>
                  <a:cubicBezTo>
                    <a:pt x="187" y="487"/>
                    <a:pt x="175" y="493"/>
                    <a:pt x="163" y="499"/>
                  </a:cubicBezTo>
                  <a:cubicBezTo>
                    <a:pt x="161" y="500"/>
                    <a:pt x="159" y="502"/>
                    <a:pt x="160" y="505"/>
                  </a:cubicBezTo>
                  <a:cubicBezTo>
                    <a:pt x="160" y="526"/>
                    <a:pt x="160" y="546"/>
                    <a:pt x="160" y="567"/>
                  </a:cubicBezTo>
                  <a:cubicBezTo>
                    <a:pt x="160" y="575"/>
                    <a:pt x="155" y="582"/>
                    <a:pt x="148" y="584"/>
                  </a:cubicBezTo>
                  <a:cubicBezTo>
                    <a:pt x="140" y="587"/>
                    <a:pt x="130" y="585"/>
                    <a:pt x="126" y="579"/>
                  </a:cubicBezTo>
                  <a:cubicBezTo>
                    <a:pt x="124" y="576"/>
                    <a:pt x="122" y="571"/>
                    <a:pt x="122" y="568"/>
                  </a:cubicBezTo>
                  <a:cubicBezTo>
                    <a:pt x="122" y="541"/>
                    <a:pt x="122" y="515"/>
                    <a:pt x="122" y="489"/>
                  </a:cubicBezTo>
                  <a:cubicBezTo>
                    <a:pt x="122" y="479"/>
                    <a:pt x="129" y="473"/>
                    <a:pt x="137" y="470"/>
                  </a:cubicBezTo>
                  <a:cubicBezTo>
                    <a:pt x="148" y="465"/>
                    <a:pt x="159" y="459"/>
                    <a:pt x="170" y="454"/>
                  </a:cubicBezTo>
                  <a:cubicBezTo>
                    <a:pt x="173" y="452"/>
                    <a:pt x="174" y="451"/>
                    <a:pt x="174" y="447"/>
                  </a:cubicBezTo>
                  <a:cubicBezTo>
                    <a:pt x="174" y="411"/>
                    <a:pt x="174" y="374"/>
                    <a:pt x="174" y="338"/>
                  </a:cubicBezTo>
                  <a:cubicBezTo>
                    <a:pt x="174" y="334"/>
                    <a:pt x="173" y="333"/>
                    <a:pt x="170" y="331"/>
                  </a:cubicBezTo>
                  <a:cubicBezTo>
                    <a:pt x="153" y="324"/>
                    <a:pt x="136" y="317"/>
                    <a:pt x="118" y="310"/>
                  </a:cubicBezTo>
                  <a:cubicBezTo>
                    <a:pt x="115" y="308"/>
                    <a:pt x="111" y="306"/>
                    <a:pt x="107" y="305"/>
                  </a:cubicBezTo>
                  <a:cubicBezTo>
                    <a:pt x="99" y="302"/>
                    <a:pt x="94" y="295"/>
                    <a:pt x="89" y="288"/>
                  </a:cubicBezTo>
                  <a:cubicBezTo>
                    <a:pt x="79" y="271"/>
                    <a:pt x="68" y="254"/>
                    <a:pt x="56" y="2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="" xmlns:a16="http://schemas.microsoft.com/office/drawing/2014/main" id="{7AB4C4C6-0A9A-41B4-9490-8A2054E7F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825" y="2797175"/>
              <a:ext cx="654050" cy="573088"/>
            </a:xfrm>
            <a:custGeom>
              <a:avLst/>
              <a:gdLst>
                <a:gd name="T0" fmla="*/ 0 w 205"/>
                <a:gd name="T1" fmla="*/ 118 h 180"/>
                <a:gd name="T2" fmla="*/ 46 w 205"/>
                <a:gd name="T3" fmla="*/ 0 h 180"/>
                <a:gd name="T4" fmla="*/ 115 w 205"/>
                <a:gd name="T5" fmla="*/ 24 h 180"/>
                <a:gd name="T6" fmla="*/ 150 w 205"/>
                <a:gd name="T7" fmla="*/ 49 h 180"/>
                <a:gd name="T8" fmla="*/ 195 w 205"/>
                <a:gd name="T9" fmla="*/ 62 h 180"/>
                <a:gd name="T10" fmla="*/ 205 w 205"/>
                <a:gd name="T11" fmla="*/ 63 h 180"/>
                <a:gd name="T12" fmla="*/ 201 w 205"/>
                <a:gd name="T13" fmla="*/ 74 h 180"/>
                <a:gd name="T14" fmla="*/ 161 w 205"/>
                <a:gd name="T15" fmla="*/ 176 h 180"/>
                <a:gd name="T16" fmla="*/ 155 w 205"/>
                <a:gd name="T17" fmla="*/ 180 h 180"/>
                <a:gd name="T18" fmla="*/ 89 w 205"/>
                <a:gd name="T19" fmla="*/ 148 h 180"/>
                <a:gd name="T20" fmla="*/ 57 w 205"/>
                <a:gd name="T21" fmla="*/ 126 h 180"/>
                <a:gd name="T22" fmla="*/ 14 w 205"/>
                <a:gd name="T23" fmla="*/ 118 h 180"/>
                <a:gd name="T24" fmla="*/ 0 w 205"/>
                <a:gd name="T25" fmla="*/ 11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180">
                  <a:moveTo>
                    <a:pt x="0" y="118"/>
                  </a:moveTo>
                  <a:cubicBezTo>
                    <a:pt x="16" y="78"/>
                    <a:pt x="31" y="39"/>
                    <a:pt x="46" y="0"/>
                  </a:cubicBezTo>
                  <a:cubicBezTo>
                    <a:pt x="71" y="3"/>
                    <a:pt x="95" y="9"/>
                    <a:pt x="115" y="24"/>
                  </a:cubicBezTo>
                  <a:cubicBezTo>
                    <a:pt x="127" y="33"/>
                    <a:pt x="138" y="41"/>
                    <a:pt x="150" y="49"/>
                  </a:cubicBezTo>
                  <a:cubicBezTo>
                    <a:pt x="163" y="57"/>
                    <a:pt x="179" y="60"/>
                    <a:pt x="195" y="62"/>
                  </a:cubicBezTo>
                  <a:cubicBezTo>
                    <a:pt x="198" y="62"/>
                    <a:pt x="201" y="62"/>
                    <a:pt x="205" y="63"/>
                  </a:cubicBezTo>
                  <a:cubicBezTo>
                    <a:pt x="204" y="67"/>
                    <a:pt x="203" y="71"/>
                    <a:pt x="201" y="74"/>
                  </a:cubicBezTo>
                  <a:cubicBezTo>
                    <a:pt x="188" y="108"/>
                    <a:pt x="175" y="142"/>
                    <a:pt x="161" y="176"/>
                  </a:cubicBezTo>
                  <a:cubicBezTo>
                    <a:pt x="160" y="179"/>
                    <a:pt x="159" y="180"/>
                    <a:pt x="155" y="180"/>
                  </a:cubicBezTo>
                  <a:cubicBezTo>
                    <a:pt x="130" y="177"/>
                    <a:pt x="108" y="167"/>
                    <a:pt x="89" y="148"/>
                  </a:cubicBezTo>
                  <a:cubicBezTo>
                    <a:pt x="80" y="139"/>
                    <a:pt x="70" y="131"/>
                    <a:pt x="57" y="126"/>
                  </a:cubicBezTo>
                  <a:cubicBezTo>
                    <a:pt x="43" y="120"/>
                    <a:pt x="29" y="118"/>
                    <a:pt x="14" y="118"/>
                  </a:cubicBezTo>
                  <a:cubicBezTo>
                    <a:pt x="10" y="118"/>
                    <a:pt x="5" y="118"/>
                    <a:pt x="0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8">
              <a:extLst>
                <a:ext uri="{FF2B5EF4-FFF2-40B4-BE49-F238E27FC236}">
                  <a16:creationId xmlns="" xmlns:a16="http://schemas.microsoft.com/office/drawing/2014/main" id="{387D3836-ACF7-412E-9E4F-2333798CF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6063" y="3476625"/>
              <a:ext cx="233363" cy="231775"/>
            </a:xfrm>
            <a:custGeom>
              <a:avLst/>
              <a:gdLst>
                <a:gd name="T0" fmla="*/ 72 w 73"/>
                <a:gd name="T1" fmla="*/ 37 h 73"/>
                <a:gd name="T2" fmla="*/ 37 w 73"/>
                <a:gd name="T3" fmla="*/ 73 h 73"/>
                <a:gd name="T4" fmla="*/ 0 w 73"/>
                <a:gd name="T5" fmla="*/ 37 h 73"/>
                <a:gd name="T6" fmla="*/ 37 w 73"/>
                <a:gd name="T7" fmla="*/ 0 h 73"/>
                <a:gd name="T8" fmla="*/ 72 w 73"/>
                <a:gd name="T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3">
                  <a:moveTo>
                    <a:pt x="72" y="37"/>
                  </a:moveTo>
                  <a:cubicBezTo>
                    <a:pt x="73" y="56"/>
                    <a:pt x="57" y="73"/>
                    <a:pt x="37" y="73"/>
                  </a:cubicBezTo>
                  <a:cubicBezTo>
                    <a:pt x="17" y="73"/>
                    <a:pt x="0" y="56"/>
                    <a:pt x="0" y="37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7" y="1"/>
                    <a:pt x="73" y="17"/>
                    <a:pt x="72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6" name="Group 76">
            <a:extLst>
              <a:ext uri="{FF2B5EF4-FFF2-40B4-BE49-F238E27FC236}">
                <a16:creationId xmlns="" xmlns:a16="http://schemas.microsoft.com/office/drawing/2014/main" id="{0BD3ADC6-EE71-453D-A09D-E4F93A0B1B73}"/>
              </a:ext>
            </a:extLst>
          </p:cNvPr>
          <p:cNvGrpSpPr/>
          <p:nvPr/>
        </p:nvGrpSpPr>
        <p:grpSpPr>
          <a:xfrm>
            <a:off x="5674677" y="1280563"/>
            <a:ext cx="1024219" cy="1024219"/>
            <a:chOff x="5757333" y="2943779"/>
            <a:chExt cx="795498" cy="795498"/>
          </a:xfrm>
        </p:grpSpPr>
        <p:grpSp>
          <p:nvGrpSpPr>
            <p:cNvPr id="37" name="Group 75">
              <a:extLst>
                <a:ext uri="{FF2B5EF4-FFF2-40B4-BE49-F238E27FC236}">
                  <a16:creationId xmlns="" xmlns:a16="http://schemas.microsoft.com/office/drawing/2014/main" id="{16DE1C94-EAE1-4FF5-AAB6-4BE9435C6F94}"/>
                </a:ext>
              </a:extLst>
            </p:cNvPr>
            <p:cNvGrpSpPr/>
            <p:nvPr/>
          </p:nvGrpSpPr>
          <p:grpSpPr>
            <a:xfrm>
              <a:off x="5995774" y="3294766"/>
              <a:ext cx="449165" cy="265293"/>
              <a:chOff x="7175537" y="4438243"/>
              <a:chExt cx="347387" cy="205179"/>
            </a:xfrm>
            <a:solidFill>
              <a:srgbClr val="00B050"/>
            </a:solidFill>
          </p:grpSpPr>
          <p:sp>
            <p:nvSpPr>
              <p:cNvPr id="39" name="Rectangle: Rounded Corners 67">
                <a:extLst>
                  <a:ext uri="{FF2B5EF4-FFF2-40B4-BE49-F238E27FC236}">
                    <a16:creationId xmlns="" xmlns:a16="http://schemas.microsoft.com/office/drawing/2014/main" id="{8113305E-2AC0-4555-A092-8B498951E86C}"/>
                  </a:ext>
                </a:extLst>
              </p:cNvPr>
              <p:cNvSpPr/>
              <p:nvPr/>
            </p:nvSpPr>
            <p:spPr>
              <a:xfrm rot="2700000">
                <a:off x="7120649" y="4493131"/>
                <a:ext cx="205179" cy="95403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: Rounded Corners 68">
                <a:extLst>
                  <a:ext uri="{FF2B5EF4-FFF2-40B4-BE49-F238E27FC236}">
                    <a16:creationId xmlns="" xmlns:a16="http://schemas.microsoft.com/office/drawing/2014/main" id="{C41554A0-6BEB-48B8-99A1-D5A83DB8A708}"/>
                  </a:ext>
                </a:extLst>
              </p:cNvPr>
              <p:cNvSpPr/>
              <p:nvPr/>
            </p:nvSpPr>
            <p:spPr>
              <a:xfrm rot="8100000">
                <a:off x="7183297" y="4445598"/>
                <a:ext cx="339627" cy="9540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Oval 37">
              <a:extLst>
                <a:ext uri="{FF2B5EF4-FFF2-40B4-BE49-F238E27FC236}">
                  <a16:creationId xmlns="" xmlns:a16="http://schemas.microsoft.com/office/drawing/2014/main" id="{3C05D57C-4FCE-4C31-B214-151869DF9FEA}"/>
                </a:ext>
              </a:extLst>
            </p:cNvPr>
            <p:cNvSpPr/>
            <p:nvPr/>
          </p:nvSpPr>
          <p:spPr>
            <a:xfrm>
              <a:off x="5757333" y="2943779"/>
              <a:ext cx="795498" cy="795498"/>
            </a:xfrm>
            <a:prstGeom prst="ellipse">
              <a:avLst/>
            </a:prstGeom>
            <a:noFill/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1" name="Group 10">
            <a:extLst>
              <a:ext uri="{FF2B5EF4-FFF2-40B4-BE49-F238E27FC236}">
                <a16:creationId xmlns="" xmlns:a16="http://schemas.microsoft.com/office/drawing/2014/main" id="{1D229899-4E18-4AC8-BC7F-912809AB1D4F}"/>
              </a:ext>
            </a:extLst>
          </p:cNvPr>
          <p:cNvGrpSpPr/>
          <p:nvPr/>
        </p:nvGrpSpPr>
        <p:grpSpPr>
          <a:xfrm>
            <a:off x="5596734" y="3067639"/>
            <a:ext cx="1024219" cy="1038188"/>
            <a:chOff x="4498909" y="1876114"/>
            <a:chExt cx="1024219" cy="1038188"/>
          </a:xfrm>
        </p:grpSpPr>
        <p:sp>
          <p:nvSpPr>
            <p:cNvPr id="42" name="Oval 41">
              <a:extLst>
                <a:ext uri="{FF2B5EF4-FFF2-40B4-BE49-F238E27FC236}">
                  <a16:creationId xmlns="" xmlns:a16="http://schemas.microsoft.com/office/drawing/2014/main" id="{73B25F94-5092-4BB3-AA6F-73E00901D255}"/>
                </a:ext>
              </a:extLst>
            </p:cNvPr>
            <p:cNvSpPr/>
            <p:nvPr/>
          </p:nvSpPr>
          <p:spPr>
            <a:xfrm>
              <a:off x="4498909" y="1876114"/>
              <a:ext cx="1024219" cy="1024219"/>
            </a:xfrm>
            <a:prstGeom prst="ellipse">
              <a:avLst/>
            </a:prstGeom>
            <a:noFill/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28">
              <a:extLst>
                <a:ext uri="{FF2B5EF4-FFF2-40B4-BE49-F238E27FC236}">
                  <a16:creationId xmlns="" xmlns:a16="http://schemas.microsoft.com/office/drawing/2014/main" id="{DD5AD3A0-DB6E-4FC1-ACE7-3483FC8C5A6F}"/>
                </a:ext>
              </a:extLst>
            </p:cNvPr>
            <p:cNvSpPr txBox="1"/>
            <p:nvPr/>
          </p:nvSpPr>
          <p:spPr>
            <a:xfrm>
              <a:off x="4793184" y="1898639"/>
              <a:ext cx="48888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0" b="1" dirty="0">
                  <a:solidFill>
                    <a:schemeClr val="accent4"/>
                  </a:solidFill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?</a:t>
              </a:r>
              <a:endPara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="" xmlns:a16="http://schemas.microsoft.com/office/drawing/2014/main" id="{689B3BE1-34AA-434B-81DC-C3952FFEB1E5}"/>
              </a:ext>
            </a:extLst>
          </p:cNvPr>
          <p:cNvSpPr/>
          <p:nvPr/>
        </p:nvSpPr>
        <p:spPr>
          <a:xfrm>
            <a:off x="7031620" y="1299299"/>
            <a:ext cx="4956164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İşletmede Mesleki Eğitimde %80 oranında devam zorunluluğu bulunmaktadır. </a:t>
            </a:r>
          </a:p>
        </p:txBody>
      </p:sp>
      <p:sp>
        <p:nvSpPr>
          <p:cNvPr id="48" name="Dikdörtgen 47">
            <a:extLst>
              <a:ext uri="{FF2B5EF4-FFF2-40B4-BE49-F238E27FC236}">
                <a16:creationId xmlns="" xmlns:a16="http://schemas.microsoft.com/office/drawing/2014/main" id="{3BA96850-3670-426F-8D7E-6411FBB8F106}"/>
              </a:ext>
            </a:extLst>
          </p:cNvPr>
          <p:cNvSpPr/>
          <p:nvPr/>
        </p:nvSpPr>
        <p:spPr>
          <a:xfrm>
            <a:off x="7031620" y="3067639"/>
            <a:ext cx="4956164" cy="128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Devamsızlıktan kalan öğrenci İşletmede Mesleki Eğitim dersini tekrar almak zorundadır!</a:t>
            </a:r>
          </a:p>
        </p:txBody>
      </p:sp>
      <p:grpSp>
        <p:nvGrpSpPr>
          <p:cNvPr id="49" name="Group 61">
            <a:extLst>
              <a:ext uri="{FF2B5EF4-FFF2-40B4-BE49-F238E27FC236}">
                <a16:creationId xmlns="" xmlns:a16="http://schemas.microsoft.com/office/drawing/2014/main" id="{91516982-49FC-42A9-BFFC-DDDCC86AD9D0}"/>
              </a:ext>
            </a:extLst>
          </p:cNvPr>
          <p:cNvGrpSpPr/>
          <p:nvPr/>
        </p:nvGrpSpPr>
        <p:grpSpPr>
          <a:xfrm>
            <a:off x="5518789" y="4553218"/>
            <a:ext cx="1180107" cy="1242620"/>
            <a:chOff x="5995988" y="2712903"/>
            <a:chExt cx="2457450" cy="2587625"/>
          </a:xfrm>
        </p:grpSpPr>
        <p:sp>
          <p:nvSpPr>
            <p:cNvPr id="50" name="Freeform 6">
              <a:extLst>
                <a:ext uri="{FF2B5EF4-FFF2-40B4-BE49-F238E27FC236}">
                  <a16:creationId xmlns="" xmlns:a16="http://schemas.microsoft.com/office/drawing/2014/main" id="{36B6C1AB-163C-4909-AB4F-7CB6FAAAA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988" y="2712903"/>
              <a:ext cx="2457450" cy="2587625"/>
            </a:xfrm>
            <a:custGeom>
              <a:avLst/>
              <a:gdLst>
                <a:gd name="T0" fmla="*/ 707 w 771"/>
                <a:gd name="T1" fmla="*/ 219 h 812"/>
                <a:gd name="T2" fmla="*/ 760 w 771"/>
                <a:gd name="T3" fmla="*/ 369 h 812"/>
                <a:gd name="T4" fmla="*/ 685 w 771"/>
                <a:gd name="T5" fmla="*/ 634 h 812"/>
                <a:gd name="T6" fmla="*/ 197 w 771"/>
                <a:gd name="T7" fmla="*/ 707 h 812"/>
                <a:gd name="T8" fmla="*/ 97 w 771"/>
                <a:gd name="T9" fmla="*/ 220 h 812"/>
                <a:gd name="T10" fmla="*/ 594 w 771"/>
                <a:gd name="T11" fmla="*/ 106 h 812"/>
                <a:gd name="T12" fmla="*/ 552 w 771"/>
                <a:gd name="T13" fmla="*/ 147 h 812"/>
                <a:gd name="T14" fmla="*/ 509 w 771"/>
                <a:gd name="T15" fmla="*/ 128 h 812"/>
                <a:gd name="T16" fmla="*/ 454 w 771"/>
                <a:gd name="T17" fmla="*/ 113 h 812"/>
                <a:gd name="T18" fmla="*/ 372 w 771"/>
                <a:gd name="T19" fmla="*/ 110 h 812"/>
                <a:gd name="T20" fmla="*/ 241 w 771"/>
                <a:gd name="T21" fmla="*/ 155 h 812"/>
                <a:gd name="T22" fmla="*/ 147 w 771"/>
                <a:gd name="T23" fmla="*/ 249 h 812"/>
                <a:gd name="T24" fmla="*/ 115 w 771"/>
                <a:gd name="T25" fmla="*/ 317 h 812"/>
                <a:gd name="T26" fmla="*/ 103 w 771"/>
                <a:gd name="T27" fmla="*/ 366 h 812"/>
                <a:gd name="T28" fmla="*/ 102 w 771"/>
                <a:gd name="T29" fmla="*/ 450 h 812"/>
                <a:gd name="T30" fmla="*/ 124 w 771"/>
                <a:gd name="T31" fmla="*/ 528 h 812"/>
                <a:gd name="T32" fmla="*/ 209 w 771"/>
                <a:gd name="T33" fmla="*/ 643 h 812"/>
                <a:gd name="T34" fmla="*/ 295 w 771"/>
                <a:gd name="T35" fmla="*/ 694 h 812"/>
                <a:gd name="T36" fmla="*/ 357 w 771"/>
                <a:gd name="T37" fmla="*/ 710 h 812"/>
                <a:gd name="T38" fmla="*/ 439 w 771"/>
                <a:gd name="T39" fmla="*/ 711 h 812"/>
                <a:gd name="T40" fmla="*/ 512 w 771"/>
                <a:gd name="T41" fmla="*/ 693 h 812"/>
                <a:gd name="T42" fmla="*/ 585 w 771"/>
                <a:gd name="T43" fmla="*/ 652 h 812"/>
                <a:gd name="T44" fmla="*/ 644 w 771"/>
                <a:gd name="T45" fmla="*/ 592 h 812"/>
                <a:gd name="T46" fmla="*/ 677 w 771"/>
                <a:gd name="T47" fmla="*/ 536 h 812"/>
                <a:gd name="T48" fmla="*/ 696 w 771"/>
                <a:gd name="T49" fmla="*/ 482 h 812"/>
                <a:gd name="T50" fmla="*/ 704 w 771"/>
                <a:gd name="T51" fmla="*/ 432 h 812"/>
                <a:gd name="T52" fmla="*/ 702 w 771"/>
                <a:gd name="T53" fmla="*/ 374 h 812"/>
                <a:gd name="T54" fmla="*/ 695 w 771"/>
                <a:gd name="T55" fmla="*/ 334 h 812"/>
                <a:gd name="T56" fmla="*/ 666 w 771"/>
                <a:gd name="T57" fmla="*/ 264 h 812"/>
                <a:gd name="T58" fmla="*/ 667 w 771"/>
                <a:gd name="T59" fmla="*/ 258 h 812"/>
                <a:gd name="T60" fmla="*/ 703 w 771"/>
                <a:gd name="T61" fmla="*/ 222 h 812"/>
                <a:gd name="T62" fmla="*/ 707 w 771"/>
                <a:gd name="T63" fmla="*/ 219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71" h="812">
                  <a:moveTo>
                    <a:pt x="707" y="219"/>
                  </a:moveTo>
                  <a:cubicBezTo>
                    <a:pt x="736" y="265"/>
                    <a:pt x="754" y="315"/>
                    <a:pt x="760" y="369"/>
                  </a:cubicBezTo>
                  <a:cubicBezTo>
                    <a:pt x="771" y="467"/>
                    <a:pt x="746" y="557"/>
                    <a:pt x="685" y="634"/>
                  </a:cubicBezTo>
                  <a:cubicBezTo>
                    <a:pt x="561" y="789"/>
                    <a:pt x="347" y="812"/>
                    <a:pt x="197" y="707"/>
                  </a:cubicBezTo>
                  <a:cubicBezTo>
                    <a:pt x="31" y="591"/>
                    <a:pt x="0" y="374"/>
                    <a:pt x="97" y="220"/>
                  </a:cubicBezTo>
                  <a:cubicBezTo>
                    <a:pt x="203" y="52"/>
                    <a:pt x="424" y="0"/>
                    <a:pt x="594" y="106"/>
                  </a:cubicBezTo>
                  <a:cubicBezTo>
                    <a:pt x="580" y="120"/>
                    <a:pt x="566" y="134"/>
                    <a:pt x="552" y="147"/>
                  </a:cubicBezTo>
                  <a:cubicBezTo>
                    <a:pt x="538" y="141"/>
                    <a:pt x="523" y="134"/>
                    <a:pt x="509" y="128"/>
                  </a:cubicBezTo>
                  <a:cubicBezTo>
                    <a:pt x="491" y="121"/>
                    <a:pt x="473" y="116"/>
                    <a:pt x="454" y="113"/>
                  </a:cubicBezTo>
                  <a:cubicBezTo>
                    <a:pt x="427" y="108"/>
                    <a:pt x="399" y="107"/>
                    <a:pt x="372" y="110"/>
                  </a:cubicBezTo>
                  <a:cubicBezTo>
                    <a:pt x="325" y="115"/>
                    <a:pt x="281" y="130"/>
                    <a:pt x="241" y="155"/>
                  </a:cubicBezTo>
                  <a:cubicBezTo>
                    <a:pt x="203" y="179"/>
                    <a:pt x="171" y="211"/>
                    <a:pt x="147" y="249"/>
                  </a:cubicBezTo>
                  <a:cubicBezTo>
                    <a:pt x="134" y="270"/>
                    <a:pt x="123" y="293"/>
                    <a:pt x="115" y="317"/>
                  </a:cubicBezTo>
                  <a:cubicBezTo>
                    <a:pt x="110" y="333"/>
                    <a:pt x="106" y="350"/>
                    <a:pt x="103" y="366"/>
                  </a:cubicBezTo>
                  <a:cubicBezTo>
                    <a:pt x="99" y="394"/>
                    <a:pt x="99" y="422"/>
                    <a:pt x="102" y="450"/>
                  </a:cubicBezTo>
                  <a:cubicBezTo>
                    <a:pt x="105" y="477"/>
                    <a:pt x="113" y="503"/>
                    <a:pt x="124" y="528"/>
                  </a:cubicBezTo>
                  <a:cubicBezTo>
                    <a:pt x="143" y="574"/>
                    <a:pt x="171" y="612"/>
                    <a:pt x="209" y="643"/>
                  </a:cubicBezTo>
                  <a:cubicBezTo>
                    <a:pt x="235" y="665"/>
                    <a:pt x="263" y="682"/>
                    <a:pt x="295" y="694"/>
                  </a:cubicBezTo>
                  <a:cubicBezTo>
                    <a:pt x="315" y="701"/>
                    <a:pt x="336" y="707"/>
                    <a:pt x="357" y="710"/>
                  </a:cubicBezTo>
                  <a:cubicBezTo>
                    <a:pt x="384" y="714"/>
                    <a:pt x="412" y="715"/>
                    <a:pt x="439" y="711"/>
                  </a:cubicBezTo>
                  <a:cubicBezTo>
                    <a:pt x="464" y="708"/>
                    <a:pt x="488" y="702"/>
                    <a:pt x="512" y="693"/>
                  </a:cubicBezTo>
                  <a:cubicBezTo>
                    <a:pt x="538" y="683"/>
                    <a:pt x="563" y="669"/>
                    <a:pt x="585" y="652"/>
                  </a:cubicBezTo>
                  <a:cubicBezTo>
                    <a:pt x="607" y="635"/>
                    <a:pt x="627" y="615"/>
                    <a:pt x="644" y="592"/>
                  </a:cubicBezTo>
                  <a:cubicBezTo>
                    <a:pt x="657" y="575"/>
                    <a:pt x="668" y="556"/>
                    <a:pt x="677" y="536"/>
                  </a:cubicBezTo>
                  <a:cubicBezTo>
                    <a:pt x="686" y="519"/>
                    <a:pt x="692" y="501"/>
                    <a:pt x="696" y="482"/>
                  </a:cubicBezTo>
                  <a:cubicBezTo>
                    <a:pt x="700" y="465"/>
                    <a:pt x="703" y="449"/>
                    <a:pt x="704" y="432"/>
                  </a:cubicBezTo>
                  <a:cubicBezTo>
                    <a:pt x="704" y="413"/>
                    <a:pt x="704" y="393"/>
                    <a:pt x="702" y="374"/>
                  </a:cubicBezTo>
                  <a:cubicBezTo>
                    <a:pt x="701" y="361"/>
                    <a:pt x="698" y="347"/>
                    <a:pt x="695" y="334"/>
                  </a:cubicBezTo>
                  <a:cubicBezTo>
                    <a:pt x="689" y="310"/>
                    <a:pt x="679" y="286"/>
                    <a:pt x="666" y="264"/>
                  </a:cubicBezTo>
                  <a:cubicBezTo>
                    <a:pt x="665" y="262"/>
                    <a:pt x="665" y="260"/>
                    <a:pt x="667" y="258"/>
                  </a:cubicBezTo>
                  <a:cubicBezTo>
                    <a:pt x="680" y="246"/>
                    <a:pt x="691" y="234"/>
                    <a:pt x="703" y="222"/>
                  </a:cubicBezTo>
                  <a:cubicBezTo>
                    <a:pt x="704" y="221"/>
                    <a:pt x="705" y="220"/>
                    <a:pt x="707" y="2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">
              <a:extLst>
                <a:ext uri="{FF2B5EF4-FFF2-40B4-BE49-F238E27FC236}">
                  <a16:creationId xmlns="" xmlns:a16="http://schemas.microsoft.com/office/drawing/2014/main" id="{7DAE0A4F-C04F-4550-914E-23906089A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5101" y="3270116"/>
              <a:ext cx="1450975" cy="1435100"/>
            </a:xfrm>
            <a:custGeom>
              <a:avLst/>
              <a:gdLst>
                <a:gd name="T0" fmla="*/ 350 w 455"/>
                <a:gd name="T1" fmla="*/ 54 h 450"/>
                <a:gd name="T2" fmla="*/ 311 w 455"/>
                <a:gd name="T3" fmla="*/ 93 h 450"/>
                <a:gd name="T4" fmla="*/ 305 w 455"/>
                <a:gd name="T5" fmla="*/ 94 h 450"/>
                <a:gd name="T6" fmla="*/ 262 w 455"/>
                <a:gd name="T7" fmla="*/ 81 h 450"/>
                <a:gd name="T8" fmla="*/ 210 w 455"/>
                <a:gd name="T9" fmla="*/ 82 h 450"/>
                <a:gd name="T10" fmla="*/ 148 w 455"/>
                <a:gd name="T11" fmla="*/ 109 h 450"/>
                <a:gd name="T12" fmla="*/ 103 w 455"/>
                <a:gd name="T13" fmla="*/ 160 h 450"/>
                <a:gd name="T14" fmla="*/ 84 w 455"/>
                <a:gd name="T15" fmla="*/ 216 h 450"/>
                <a:gd name="T16" fmla="*/ 90 w 455"/>
                <a:gd name="T17" fmla="*/ 283 h 450"/>
                <a:gd name="T18" fmla="*/ 154 w 455"/>
                <a:gd name="T19" fmla="*/ 367 h 450"/>
                <a:gd name="T20" fmla="*/ 225 w 455"/>
                <a:gd name="T21" fmla="*/ 392 h 450"/>
                <a:gd name="T22" fmla="*/ 302 w 455"/>
                <a:gd name="T23" fmla="*/ 379 h 450"/>
                <a:gd name="T24" fmla="*/ 364 w 455"/>
                <a:gd name="T25" fmla="*/ 330 h 450"/>
                <a:gd name="T26" fmla="*/ 391 w 455"/>
                <a:gd name="T27" fmla="*/ 273 h 450"/>
                <a:gd name="T28" fmla="*/ 395 w 455"/>
                <a:gd name="T29" fmla="*/ 223 h 450"/>
                <a:gd name="T30" fmla="*/ 380 w 455"/>
                <a:gd name="T31" fmla="*/ 167 h 450"/>
                <a:gd name="T32" fmla="*/ 422 w 455"/>
                <a:gd name="T33" fmla="*/ 125 h 450"/>
                <a:gd name="T34" fmla="*/ 453 w 455"/>
                <a:gd name="T35" fmla="*/ 242 h 450"/>
                <a:gd name="T36" fmla="*/ 418 w 455"/>
                <a:gd name="T37" fmla="*/ 354 h 450"/>
                <a:gd name="T38" fmla="*/ 235 w 455"/>
                <a:gd name="T39" fmla="*/ 450 h 450"/>
                <a:gd name="T40" fmla="*/ 85 w 455"/>
                <a:gd name="T41" fmla="*/ 385 h 450"/>
                <a:gd name="T42" fmla="*/ 95 w 455"/>
                <a:gd name="T43" fmla="*/ 78 h 450"/>
                <a:gd name="T44" fmla="*/ 350 w 455"/>
                <a:gd name="T45" fmla="*/ 54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5" h="450">
                  <a:moveTo>
                    <a:pt x="350" y="54"/>
                  </a:moveTo>
                  <a:cubicBezTo>
                    <a:pt x="337" y="67"/>
                    <a:pt x="324" y="80"/>
                    <a:pt x="311" y="93"/>
                  </a:cubicBezTo>
                  <a:cubicBezTo>
                    <a:pt x="310" y="94"/>
                    <a:pt x="307" y="95"/>
                    <a:pt x="305" y="94"/>
                  </a:cubicBezTo>
                  <a:cubicBezTo>
                    <a:pt x="292" y="87"/>
                    <a:pt x="277" y="83"/>
                    <a:pt x="262" y="81"/>
                  </a:cubicBezTo>
                  <a:cubicBezTo>
                    <a:pt x="244" y="79"/>
                    <a:pt x="227" y="79"/>
                    <a:pt x="210" y="82"/>
                  </a:cubicBezTo>
                  <a:cubicBezTo>
                    <a:pt x="187" y="87"/>
                    <a:pt x="166" y="96"/>
                    <a:pt x="148" y="109"/>
                  </a:cubicBezTo>
                  <a:cubicBezTo>
                    <a:pt x="129" y="123"/>
                    <a:pt x="114" y="140"/>
                    <a:pt x="103" y="160"/>
                  </a:cubicBezTo>
                  <a:cubicBezTo>
                    <a:pt x="93" y="178"/>
                    <a:pt x="87" y="196"/>
                    <a:pt x="84" y="216"/>
                  </a:cubicBezTo>
                  <a:cubicBezTo>
                    <a:pt x="81" y="239"/>
                    <a:pt x="83" y="261"/>
                    <a:pt x="90" y="283"/>
                  </a:cubicBezTo>
                  <a:cubicBezTo>
                    <a:pt x="101" y="319"/>
                    <a:pt x="123" y="347"/>
                    <a:pt x="154" y="367"/>
                  </a:cubicBezTo>
                  <a:cubicBezTo>
                    <a:pt x="176" y="381"/>
                    <a:pt x="199" y="389"/>
                    <a:pt x="225" y="392"/>
                  </a:cubicBezTo>
                  <a:cubicBezTo>
                    <a:pt x="252" y="394"/>
                    <a:pt x="277" y="390"/>
                    <a:pt x="302" y="379"/>
                  </a:cubicBezTo>
                  <a:cubicBezTo>
                    <a:pt x="327" y="368"/>
                    <a:pt x="348" y="352"/>
                    <a:pt x="364" y="330"/>
                  </a:cubicBezTo>
                  <a:cubicBezTo>
                    <a:pt x="377" y="313"/>
                    <a:pt x="386" y="294"/>
                    <a:pt x="391" y="273"/>
                  </a:cubicBezTo>
                  <a:cubicBezTo>
                    <a:pt x="395" y="256"/>
                    <a:pt x="397" y="240"/>
                    <a:pt x="395" y="223"/>
                  </a:cubicBezTo>
                  <a:cubicBezTo>
                    <a:pt x="394" y="204"/>
                    <a:pt x="389" y="185"/>
                    <a:pt x="380" y="167"/>
                  </a:cubicBezTo>
                  <a:cubicBezTo>
                    <a:pt x="394" y="153"/>
                    <a:pt x="408" y="139"/>
                    <a:pt x="422" y="125"/>
                  </a:cubicBezTo>
                  <a:cubicBezTo>
                    <a:pt x="444" y="161"/>
                    <a:pt x="455" y="200"/>
                    <a:pt x="453" y="242"/>
                  </a:cubicBezTo>
                  <a:cubicBezTo>
                    <a:pt x="452" y="283"/>
                    <a:pt x="441" y="320"/>
                    <a:pt x="418" y="354"/>
                  </a:cubicBezTo>
                  <a:cubicBezTo>
                    <a:pt x="374" y="418"/>
                    <a:pt x="312" y="450"/>
                    <a:pt x="235" y="450"/>
                  </a:cubicBezTo>
                  <a:cubicBezTo>
                    <a:pt x="176" y="450"/>
                    <a:pt x="125" y="427"/>
                    <a:pt x="85" y="385"/>
                  </a:cubicBezTo>
                  <a:cubicBezTo>
                    <a:pt x="0" y="295"/>
                    <a:pt x="6" y="160"/>
                    <a:pt x="95" y="78"/>
                  </a:cubicBezTo>
                  <a:cubicBezTo>
                    <a:pt x="179" y="0"/>
                    <a:pt x="293" y="14"/>
                    <a:pt x="350" y="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="" xmlns:a16="http://schemas.microsoft.com/office/drawing/2014/main" id="{A297A5A5-2BD0-4EA5-8049-2F54DAE4D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0563" y="2874828"/>
              <a:ext cx="1381125" cy="1384300"/>
            </a:xfrm>
            <a:custGeom>
              <a:avLst/>
              <a:gdLst>
                <a:gd name="T0" fmla="*/ 363 w 433"/>
                <a:gd name="T1" fmla="*/ 0 h 434"/>
                <a:gd name="T2" fmla="*/ 363 w 433"/>
                <a:gd name="T3" fmla="*/ 71 h 434"/>
                <a:gd name="T4" fmla="*/ 432 w 433"/>
                <a:gd name="T5" fmla="*/ 71 h 434"/>
                <a:gd name="T6" fmla="*/ 433 w 433"/>
                <a:gd name="T7" fmla="*/ 73 h 434"/>
                <a:gd name="T8" fmla="*/ 408 w 433"/>
                <a:gd name="T9" fmla="*/ 98 h 434"/>
                <a:gd name="T10" fmla="*/ 303 w 433"/>
                <a:gd name="T11" fmla="*/ 203 h 434"/>
                <a:gd name="T12" fmla="*/ 292 w 433"/>
                <a:gd name="T13" fmla="*/ 207 h 434"/>
                <a:gd name="T14" fmla="*/ 262 w 433"/>
                <a:gd name="T15" fmla="*/ 208 h 434"/>
                <a:gd name="T16" fmla="*/ 255 w 433"/>
                <a:gd name="T17" fmla="*/ 210 h 434"/>
                <a:gd name="T18" fmla="*/ 176 w 433"/>
                <a:gd name="T19" fmla="*/ 289 h 434"/>
                <a:gd name="T20" fmla="*/ 141 w 433"/>
                <a:gd name="T21" fmla="*/ 325 h 434"/>
                <a:gd name="T22" fmla="*/ 140 w 433"/>
                <a:gd name="T23" fmla="*/ 330 h 434"/>
                <a:gd name="T24" fmla="*/ 146 w 433"/>
                <a:gd name="T25" fmla="*/ 354 h 434"/>
                <a:gd name="T26" fmla="*/ 121 w 433"/>
                <a:gd name="T27" fmla="*/ 415 h 434"/>
                <a:gd name="T28" fmla="*/ 67 w 433"/>
                <a:gd name="T29" fmla="*/ 432 h 434"/>
                <a:gd name="T30" fmla="*/ 12 w 433"/>
                <a:gd name="T31" fmla="*/ 397 h 434"/>
                <a:gd name="T32" fmla="*/ 4 w 433"/>
                <a:gd name="T33" fmla="*/ 342 h 434"/>
                <a:gd name="T34" fmla="*/ 46 w 433"/>
                <a:gd name="T35" fmla="*/ 294 h 434"/>
                <a:gd name="T36" fmla="*/ 105 w 433"/>
                <a:gd name="T37" fmla="*/ 295 h 434"/>
                <a:gd name="T38" fmla="*/ 110 w 433"/>
                <a:gd name="T39" fmla="*/ 293 h 434"/>
                <a:gd name="T40" fmla="*/ 191 w 433"/>
                <a:gd name="T41" fmla="*/ 213 h 434"/>
                <a:gd name="T42" fmla="*/ 223 w 433"/>
                <a:gd name="T43" fmla="*/ 181 h 434"/>
                <a:gd name="T44" fmla="*/ 227 w 433"/>
                <a:gd name="T45" fmla="*/ 171 h 434"/>
                <a:gd name="T46" fmla="*/ 227 w 433"/>
                <a:gd name="T47" fmla="*/ 143 h 434"/>
                <a:gd name="T48" fmla="*/ 231 w 433"/>
                <a:gd name="T49" fmla="*/ 131 h 434"/>
                <a:gd name="T50" fmla="*/ 360 w 433"/>
                <a:gd name="T51" fmla="*/ 3 h 434"/>
                <a:gd name="T52" fmla="*/ 363 w 433"/>
                <a:gd name="T53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3" h="434">
                  <a:moveTo>
                    <a:pt x="363" y="0"/>
                  </a:moveTo>
                  <a:cubicBezTo>
                    <a:pt x="363" y="24"/>
                    <a:pt x="363" y="47"/>
                    <a:pt x="363" y="71"/>
                  </a:cubicBezTo>
                  <a:cubicBezTo>
                    <a:pt x="386" y="71"/>
                    <a:pt x="409" y="71"/>
                    <a:pt x="432" y="71"/>
                  </a:cubicBezTo>
                  <a:cubicBezTo>
                    <a:pt x="432" y="72"/>
                    <a:pt x="432" y="73"/>
                    <a:pt x="433" y="73"/>
                  </a:cubicBezTo>
                  <a:cubicBezTo>
                    <a:pt x="424" y="81"/>
                    <a:pt x="416" y="90"/>
                    <a:pt x="408" y="98"/>
                  </a:cubicBezTo>
                  <a:cubicBezTo>
                    <a:pt x="373" y="133"/>
                    <a:pt x="338" y="168"/>
                    <a:pt x="303" y="203"/>
                  </a:cubicBezTo>
                  <a:cubicBezTo>
                    <a:pt x="300" y="206"/>
                    <a:pt x="297" y="208"/>
                    <a:pt x="292" y="207"/>
                  </a:cubicBezTo>
                  <a:cubicBezTo>
                    <a:pt x="282" y="207"/>
                    <a:pt x="272" y="207"/>
                    <a:pt x="262" y="208"/>
                  </a:cubicBezTo>
                  <a:cubicBezTo>
                    <a:pt x="260" y="208"/>
                    <a:pt x="256" y="209"/>
                    <a:pt x="255" y="210"/>
                  </a:cubicBezTo>
                  <a:cubicBezTo>
                    <a:pt x="228" y="237"/>
                    <a:pt x="202" y="263"/>
                    <a:pt x="176" y="289"/>
                  </a:cubicBezTo>
                  <a:cubicBezTo>
                    <a:pt x="164" y="301"/>
                    <a:pt x="152" y="313"/>
                    <a:pt x="141" y="325"/>
                  </a:cubicBezTo>
                  <a:cubicBezTo>
                    <a:pt x="140" y="326"/>
                    <a:pt x="139" y="328"/>
                    <a:pt x="140" y="330"/>
                  </a:cubicBezTo>
                  <a:cubicBezTo>
                    <a:pt x="143" y="338"/>
                    <a:pt x="145" y="346"/>
                    <a:pt x="146" y="354"/>
                  </a:cubicBezTo>
                  <a:cubicBezTo>
                    <a:pt x="148" y="379"/>
                    <a:pt x="139" y="399"/>
                    <a:pt x="121" y="415"/>
                  </a:cubicBezTo>
                  <a:cubicBezTo>
                    <a:pt x="105" y="428"/>
                    <a:pt x="87" y="434"/>
                    <a:pt x="67" y="432"/>
                  </a:cubicBezTo>
                  <a:cubicBezTo>
                    <a:pt x="43" y="429"/>
                    <a:pt x="25" y="417"/>
                    <a:pt x="12" y="397"/>
                  </a:cubicBezTo>
                  <a:cubicBezTo>
                    <a:pt x="2" y="380"/>
                    <a:pt x="0" y="361"/>
                    <a:pt x="4" y="342"/>
                  </a:cubicBezTo>
                  <a:cubicBezTo>
                    <a:pt x="10" y="320"/>
                    <a:pt x="24" y="303"/>
                    <a:pt x="46" y="294"/>
                  </a:cubicBezTo>
                  <a:cubicBezTo>
                    <a:pt x="66" y="285"/>
                    <a:pt x="86" y="286"/>
                    <a:pt x="105" y="295"/>
                  </a:cubicBezTo>
                  <a:cubicBezTo>
                    <a:pt x="107" y="295"/>
                    <a:pt x="109" y="294"/>
                    <a:pt x="110" y="293"/>
                  </a:cubicBezTo>
                  <a:cubicBezTo>
                    <a:pt x="137" y="267"/>
                    <a:pt x="164" y="240"/>
                    <a:pt x="191" y="213"/>
                  </a:cubicBezTo>
                  <a:cubicBezTo>
                    <a:pt x="202" y="202"/>
                    <a:pt x="212" y="191"/>
                    <a:pt x="223" y="181"/>
                  </a:cubicBezTo>
                  <a:cubicBezTo>
                    <a:pt x="226" y="178"/>
                    <a:pt x="227" y="175"/>
                    <a:pt x="227" y="171"/>
                  </a:cubicBezTo>
                  <a:cubicBezTo>
                    <a:pt x="227" y="162"/>
                    <a:pt x="227" y="152"/>
                    <a:pt x="227" y="143"/>
                  </a:cubicBezTo>
                  <a:cubicBezTo>
                    <a:pt x="226" y="138"/>
                    <a:pt x="228" y="135"/>
                    <a:pt x="231" y="131"/>
                  </a:cubicBezTo>
                  <a:cubicBezTo>
                    <a:pt x="274" y="88"/>
                    <a:pt x="317" y="45"/>
                    <a:pt x="360" y="3"/>
                  </a:cubicBezTo>
                  <a:cubicBezTo>
                    <a:pt x="361" y="2"/>
                    <a:pt x="362" y="1"/>
                    <a:pt x="3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Dikdörtgen 69">
            <a:extLst>
              <a:ext uri="{FF2B5EF4-FFF2-40B4-BE49-F238E27FC236}">
                <a16:creationId xmlns="" xmlns:a16="http://schemas.microsoft.com/office/drawing/2014/main" id="{253AEEE6-FF47-44A9-87FA-32763FDD37C9}"/>
              </a:ext>
            </a:extLst>
          </p:cNvPr>
          <p:cNvSpPr/>
          <p:nvPr/>
        </p:nvSpPr>
        <p:spPr>
          <a:xfrm>
            <a:off x="7031620" y="4612860"/>
            <a:ext cx="49561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Sağlık nedeni ile rapor alan öğrenci durumunu aynı gün içinde bölüm sekreterliğine ve bölüm başkanına bildirmek zorundadır..!</a:t>
            </a:r>
          </a:p>
          <a:p>
            <a:endParaRPr lang="tr-TR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Bu süre </a:t>
            </a:r>
            <a:r>
              <a:rPr lang="tr-TR" dirty="0" err="1">
                <a:solidFill>
                  <a:schemeClr val="bg1"/>
                </a:solidFill>
                <a:latin typeface="Trebuchet MS" panose="020B0603020202020204" pitchFamily="34" charset="0"/>
              </a:rPr>
              <a:t>SGK’ya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 bildirilir ve öğrencinin devamsızlığına işlenir.</a:t>
            </a:r>
          </a:p>
        </p:txBody>
      </p:sp>
    </p:spTree>
    <p:extLst>
      <p:ext uri="{BB962C8B-B14F-4D97-AF65-F5344CB8AC3E}">
        <p14:creationId xmlns:p14="http://schemas.microsoft.com/office/powerpoint/2010/main" val="397421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" grpId="0"/>
      <p:bldP spid="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318388"/>
                </a:solidFill>
                <a:latin typeface="Trebuchet MS" panose="020B0603020202020204" pitchFamily="34" charset="0"/>
              </a:rPr>
              <a:t>Takip ve Değerlendirme</a:t>
            </a:r>
            <a:endParaRPr lang="tr-TR" dirty="0">
              <a:solidFill>
                <a:srgbClr val="318388"/>
              </a:solidFill>
              <a:latin typeface="Trebuchet MS" panose="020B0603020202020204" pitchFamily="34" charset="0"/>
            </a:endParaRPr>
          </a:p>
        </p:txBody>
      </p:sp>
      <p:sp>
        <p:nvSpPr>
          <p:cNvPr id="79" name="Rectangle 6">
            <a:extLst>
              <a:ext uri="{FF2B5EF4-FFF2-40B4-BE49-F238E27FC236}">
                <a16:creationId xmlns="" xmlns:a16="http://schemas.microsoft.com/office/drawing/2014/main" id="{8B16E4D8-CF83-4F15-BD94-7DF22AF84EF9}"/>
              </a:ext>
            </a:extLst>
          </p:cNvPr>
          <p:cNvSpPr/>
          <p:nvPr/>
        </p:nvSpPr>
        <p:spPr>
          <a:xfrm rot="20132376">
            <a:off x="-1373421" y="-868920"/>
            <a:ext cx="7316473" cy="4130828"/>
          </a:xfrm>
          <a:custGeom>
            <a:avLst/>
            <a:gdLst>
              <a:gd name="connsiteX0" fmla="*/ 0 w 10216360"/>
              <a:gd name="connsiteY0" fmla="*/ 0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0 w 10216360"/>
              <a:gd name="connsiteY0" fmla="*/ 0 h 6818207"/>
              <a:gd name="connsiteX1" fmla="*/ 6756315 w 10216360"/>
              <a:gd name="connsiteY1" fmla="*/ 3511648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0 w 10216360"/>
              <a:gd name="connsiteY0" fmla="*/ 0 h 6818207"/>
              <a:gd name="connsiteX1" fmla="*/ 10200827 w 10216360"/>
              <a:gd name="connsiteY1" fmla="*/ 4680889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0 w 10216603"/>
              <a:gd name="connsiteY0" fmla="*/ 0 h 6818207"/>
              <a:gd name="connsiteX1" fmla="*/ 10216603 w 10216603"/>
              <a:gd name="connsiteY1" fmla="*/ 4646208 h 6818207"/>
              <a:gd name="connsiteX2" fmla="*/ 10216360 w 10216603"/>
              <a:gd name="connsiteY2" fmla="*/ 6818207 h 6818207"/>
              <a:gd name="connsiteX3" fmla="*/ 0 w 10216603"/>
              <a:gd name="connsiteY3" fmla="*/ 6818207 h 6818207"/>
              <a:gd name="connsiteX4" fmla="*/ 0 w 10216603"/>
              <a:gd name="connsiteY4" fmla="*/ 0 h 6818207"/>
              <a:gd name="connsiteX0" fmla="*/ 3728147 w 10216603"/>
              <a:gd name="connsiteY0" fmla="*/ 0 h 5122303"/>
              <a:gd name="connsiteX1" fmla="*/ 10216603 w 10216603"/>
              <a:gd name="connsiteY1" fmla="*/ 2950304 h 5122303"/>
              <a:gd name="connsiteX2" fmla="*/ 10216360 w 10216603"/>
              <a:gd name="connsiteY2" fmla="*/ 5122303 h 5122303"/>
              <a:gd name="connsiteX3" fmla="*/ 0 w 10216603"/>
              <a:gd name="connsiteY3" fmla="*/ 5122303 h 5122303"/>
              <a:gd name="connsiteX4" fmla="*/ 3728147 w 10216603"/>
              <a:gd name="connsiteY4" fmla="*/ 0 h 5122303"/>
              <a:gd name="connsiteX0" fmla="*/ 4543136 w 10216603"/>
              <a:gd name="connsiteY0" fmla="*/ 0 h 4751571"/>
              <a:gd name="connsiteX1" fmla="*/ 10216603 w 10216603"/>
              <a:gd name="connsiteY1" fmla="*/ 2579572 h 4751571"/>
              <a:gd name="connsiteX2" fmla="*/ 10216360 w 10216603"/>
              <a:gd name="connsiteY2" fmla="*/ 4751571 h 4751571"/>
              <a:gd name="connsiteX3" fmla="*/ 0 w 10216603"/>
              <a:gd name="connsiteY3" fmla="*/ 4751571 h 4751571"/>
              <a:gd name="connsiteX4" fmla="*/ 4543136 w 10216603"/>
              <a:gd name="connsiteY4" fmla="*/ 0 h 4751571"/>
              <a:gd name="connsiteX0" fmla="*/ 6043847 w 10216603"/>
              <a:gd name="connsiteY0" fmla="*/ 0 h 4047982"/>
              <a:gd name="connsiteX1" fmla="*/ 10216603 w 10216603"/>
              <a:gd name="connsiteY1" fmla="*/ 1875983 h 4047982"/>
              <a:gd name="connsiteX2" fmla="*/ 10216360 w 10216603"/>
              <a:gd name="connsiteY2" fmla="*/ 4047982 h 4047982"/>
              <a:gd name="connsiteX3" fmla="*/ 0 w 10216603"/>
              <a:gd name="connsiteY3" fmla="*/ 4047982 h 4047982"/>
              <a:gd name="connsiteX4" fmla="*/ 6043847 w 10216603"/>
              <a:gd name="connsiteY4" fmla="*/ 0 h 4047982"/>
              <a:gd name="connsiteX0" fmla="*/ 4949849 w 10216603"/>
              <a:gd name="connsiteY0" fmla="*/ 0 h 4587490"/>
              <a:gd name="connsiteX1" fmla="*/ 10216603 w 10216603"/>
              <a:gd name="connsiteY1" fmla="*/ 2415491 h 4587490"/>
              <a:gd name="connsiteX2" fmla="*/ 10216360 w 10216603"/>
              <a:gd name="connsiteY2" fmla="*/ 4587490 h 4587490"/>
              <a:gd name="connsiteX3" fmla="*/ 0 w 10216603"/>
              <a:gd name="connsiteY3" fmla="*/ 4587490 h 4587490"/>
              <a:gd name="connsiteX4" fmla="*/ 4949849 w 10216603"/>
              <a:gd name="connsiteY4" fmla="*/ 0 h 4587490"/>
              <a:gd name="connsiteX0" fmla="*/ 934278 w 6201032"/>
              <a:gd name="connsiteY0" fmla="*/ 0 h 4593372"/>
              <a:gd name="connsiteX1" fmla="*/ 6201032 w 6201032"/>
              <a:gd name="connsiteY1" fmla="*/ 2415491 h 4593372"/>
              <a:gd name="connsiteX2" fmla="*/ 6200789 w 6201032"/>
              <a:gd name="connsiteY2" fmla="*/ 4587490 h 4593372"/>
              <a:gd name="connsiteX3" fmla="*/ 0 w 6201032"/>
              <a:gd name="connsiteY3" fmla="*/ 4593372 h 4593372"/>
              <a:gd name="connsiteX4" fmla="*/ 934278 w 6201032"/>
              <a:gd name="connsiteY4" fmla="*/ 0 h 4593372"/>
              <a:gd name="connsiteX0" fmla="*/ 2052072 w 7318826"/>
              <a:gd name="connsiteY0" fmla="*/ 0 h 4587490"/>
              <a:gd name="connsiteX1" fmla="*/ 7318826 w 7318826"/>
              <a:gd name="connsiteY1" fmla="*/ 2415491 h 4587490"/>
              <a:gd name="connsiteX2" fmla="*/ 7318583 w 7318826"/>
              <a:gd name="connsiteY2" fmla="*/ 4587490 h 4587490"/>
              <a:gd name="connsiteX3" fmla="*/ 0 w 7318826"/>
              <a:gd name="connsiteY3" fmla="*/ 4566249 h 4587490"/>
              <a:gd name="connsiteX4" fmla="*/ 2052072 w 7318826"/>
              <a:gd name="connsiteY4" fmla="*/ 0 h 4587490"/>
              <a:gd name="connsiteX0" fmla="*/ 2046563 w 7313317"/>
              <a:gd name="connsiteY0" fmla="*/ 0 h 4600147"/>
              <a:gd name="connsiteX1" fmla="*/ 7313317 w 7313317"/>
              <a:gd name="connsiteY1" fmla="*/ 2415491 h 4600147"/>
              <a:gd name="connsiteX2" fmla="*/ 7313074 w 7313317"/>
              <a:gd name="connsiteY2" fmla="*/ 4587490 h 4600147"/>
              <a:gd name="connsiteX3" fmla="*/ 0 w 7313317"/>
              <a:gd name="connsiteY3" fmla="*/ 4600147 h 4600147"/>
              <a:gd name="connsiteX4" fmla="*/ 2046563 w 7313317"/>
              <a:gd name="connsiteY4" fmla="*/ 0 h 4600147"/>
              <a:gd name="connsiteX0" fmla="*/ 2046563 w 7313317"/>
              <a:gd name="connsiteY0" fmla="*/ 0 h 4600148"/>
              <a:gd name="connsiteX1" fmla="*/ 7313317 w 7313317"/>
              <a:gd name="connsiteY1" fmla="*/ 2415491 h 4600148"/>
              <a:gd name="connsiteX2" fmla="*/ 7313074 w 7313317"/>
              <a:gd name="connsiteY2" fmla="*/ 4587490 h 4600148"/>
              <a:gd name="connsiteX3" fmla="*/ 0 w 7313317"/>
              <a:gd name="connsiteY3" fmla="*/ 4600148 h 4600148"/>
              <a:gd name="connsiteX4" fmla="*/ 2046563 w 7313317"/>
              <a:gd name="connsiteY4" fmla="*/ 0 h 4600148"/>
              <a:gd name="connsiteX0" fmla="*/ 2046563 w 7316473"/>
              <a:gd name="connsiteY0" fmla="*/ 0 h 4600148"/>
              <a:gd name="connsiteX1" fmla="*/ 7316473 w 7316473"/>
              <a:gd name="connsiteY1" fmla="*/ 2408555 h 4600148"/>
              <a:gd name="connsiteX2" fmla="*/ 7313074 w 7316473"/>
              <a:gd name="connsiteY2" fmla="*/ 4587490 h 4600148"/>
              <a:gd name="connsiteX3" fmla="*/ 0 w 7316473"/>
              <a:gd name="connsiteY3" fmla="*/ 4600148 h 4600148"/>
              <a:gd name="connsiteX4" fmla="*/ 2046563 w 7316473"/>
              <a:gd name="connsiteY4" fmla="*/ 0 h 460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6473" h="4600148">
                <a:moveTo>
                  <a:pt x="2046563" y="0"/>
                </a:moveTo>
                <a:lnTo>
                  <a:pt x="7316473" y="2408555"/>
                </a:lnTo>
                <a:lnTo>
                  <a:pt x="7313074" y="4587490"/>
                </a:lnTo>
                <a:lnTo>
                  <a:pt x="0" y="4600148"/>
                </a:lnTo>
                <a:lnTo>
                  <a:pt x="204656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 9">
            <a:extLst>
              <a:ext uri="{FF2B5EF4-FFF2-40B4-BE49-F238E27FC236}">
                <a16:creationId xmlns="" xmlns:a16="http://schemas.microsoft.com/office/drawing/2014/main" id="{318155DB-C1DF-4F4A-BFF2-8FFCAD5C42A4}"/>
              </a:ext>
            </a:extLst>
          </p:cNvPr>
          <p:cNvSpPr/>
          <p:nvPr/>
        </p:nvSpPr>
        <p:spPr>
          <a:xfrm rot="20132376">
            <a:off x="-597830" y="3534298"/>
            <a:ext cx="6515756" cy="5087268"/>
          </a:xfrm>
          <a:custGeom>
            <a:avLst/>
            <a:gdLst>
              <a:gd name="connsiteX0" fmla="*/ 0 w 10216360"/>
              <a:gd name="connsiteY0" fmla="*/ 0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5379323 w 10216360"/>
              <a:gd name="connsiteY0" fmla="*/ 0 h 6819816"/>
              <a:gd name="connsiteX1" fmla="*/ 10216360 w 10216360"/>
              <a:gd name="connsiteY1" fmla="*/ 1609 h 6819816"/>
              <a:gd name="connsiteX2" fmla="*/ 10216360 w 10216360"/>
              <a:gd name="connsiteY2" fmla="*/ 6819816 h 6819816"/>
              <a:gd name="connsiteX3" fmla="*/ 0 w 10216360"/>
              <a:gd name="connsiteY3" fmla="*/ 6819816 h 6819816"/>
              <a:gd name="connsiteX4" fmla="*/ 5379323 w 10216360"/>
              <a:gd name="connsiteY4" fmla="*/ 0 h 6819816"/>
              <a:gd name="connsiteX0" fmla="*/ 0 w 4837037"/>
              <a:gd name="connsiteY0" fmla="*/ 0 h 6819816"/>
              <a:gd name="connsiteX1" fmla="*/ 4837037 w 4837037"/>
              <a:gd name="connsiteY1" fmla="*/ 1609 h 6819816"/>
              <a:gd name="connsiteX2" fmla="*/ 4837037 w 4837037"/>
              <a:gd name="connsiteY2" fmla="*/ 6819816 h 6819816"/>
              <a:gd name="connsiteX3" fmla="*/ 385340 w 4837037"/>
              <a:gd name="connsiteY3" fmla="*/ 4544876 h 6819816"/>
              <a:gd name="connsiteX4" fmla="*/ 0 w 4837037"/>
              <a:gd name="connsiteY4" fmla="*/ 0 h 6819816"/>
              <a:gd name="connsiteX0" fmla="*/ 744242 w 5581279"/>
              <a:gd name="connsiteY0" fmla="*/ 0 h 6819816"/>
              <a:gd name="connsiteX1" fmla="*/ 5581279 w 5581279"/>
              <a:gd name="connsiteY1" fmla="*/ 1609 h 6819816"/>
              <a:gd name="connsiteX2" fmla="*/ 5581279 w 5581279"/>
              <a:gd name="connsiteY2" fmla="*/ 6819816 h 6819816"/>
              <a:gd name="connsiteX3" fmla="*/ 0 w 5581279"/>
              <a:gd name="connsiteY3" fmla="*/ 1645204 h 6819816"/>
              <a:gd name="connsiteX4" fmla="*/ 744242 w 5581279"/>
              <a:gd name="connsiteY4" fmla="*/ 0 h 6819816"/>
              <a:gd name="connsiteX0" fmla="*/ 744242 w 5581279"/>
              <a:gd name="connsiteY0" fmla="*/ 0 h 3556264"/>
              <a:gd name="connsiteX1" fmla="*/ 5581279 w 5581279"/>
              <a:gd name="connsiteY1" fmla="*/ 1609 h 3556264"/>
              <a:gd name="connsiteX2" fmla="*/ 5538071 w 5581279"/>
              <a:gd name="connsiteY2" fmla="*/ 3556264 h 3556264"/>
              <a:gd name="connsiteX3" fmla="*/ 0 w 5581279"/>
              <a:gd name="connsiteY3" fmla="*/ 1645204 h 3556264"/>
              <a:gd name="connsiteX4" fmla="*/ 744242 w 5581279"/>
              <a:gd name="connsiteY4" fmla="*/ 0 h 3556264"/>
              <a:gd name="connsiteX0" fmla="*/ 744242 w 5581279"/>
              <a:gd name="connsiteY0" fmla="*/ 0 h 4244065"/>
              <a:gd name="connsiteX1" fmla="*/ 5581279 w 5581279"/>
              <a:gd name="connsiteY1" fmla="*/ 1609 h 4244065"/>
              <a:gd name="connsiteX2" fmla="*/ 5568526 w 5581279"/>
              <a:gd name="connsiteY2" fmla="*/ 4244065 h 4244065"/>
              <a:gd name="connsiteX3" fmla="*/ 0 w 5581279"/>
              <a:gd name="connsiteY3" fmla="*/ 1645204 h 4244065"/>
              <a:gd name="connsiteX4" fmla="*/ 744242 w 5581279"/>
              <a:gd name="connsiteY4" fmla="*/ 0 h 4244065"/>
              <a:gd name="connsiteX0" fmla="*/ 744242 w 5581279"/>
              <a:gd name="connsiteY0" fmla="*/ 0 h 3660689"/>
              <a:gd name="connsiteX1" fmla="*/ 5581279 w 5581279"/>
              <a:gd name="connsiteY1" fmla="*/ 1609 h 3660689"/>
              <a:gd name="connsiteX2" fmla="*/ 5436260 w 5581279"/>
              <a:gd name="connsiteY2" fmla="*/ 3660689 h 3660689"/>
              <a:gd name="connsiteX3" fmla="*/ 0 w 5581279"/>
              <a:gd name="connsiteY3" fmla="*/ 1645204 h 3660689"/>
              <a:gd name="connsiteX4" fmla="*/ 744242 w 5581279"/>
              <a:gd name="connsiteY4" fmla="*/ 0 h 3660689"/>
              <a:gd name="connsiteX0" fmla="*/ 744242 w 5581279"/>
              <a:gd name="connsiteY0" fmla="*/ 0 h 4222781"/>
              <a:gd name="connsiteX1" fmla="*/ 5581279 w 5581279"/>
              <a:gd name="connsiteY1" fmla="*/ 1609 h 4222781"/>
              <a:gd name="connsiteX2" fmla="*/ 5567744 w 5581279"/>
              <a:gd name="connsiteY2" fmla="*/ 4222781 h 4222781"/>
              <a:gd name="connsiteX3" fmla="*/ 0 w 5581279"/>
              <a:gd name="connsiteY3" fmla="*/ 1645204 h 4222781"/>
              <a:gd name="connsiteX4" fmla="*/ 744242 w 5581279"/>
              <a:gd name="connsiteY4" fmla="*/ 0 h 4222781"/>
              <a:gd name="connsiteX0" fmla="*/ 763962 w 5600999"/>
              <a:gd name="connsiteY0" fmla="*/ 0 h 4222781"/>
              <a:gd name="connsiteX1" fmla="*/ 5600999 w 5600999"/>
              <a:gd name="connsiteY1" fmla="*/ 1609 h 4222781"/>
              <a:gd name="connsiteX2" fmla="*/ 5587464 w 5600999"/>
              <a:gd name="connsiteY2" fmla="*/ 4222781 h 4222781"/>
              <a:gd name="connsiteX3" fmla="*/ 0 w 5600999"/>
              <a:gd name="connsiteY3" fmla="*/ 1688554 h 4222781"/>
              <a:gd name="connsiteX4" fmla="*/ 763962 w 5600999"/>
              <a:gd name="connsiteY4" fmla="*/ 0 h 4222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0999" h="4222781">
                <a:moveTo>
                  <a:pt x="763962" y="0"/>
                </a:moveTo>
                <a:lnTo>
                  <a:pt x="5600999" y="1609"/>
                </a:lnTo>
                <a:cubicBezTo>
                  <a:pt x="5596487" y="1408666"/>
                  <a:pt x="5591976" y="2815724"/>
                  <a:pt x="5587464" y="4222781"/>
                </a:cubicBezTo>
                <a:lnTo>
                  <a:pt x="0" y="1688554"/>
                </a:lnTo>
                <a:lnTo>
                  <a:pt x="76396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">
            <a:extLst>
              <a:ext uri="{FF2B5EF4-FFF2-40B4-BE49-F238E27FC236}">
                <a16:creationId xmlns="" xmlns:a16="http://schemas.microsoft.com/office/drawing/2014/main" id="{D3B9E4B2-D6B5-47B8-A11F-3255A645D249}"/>
              </a:ext>
            </a:extLst>
          </p:cNvPr>
          <p:cNvSpPr/>
          <p:nvPr/>
        </p:nvSpPr>
        <p:spPr>
          <a:xfrm rot="20132376">
            <a:off x="6465992" y="3441278"/>
            <a:ext cx="7070821" cy="4957639"/>
          </a:xfrm>
          <a:custGeom>
            <a:avLst/>
            <a:gdLst>
              <a:gd name="connsiteX0" fmla="*/ 0 w 10216360"/>
              <a:gd name="connsiteY0" fmla="*/ 0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111 w 10216471"/>
              <a:gd name="connsiteY0" fmla="*/ 0 h 6818207"/>
              <a:gd name="connsiteX1" fmla="*/ 10216471 w 10216471"/>
              <a:gd name="connsiteY1" fmla="*/ 0 h 6818207"/>
              <a:gd name="connsiteX2" fmla="*/ 10216471 w 10216471"/>
              <a:gd name="connsiteY2" fmla="*/ 6818207 h 6818207"/>
              <a:gd name="connsiteX3" fmla="*/ 0 w 10216471"/>
              <a:gd name="connsiteY3" fmla="*/ 1711634 h 6818207"/>
              <a:gd name="connsiteX4" fmla="*/ 111 w 10216471"/>
              <a:gd name="connsiteY4" fmla="*/ 0 h 6818207"/>
              <a:gd name="connsiteX0" fmla="*/ 111 w 10216471"/>
              <a:gd name="connsiteY0" fmla="*/ 0 h 2835995"/>
              <a:gd name="connsiteX1" fmla="*/ 10216471 w 10216471"/>
              <a:gd name="connsiteY1" fmla="*/ 0 h 2835995"/>
              <a:gd name="connsiteX2" fmla="*/ 5602937 w 10216471"/>
              <a:gd name="connsiteY2" fmla="*/ 2835995 h 2835995"/>
              <a:gd name="connsiteX3" fmla="*/ 0 w 10216471"/>
              <a:gd name="connsiteY3" fmla="*/ 1711634 h 2835995"/>
              <a:gd name="connsiteX4" fmla="*/ 111 w 10216471"/>
              <a:gd name="connsiteY4" fmla="*/ 0 h 2835995"/>
              <a:gd name="connsiteX0" fmla="*/ 111 w 10216471"/>
              <a:gd name="connsiteY0" fmla="*/ 0 h 4237556"/>
              <a:gd name="connsiteX1" fmla="*/ 10216471 w 10216471"/>
              <a:gd name="connsiteY1" fmla="*/ 0 h 4237556"/>
              <a:gd name="connsiteX2" fmla="*/ 5509516 w 10216471"/>
              <a:gd name="connsiteY2" fmla="*/ 4237556 h 4237556"/>
              <a:gd name="connsiteX3" fmla="*/ 0 w 10216471"/>
              <a:gd name="connsiteY3" fmla="*/ 1711634 h 4237556"/>
              <a:gd name="connsiteX4" fmla="*/ 111 w 10216471"/>
              <a:gd name="connsiteY4" fmla="*/ 0 h 4237556"/>
              <a:gd name="connsiteX0" fmla="*/ 111 w 6490726"/>
              <a:gd name="connsiteY0" fmla="*/ 0 h 4237556"/>
              <a:gd name="connsiteX1" fmla="*/ 6490726 w 6490726"/>
              <a:gd name="connsiteY1" fmla="*/ 921236 h 4237556"/>
              <a:gd name="connsiteX2" fmla="*/ 5509516 w 6490726"/>
              <a:gd name="connsiteY2" fmla="*/ 4237556 h 4237556"/>
              <a:gd name="connsiteX3" fmla="*/ 0 w 6490726"/>
              <a:gd name="connsiteY3" fmla="*/ 1711634 h 4237556"/>
              <a:gd name="connsiteX4" fmla="*/ 111 w 6490726"/>
              <a:gd name="connsiteY4" fmla="*/ 0 h 4237556"/>
              <a:gd name="connsiteX0" fmla="*/ 111 w 7454287"/>
              <a:gd name="connsiteY0" fmla="*/ 792 h 4238348"/>
              <a:gd name="connsiteX1" fmla="*/ 7454287 w 7454287"/>
              <a:gd name="connsiteY1" fmla="*/ 0 h 4238348"/>
              <a:gd name="connsiteX2" fmla="*/ 5509516 w 7454287"/>
              <a:gd name="connsiteY2" fmla="*/ 4238348 h 4238348"/>
              <a:gd name="connsiteX3" fmla="*/ 0 w 7454287"/>
              <a:gd name="connsiteY3" fmla="*/ 1712426 h 4238348"/>
              <a:gd name="connsiteX4" fmla="*/ 111 w 7454287"/>
              <a:gd name="connsiteY4" fmla="*/ 792 h 4238348"/>
              <a:gd name="connsiteX0" fmla="*/ 11943 w 7466119"/>
              <a:gd name="connsiteY0" fmla="*/ 792 h 4238348"/>
              <a:gd name="connsiteX1" fmla="*/ 7466119 w 7466119"/>
              <a:gd name="connsiteY1" fmla="*/ 0 h 4238348"/>
              <a:gd name="connsiteX2" fmla="*/ 5521348 w 7466119"/>
              <a:gd name="connsiteY2" fmla="*/ 4238348 h 4238348"/>
              <a:gd name="connsiteX3" fmla="*/ 0 w 7466119"/>
              <a:gd name="connsiteY3" fmla="*/ 1738436 h 4238348"/>
              <a:gd name="connsiteX4" fmla="*/ 11943 w 7466119"/>
              <a:gd name="connsiteY4" fmla="*/ 792 h 4238348"/>
              <a:gd name="connsiteX0" fmla="*/ 11943 w 7332634"/>
              <a:gd name="connsiteY0" fmla="*/ 0 h 4237556"/>
              <a:gd name="connsiteX1" fmla="*/ 7332634 w 7332634"/>
              <a:gd name="connsiteY1" fmla="*/ 1272 h 4237556"/>
              <a:gd name="connsiteX2" fmla="*/ 5521348 w 7332634"/>
              <a:gd name="connsiteY2" fmla="*/ 4237556 h 4237556"/>
              <a:gd name="connsiteX3" fmla="*/ 0 w 7332634"/>
              <a:gd name="connsiteY3" fmla="*/ 1737644 h 4237556"/>
              <a:gd name="connsiteX4" fmla="*/ 11943 w 7332634"/>
              <a:gd name="connsiteY4" fmla="*/ 0 h 4237556"/>
              <a:gd name="connsiteX0" fmla="*/ 11943 w 7449300"/>
              <a:gd name="connsiteY0" fmla="*/ 0 h 4237556"/>
              <a:gd name="connsiteX1" fmla="*/ 7449300 w 7449300"/>
              <a:gd name="connsiteY1" fmla="*/ 5510 h 4237556"/>
              <a:gd name="connsiteX2" fmla="*/ 5521348 w 7449300"/>
              <a:gd name="connsiteY2" fmla="*/ 4237556 h 4237556"/>
              <a:gd name="connsiteX3" fmla="*/ 0 w 7449300"/>
              <a:gd name="connsiteY3" fmla="*/ 1737644 h 4237556"/>
              <a:gd name="connsiteX4" fmla="*/ 11943 w 7449300"/>
              <a:gd name="connsiteY4" fmla="*/ 0 h 4237556"/>
              <a:gd name="connsiteX0" fmla="*/ 11943 w 7449300"/>
              <a:gd name="connsiteY0" fmla="*/ 0 h 3766631"/>
              <a:gd name="connsiteX1" fmla="*/ 7449300 w 7449300"/>
              <a:gd name="connsiteY1" fmla="*/ 5510 h 3766631"/>
              <a:gd name="connsiteX2" fmla="*/ 5344905 w 7449300"/>
              <a:gd name="connsiteY2" fmla="*/ 3766631 h 3766631"/>
              <a:gd name="connsiteX3" fmla="*/ 0 w 7449300"/>
              <a:gd name="connsiteY3" fmla="*/ 1737644 h 3766631"/>
              <a:gd name="connsiteX4" fmla="*/ 11943 w 7449300"/>
              <a:gd name="connsiteY4" fmla="*/ 0 h 3766631"/>
              <a:gd name="connsiteX0" fmla="*/ 11943 w 7449300"/>
              <a:gd name="connsiteY0" fmla="*/ 0 h 4237557"/>
              <a:gd name="connsiteX1" fmla="*/ 7449300 w 7449300"/>
              <a:gd name="connsiteY1" fmla="*/ 5510 h 4237557"/>
              <a:gd name="connsiteX2" fmla="*/ 5521348 w 7449300"/>
              <a:gd name="connsiteY2" fmla="*/ 4237557 h 4237557"/>
              <a:gd name="connsiteX3" fmla="*/ 0 w 7449300"/>
              <a:gd name="connsiteY3" fmla="*/ 1737644 h 4237557"/>
              <a:gd name="connsiteX4" fmla="*/ 11943 w 7449300"/>
              <a:gd name="connsiteY4" fmla="*/ 0 h 4237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49300" h="4237557">
                <a:moveTo>
                  <a:pt x="11943" y="0"/>
                </a:moveTo>
                <a:lnTo>
                  <a:pt x="7449300" y="5510"/>
                </a:lnTo>
                <a:lnTo>
                  <a:pt x="5521348" y="4237557"/>
                </a:lnTo>
                <a:lnTo>
                  <a:pt x="0" y="1737644"/>
                </a:lnTo>
                <a:lnTo>
                  <a:pt x="119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 7">
            <a:extLst>
              <a:ext uri="{FF2B5EF4-FFF2-40B4-BE49-F238E27FC236}">
                <a16:creationId xmlns="" xmlns:a16="http://schemas.microsoft.com/office/drawing/2014/main" id="{C14ED2B7-1765-4794-B1F4-A123564FABF3}"/>
              </a:ext>
            </a:extLst>
          </p:cNvPr>
          <p:cNvSpPr/>
          <p:nvPr/>
        </p:nvSpPr>
        <p:spPr>
          <a:xfrm rot="20132376">
            <a:off x="6451642" y="-1422955"/>
            <a:ext cx="5866882" cy="4679469"/>
          </a:xfrm>
          <a:custGeom>
            <a:avLst/>
            <a:gdLst>
              <a:gd name="connsiteX0" fmla="*/ 0 w 10216360"/>
              <a:gd name="connsiteY0" fmla="*/ 0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0 w 10216360"/>
              <a:gd name="connsiteY4" fmla="*/ 0 h 6818207"/>
              <a:gd name="connsiteX0" fmla="*/ 1627623 w 10216360"/>
              <a:gd name="connsiteY0" fmla="*/ 3461081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1627623 w 10216360"/>
              <a:gd name="connsiteY4" fmla="*/ 3461081 h 6818207"/>
              <a:gd name="connsiteX0" fmla="*/ 4098 w 10216360"/>
              <a:gd name="connsiteY0" fmla="*/ 2199344 h 6818207"/>
              <a:gd name="connsiteX1" fmla="*/ 10216360 w 10216360"/>
              <a:gd name="connsiteY1" fmla="*/ 0 h 6818207"/>
              <a:gd name="connsiteX2" fmla="*/ 10216360 w 10216360"/>
              <a:gd name="connsiteY2" fmla="*/ 6818207 h 6818207"/>
              <a:gd name="connsiteX3" fmla="*/ 0 w 10216360"/>
              <a:gd name="connsiteY3" fmla="*/ 6818207 h 6818207"/>
              <a:gd name="connsiteX4" fmla="*/ 4098 w 10216360"/>
              <a:gd name="connsiteY4" fmla="*/ 2199344 h 6818207"/>
              <a:gd name="connsiteX0" fmla="*/ 4098 w 10216360"/>
              <a:gd name="connsiteY0" fmla="*/ 0 h 4618863"/>
              <a:gd name="connsiteX1" fmla="*/ 3608989 w 10216360"/>
              <a:gd name="connsiteY1" fmla="*/ 2894296 h 4618863"/>
              <a:gd name="connsiteX2" fmla="*/ 10216360 w 10216360"/>
              <a:gd name="connsiteY2" fmla="*/ 4618863 h 4618863"/>
              <a:gd name="connsiteX3" fmla="*/ 0 w 10216360"/>
              <a:gd name="connsiteY3" fmla="*/ 4618863 h 4618863"/>
              <a:gd name="connsiteX4" fmla="*/ 4098 w 10216360"/>
              <a:gd name="connsiteY4" fmla="*/ 0 h 4618863"/>
              <a:gd name="connsiteX0" fmla="*/ 4098 w 10216360"/>
              <a:gd name="connsiteY0" fmla="*/ 0 h 4618863"/>
              <a:gd name="connsiteX1" fmla="*/ 5902988 w 10216360"/>
              <a:gd name="connsiteY1" fmla="*/ 2682115 h 4618863"/>
              <a:gd name="connsiteX2" fmla="*/ 10216360 w 10216360"/>
              <a:gd name="connsiteY2" fmla="*/ 4618863 h 4618863"/>
              <a:gd name="connsiteX3" fmla="*/ 0 w 10216360"/>
              <a:gd name="connsiteY3" fmla="*/ 4618863 h 4618863"/>
              <a:gd name="connsiteX4" fmla="*/ 4098 w 10216360"/>
              <a:gd name="connsiteY4" fmla="*/ 0 h 4618863"/>
              <a:gd name="connsiteX0" fmla="*/ 4098 w 5902988"/>
              <a:gd name="connsiteY0" fmla="*/ 0 h 4618863"/>
              <a:gd name="connsiteX1" fmla="*/ 5902988 w 5902988"/>
              <a:gd name="connsiteY1" fmla="*/ 2682115 h 4618863"/>
              <a:gd name="connsiteX2" fmla="*/ 5049879 w 5902988"/>
              <a:gd name="connsiteY2" fmla="*/ 4612651 h 4618863"/>
              <a:gd name="connsiteX3" fmla="*/ 0 w 5902988"/>
              <a:gd name="connsiteY3" fmla="*/ 4618863 h 4618863"/>
              <a:gd name="connsiteX4" fmla="*/ 4098 w 5902988"/>
              <a:gd name="connsiteY4" fmla="*/ 0 h 4618863"/>
              <a:gd name="connsiteX0" fmla="*/ 28544 w 5902988"/>
              <a:gd name="connsiteY0" fmla="*/ 0 h 4649599"/>
              <a:gd name="connsiteX1" fmla="*/ 5902988 w 5902988"/>
              <a:gd name="connsiteY1" fmla="*/ 2712851 h 4649599"/>
              <a:gd name="connsiteX2" fmla="*/ 5049879 w 5902988"/>
              <a:gd name="connsiteY2" fmla="*/ 4643387 h 4649599"/>
              <a:gd name="connsiteX3" fmla="*/ 0 w 5902988"/>
              <a:gd name="connsiteY3" fmla="*/ 4649599 h 4649599"/>
              <a:gd name="connsiteX4" fmla="*/ 28544 w 5902988"/>
              <a:gd name="connsiteY4" fmla="*/ 0 h 4649599"/>
              <a:gd name="connsiteX0" fmla="*/ 0 w 5908342"/>
              <a:gd name="connsiteY0" fmla="*/ 0 h 4644091"/>
              <a:gd name="connsiteX1" fmla="*/ 5908342 w 5908342"/>
              <a:gd name="connsiteY1" fmla="*/ 2707343 h 4644091"/>
              <a:gd name="connsiteX2" fmla="*/ 5055233 w 5908342"/>
              <a:gd name="connsiteY2" fmla="*/ 4637879 h 4644091"/>
              <a:gd name="connsiteX3" fmla="*/ 5354 w 5908342"/>
              <a:gd name="connsiteY3" fmla="*/ 4644091 h 4644091"/>
              <a:gd name="connsiteX4" fmla="*/ 0 w 5908342"/>
              <a:gd name="connsiteY4" fmla="*/ 0 h 4644091"/>
              <a:gd name="connsiteX0" fmla="*/ 2865 w 5903319"/>
              <a:gd name="connsiteY0" fmla="*/ 0 h 4661431"/>
              <a:gd name="connsiteX1" fmla="*/ 5903319 w 5903319"/>
              <a:gd name="connsiteY1" fmla="*/ 2724683 h 4661431"/>
              <a:gd name="connsiteX2" fmla="*/ 5050210 w 5903319"/>
              <a:gd name="connsiteY2" fmla="*/ 4655219 h 4661431"/>
              <a:gd name="connsiteX3" fmla="*/ 331 w 5903319"/>
              <a:gd name="connsiteY3" fmla="*/ 4661431 h 4661431"/>
              <a:gd name="connsiteX4" fmla="*/ 2865 w 5903319"/>
              <a:gd name="connsiteY4" fmla="*/ 0 h 4661431"/>
              <a:gd name="connsiteX0" fmla="*/ 2865 w 5867075"/>
              <a:gd name="connsiteY0" fmla="*/ 0 h 4661431"/>
              <a:gd name="connsiteX1" fmla="*/ 5867075 w 5867075"/>
              <a:gd name="connsiteY1" fmla="*/ 2666339 h 4661431"/>
              <a:gd name="connsiteX2" fmla="*/ 5050210 w 5867075"/>
              <a:gd name="connsiteY2" fmla="*/ 4655219 h 4661431"/>
              <a:gd name="connsiteX3" fmla="*/ 331 w 5867075"/>
              <a:gd name="connsiteY3" fmla="*/ 4661431 h 4661431"/>
              <a:gd name="connsiteX4" fmla="*/ 2865 w 5867075"/>
              <a:gd name="connsiteY4" fmla="*/ 0 h 4661431"/>
              <a:gd name="connsiteX0" fmla="*/ 2865 w 5867075"/>
              <a:gd name="connsiteY0" fmla="*/ 0 h 4675688"/>
              <a:gd name="connsiteX1" fmla="*/ 5867075 w 5867075"/>
              <a:gd name="connsiteY1" fmla="*/ 2666339 h 4675688"/>
              <a:gd name="connsiteX2" fmla="*/ 4957185 w 5867075"/>
              <a:gd name="connsiteY2" fmla="*/ 4675688 h 4675688"/>
              <a:gd name="connsiteX3" fmla="*/ 331 w 5867075"/>
              <a:gd name="connsiteY3" fmla="*/ 4661431 h 4675688"/>
              <a:gd name="connsiteX4" fmla="*/ 2865 w 5867075"/>
              <a:gd name="connsiteY4" fmla="*/ 0 h 4675688"/>
              <a:gd name="connsiteX0" fmla="*/ 12763 w 5866882"/>
              <a:gd name="connsiteY0" fmla="*/ 0 h 4679469"/>
              <a:gd name="connsiteX1" fmla="*/ 5866882 w 5866882"/>
              <a:gd name="connsiteY1" fmla="*/ 2670120 h 4679469"/>
              <a:gd name="connsiteX2" fmla="*/ 4956992 w 5866882"/>
              <a:gd name="connsiteY2" fmla="*/ 4679469 h 4679469"/>
              <a:gd name="connsiteX3" fmla="*/ 138 w 5866882"/>
              <a:gd name="connsiteY3" fmla="*/ 4665212 h 4679469"/>
              <a:gd name="connsiteX4" fmla="*/ 12763 w 5866882"/>
              <a:gd name="connsiteY4" fmla="*/ 0 h 4679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6882" h="4679469">
                <a:moveTo>
                  <a:pt x="12763" y="0"/>
                </a:moveTo>
                <a:lnTo>
                  <a:pt x="5866882" y="2670120"/>
                </a:lnTo>
                <a:lnTo>
                  <a:pt x="4956992" y="4679469"/>
                </a:lnTo>
                <a:lnTo>
                  <a:pt x="138" y="4665212"/>
                </a:lnTo>
                <a:cubicBezTo>
                  <a:pt x="-1647" y="3117182"/>
                  <a:pt x="14548" y="1548030"/>
                  <a:pt x="1276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11">
            <a:extLst>
              <a:ext uri="{FF2B5EF4-FFF2-40B4-BE49-F238E27FC236}">
                <a16:creationId xmlns="" xmlns:a16="http://schemas.microsoft.com/office/drawing/2014/main" id="{11B883A2-396F-4378-AA0C-41A777716406}"/>
              </a:ext>
            </a:extLst>
          </p:cNvPr>
          <p:cNvSpPr txBox="1"/>
          <p:nvPr/>
        </p:nvSpPr>
        <p:spPr>
          <a:xfrm>
            <a:off x="4558431" y="433388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1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7" name="TextBox 12">
            <a:extLst>
              <a:ext uri="{FF2B5EF4-FFF2-40B4-BE49-F238E27FC236}">
                <a16:creationId xmlns="" xmlns:a16="http://schemas.microsoft.com/office/drawing/2014/main" id="{5DDA0E5B-0B0F-448C-891B-83A939F71089}"/>
              </a:ext>
            </a:extLst>
          </p:cNvPr>
          <p:cNvSpPr txBox="1"/>
          <p:nvPr/>
        </p:nvSpPr>
        <p:spPr>
          <a:xfrm>
            <a:off x="6982467" y="2354463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8" name="TextBox 13">
            <a:extLst>
              <a:ext uri="{FF2B5EF4-FFF2-40B4-BE49-F238E27FC236}">
                <a16:creationId xmlns="" xmlns:a16="http://schemas.microsoft.com/office/drawing/2014/main" id="{8F754C00-DF34-4423-BAAA-D56E974742D3}"/>
              </a:ext>
            </a:extLst>
          </p:cNvPr>
          <p:cNvSpPr txBox="1"/>
          <p:nvPr/>
        </p:nvSpPr>
        <p:spPr>
          <a:xfrm>
            <a:off x="5746124" y="4908228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9" name="TextBox 14">
            <a:extLst>
              <a:ext uri="{FF2B5EF4-FFF2-40B4-BE49-F238E27FC236}">
                <a16:creationId xmlns="" xmlns:a16="http://schemas.microsoft.com/office/drawing/2014/main" id="{58842342-596B-4A79-B067-08FEDDAE0E6A}"/>
              </a:ext>
            </a:extLst>
          </p:cNvPr>
          <p:cNvSpPr txBox="1"/>
          <p:nvPr/>
        </p:nvSpPr>
        <p:spPr>
          <a:xfrm>
            <a:off x="3245929" y="2840525"/>
            <a:ext cx="1767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0" name="TextBox 15">
            <a:extLst>
              <a:ext uri="{FF2B5EF4-FFF2-40B4-BE49-F238E27FC236}">
                <a16:creationId xmlns="" xmlns:a16="http://schemas.microsoft.com/office/drawing/2014/main" id="{D271C0F9-44ED-469F-A034-E203FD4BE08E}"/>
              </a:ext>
            </a:extLst>
          </p:cNvPr>
          <p:cNvSpPr txBox="1"/>
          <p:nvPr/>
        </p:nvSpPr>
        <p:spPr>
          <a:xfrm>
            <a:off x="233156" y="1201845"/>
            <a:ext cx="5821871" cy="1703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İşletmede Mesleki Eğitim takip sürecinde</a:t>
            </a:r>
          </a:p>
          <a:p>
            <a:pPr lvl="0">
              <a:lnSpc>
                <a:spcPct val="150000"/>
              </a:lnSpc>
              <a:defRPr/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•Üniversiteden sorumlu 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bir öğretim elemanı</a:t>
            </a:r>
          </a:p>
          <a:p>
            <a:pPr lvl="0">
              <a:lnSpc>
                <a:spcPct val="150000"/>
              </a:lnSpc>
              <a:defRPr/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•İşletmelerden 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bir işyeri sorumlusu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görevlendirilecektir.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1" name="TextBox 16">
            <a:extLst>
              <a:ext uri="{FF2B5EF4-FFF2-40B4-BE49-F238E27FC236}">
                <a16:creationId xmlns="" xmlns:a16="http://schemas.microsoft.com/office/drawing/2014/main" id="{5C7AA5E1-71DB-49AE-B033-06A0F32A0E0F}"/>
              </a:ext>
            </a:extLst>
          </p:cNvPr>
          <p:cNvSpPr txBox="1"/>
          <p:nvPr/>
        </p:nvSpPr>
        <p:spPr>
          <a:xfrm>
            <a:off x="6664260" y="179256"/>
            <a:ext cx="5222703" cy="211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İşletmede Mesleki Eğitim dersi </a:t>
            </a:r>
            <a:r>
              <a:rPr lang="tr-TR" b="1" dirty="0">
                <a:solidFill>
                  <a:schemeClr val="bg1"/>
                </a:solidFill>
                <a:latin typeface="Trebuchet MS" panose="020B0603020202020204" pitchFamily="34" charset="0"/>
              </a:rPr>
              <a:t>Ara Sınav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notu öğrencinin ara sınav dönemine kadar gerçekleştirdiği uygulamalardan oluşan Ara rapor incelenerek sadece Sorumlu Öğretim Elemanı tarafından belirlenecektir.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2" name="TextBox 17">
            <a:extLst>
              <a:ext uri="{FF2B5EF4-FFF2-40B4-BE49-F238E27FC236}">
                <a16:creationId xmlns="" xmlns:a16="http://schemas.microsoft.com/office/drawing/2014/main" id="{04671C42-5ACA-4E84-9F3D-6F6A44998C38}"/>
              </a:ext>
            </a:extLst>
          </p:cNvPr>
          <p:cNvSpPr txBox="1"/>
          <p:nvPr/>
        </p:nvSpPr>
        <p:spPr>
          <a:xfrm>
            <a:off x="7180358" y="4415624"/>
            <a:ext cx="4964434" cy="2263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tr-T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Final Sınav </a:t>
            </a: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notu öğrencinin dönemin sonuna kadar gerçekleştirmiş olduğu uygulamalardan oluşan İşletmede Mesleki Eğitim Sonuç Raporu, İş Yeri Sorumlusu Değerlendirme Formu incelenerek ve sorumlu Öğretim Elemanının görüşü ile belirlenecektir. </a:t>
            </a:r>
            <a:endParaRPr lang="en-GB" sz="1600" dirty="0">
              <a:solidFill>
                <a:schemeClr val="bg1"/>
              </a:solidFill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3" name="TextBox 18">
            <a:extLst>
              <a:ext uri="{FF2B5EF4-FFF2-40B4-BE49-F238E27FC236}">
                <a16:creationId xmlns="" xmlns:a16="http://schemas.microsoft.com/office/drawing/2014/main" id="{B1E74742-7492-4F9A-949D-66DBD13862F3}"/>
              </a:ext>
            </a:extLst>
          </p:cNvPr>
          <p:cNvSpPr txBox="1"/>
          <p:nvPr/>
        </p:nvSpPr>
        <p:spPr>
          <a:xfrm>
            <a:off x="49616" y="4265134"/>
            <a:ext cx="5512967" cy="2545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«İşletmede Mesleki Eğitim» yapan öğrenciler yarıyıl sonunda değerlendirme notu  100 üzerinden en az 70 almak zorundadır.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Sorumlu Öğretim Elemanı %50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İşyeri eğitim sorumlusu %50 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(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Öğrencinin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bu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dersteki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başarısı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harf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notu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şeklinde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belirlenecektir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ve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akademik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not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ortalaması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hesabına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dahil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200" i="1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olacaktır</a:t>
            </a:r>
            <a:r>
              <a:rPr lang="en-GB" sz="1200" i="1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.)</a:t>
            </a:r>
          </a:p>
        </p:txBody>
      </p:sp>
      <p:sp>
        <p:nvSpPr>
          <p:cNvPr id="101" name="Dikdörtgen 100">
            <a:extLst>
              <a:ext uri="{FF2B5EF4-FFF2-40B4-BE49-F238E27FC236}">
                <a16:creationId xmlns="" xmlns:a16="http://schemas.microsoft.com/office/drawing/2014/main" id="{9B77DCFE-67AA-45BE-82E1-58468EF4B403}"/>
              </a:ext>
            </a:extLst>
          </p:cNvPr>
          <p:cNvSpPr/>
          <p:nvPr/>
        </p:nvSpPr>
        <p:spPr>
          <a:xfrm>
            <a:off x="350329" y="2172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chemeClr val="bg1"/>
                </a:solidFill>
                <a:latin typeface="Trebuchet MS" panose="020B0603020202020204" pitchFamily="34" charset="0"/>
              </a:rPr>
              <a:t>Takip / Değerlendirme</a:t>
            </a:r>
            <a:endParaRPr lang="tr-TR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02" name="Resim 101">
            <a:extLst>
              <a:ext uri="{FF2B5EF4-FFF2-40B4-BE49-F238E27FC236}">
                <a16:creationId xmlns="" xmlns:a16="http://schemas.microsoft.com/office/drawing/2014/main" id="{70664DF1-0E7C-4393-B947-DDBF5CBF3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912107">
            <a:off x="4891097" y="3070076"/>
            <a:ext cx="2396791" cy="41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8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97929" y="64899"/>
            <a:ext cx="6096000" cy="5608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318388"/>
                </a:solidFill>
                <a:latin typeface="Trebuchet MS" panose="020B0603020202020204" pitchFamily="34" charset="0"/>
              </a:rPr>
              <a:t>Dayanak</a:t>
            </a:r>
            <a:endParaRPr lang="tr-TR" dirty="0">
              <a:solidFill>
                <a:srgbClr val="318388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Isosceles Triangle 41">
            <a:extLst>
              <a:ext uri="{FF2B5EF4-FFF2-40B4-BE49-F238E27FC236}">
                <a16:creationId xmlns="" xmlns:a16="http://schemas.microsoft.com/office/drawing/2014/main" id="{CA6A35DA-0510-4E89-83D2-47F902E2792F}"/>
              </a:ext>
            </a:extLst>
          </p:cNvPr>
          <p:cNvSpPr/>
          <p:nvPr/>
        </p:nvSpPr>
        <p:spPr>
          <a:xfrm rot="10800000">
            <a:off x="10221193" y="3859678"/>
            <a:ext cx="247764" cy="656667"/>
          </a:xfrm>
          <a:prstGeom prst="triangl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 140">
            <a:extLst>
              <a:ext uri="{FF2B5EF4-FFF2-40B4-BE49-F238E27FC236}">
                <a16:creationId xmlns="" xmlns:a16="http://schemas.microsoft.com/office/drawing/2014/main" id="{C75049D3-C0C4-46B9-9298-820E058C0353}"/>
              </a:ext>
            </a:extLst>
          </p:cNvPr>
          <p:cNvSpPr/>
          <p:nvPr/>
        </p:nvSpPr>
        <p:spPr>
          <a:xfrm>
            <a:off x="370114" y="4693896"/>
            <a:ext cx="11348357" cy="121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="" xmlns:a16="http://schemas.microsoft.com/office/drawing/2014/main" id="{B646C375-F05E-40DD-9785-2D070373D3D6}"/>
              </a:ext>
            </a:extLst>
          </p:cNvPr>
          <p:cNvSpPr/>
          <p:nvPr/>
        </p:nvSpPr>
        <p:spPr>
          <a:xfrm>
            <a:off x="10085257" y="4466771"/>
            <a:ext cx="529389" cy="5293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="" xmlns:a16="http://schemas.microsoft.com/office/drawing/2014/main" id="{14B93C1C-70D0-4FD4-BE0F-2BA01135544A}"/>
              </a:ext>
            </a:extLst>
          </p:cNvPr>
          <p:cNvSpPr/>
          <p:nvPr/>
        </p:nvSpPr>
        <p:spPr>
          <a:xfrm>
            <a:off x="6728892" y="4501244"/>
            <a:ext cx="529389" cy="5293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="" xmlns:a16="http://schemas.microsoft.com/office/drawing/2014/main" id="{4A737DAB-4F7A-4B99-8686-1C70273C56C1}"/>
              </a:ext>
            </a:extLst>
          </p:cNvPr>
          <p:cNvSpPr/>
          <p:nvPr/>
        </p:nvSpPr>
        <p:spPr>
          <a:xfrm>
            <a:off x="3913632" y="4466771"/>
            <a:ext cx="529389" cy="52938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17">
            <a:extLst>
              <a:ext uri="{FF2B5EF4-FFF2-40B4-BE49-F238E27FC236}">
                <a16:creationId xmlns="" xmlns:a16="http://schemas.microsoft.com/office/drawing/2014/main" id="{EB839B67-162A-4852-AC08-DF236503B435}"/>
              </a:ext>
            </a:extLst>
          </p:cNvPr>
          <p:cNvSpPr txBox="1"/>
          <p:nvPr/>
        </p:nvSpPr>
        <p:spPr>
          <a:xfrm>
            <a:off x="3325909" y="5030633"/>
            <a:ext cx="18515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Sigorta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8" name="TextBox 18">
            <a:extLst>
              <a:ext uri="{FF2B5EF4-FFF2-40B4-BE49-F238E27FC236}">
                <a16:creationId xmlns="" xmlns:a16="http://schemas.microsoft.com/office/drawing/2014/main" id="{14B68F26-7107-4580-99A2-EA195A6F0B98}"/>
              </a:ext>
            </a:extLst>
          </p:cNvPr>
          <p:cNvSpPr txBox="1"/>
          <p:nvPr/>
        </p:nvSpPr>
        <p:spPr>
          <a:xfrm>
            <a:off x="5705566" y="5033976"/>
            <a:ext cx="2828558" cy="4770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Beceri Eğitimi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1" name="Rectangle: Rounded Corners 21">
            <a:extLst>
              <a:ext uri="{FF2B5EF4-FFF2-40B4-BE49-F238E27FC236}">
                <a16:creationId xmlns="" xmlns:a16="http://schemas.microsoft.com/office/drawing/2014/main" id="{8F54ED9C-47D5-4071-8D0A-3CF5805BEF8D}"/>
              </a:ext>
            </a:extLst>
          </p:cNvPr>
          <p:cNvSpPr/>
          <p:nvPr/>
        </p:nvSpPr>
        <p:spPr>
          <a:xfrm>
            <a:off x="5752740" y="1115118"/>
            <a:ext cx="2481691" cy="2751626"/>
          </a:xfrm>
          <a:prstGeom prst="roundRect">
            <a:avLst>
              <a:gd name="adj" fmla="val 16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: Rounded Corners 22">
            <a:extLst>
              <a:ext uri="{FF2B5EF4-FFF2-40B4-BE49-F238E27FC236}">
                <a16:creationId xmlns="" xmlns:a16="http://schemas.microsoft.com/office/drawing/2014/main" id="{9EE0ED41-F747-4A2A-BED0-535BD9180BFE}"/>
              </a:ext>
            </a:extLst>
          </p:cNvPr>
          <p:cNvSpPr/>
          <p:nvPr/>
        </p:nvSpPr>
        <p:spPr>
          <a:xfrm>
            <a:off x="8450399" y="1115118"/>
            <a:ext cx="3635829" cy="2744560"/>
          </a:xfrm>
          <a:prstGeom prst="roundRect">
            <a:avLst>
              <a:gd name="adj" fmla="val 161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: Rounded Corners 5">
            <a:extLst>
              <a:ext uri="{FF2B5EF4-FFF2-40B4-BE49-F238E27FC236}">
                <a16:creationId xmlns="" xmlns:a16="http://schemas.microsoft.com/office/drawing/2014/main" id="{9D66F4B7-F4A4-41F9-8AA8-2729449EA94F}"/>
              </a:ext>
            </a:extLst>
          </p:cNvPr>
          <p:cNvSpPr/>
          <p:nvPr/>
        </p:nvSpPr>
        <p:spPr>
          <a:xfrm>
            <a:off x="3012636" y="1108051"/>
            <a:ext cx="2481690" cy="2751626"/>
          </a:xfrm>
          <a:prstGeom prst="roundRect">
            <a:avLst>
              <a:gd name="adj" fmla="val 161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Isosceles Triangle 6">
            <a:extLst>
              <a:ext uri="{FF2B5EF4-FFF2-40B4-BE49-F238E27FC236}">
                <a16:creationId xmlns="" xmlns:a16="http://schemas.microsoft.com/office/drawing/2014/main" id="{3C409296-7FAD-4E61-9DCC-A42F83926ECF}"/>
              </a:ext>
            </a:extLst>
          </p:cNvPr>
          <p:cNvSpPr/>
          <p:nvPr/>
        </p:nvSpPr>
        <p:spPr>
          <a:xfrm rot="10800000">
            <a:off x="4054444" y="3837509"/>
            <a:ext cx="247764" cy="656667"/>
          </a:xfrm>
          <a:prstGeom prst="triangl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Isosceles Triangle 40">
            <a:extLst>
              <a:ext uri="{FF2B5EF4-FFF2-40B4-BE49-F238E27FC236}">
                <a16:creationId xmlns="" xmlns:a16="http://schemas.microsoft.com/office/drawing/2014/main" id="{4636D860-85EF-4D48-9EA0-893412A87687}"/>
              </a:ext>
            </a:extLst>
          </p:cNvPr>
          <p:cNvSpPr/>
          <p:nvPr/>
        </p:nvSpPr>
        <p:spPr>
          <a:xfrm rot="10800000">
            <a:off x="6872081" y="3866744"/>
            <a:ext cx="247764" cy="656667"/>
          </a:xfrm>
          <a:prstGeom prst="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Box 44">
            <a:extLst>
              <a:ext uri="{FF2B5EF4-FFF2-40B4-BE49-F238E27FC236}">
                <a16:creationId xmlns="" xmlns:a16="http://schemas.microsoft.com/office/drawing/2014/main" id="{8B154714-4096-4FC5-AC27-881E23462EF6}"/>
              </a:ext>
            </a:extLst>
          </p:cNvPr>
          <p:cNvSpPr txBox="1"/>
          <p:nvPr/>
        </p:nvSpPr>
        <p:spPr>
          <a:xfrm>
            <a:off x="5769169" y="1560702"/>
            <a:ext cx="2448832" cy="1893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6111 sayılı kanun gereği 10 ve üzeri personel çalıştıran işletmelere beceri eğitimi yaptırma zorunluluğu getirilmiştir.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8" name="TextBox 46">
            <a:extLst>
              <a:ext uri="{FF2B5EF4-FFF2-40B4-BE49-F238E27FC236}">
                <a16:creationId xmlns="" xmlns:a16="http://schemas.microsoft.com/office/drawing/2014/main" id="{A8221595-95F0-4B59-88B9-FDC91D5D9642}"/>
              </a:ext>
            </a:extLst>
          </p:cNvPr>
          <p:cNvSpPr txBox="1"/>
          <p:nvPr/>
        </p:nvSpPr>
        <p:spPr>
          <a:xfrm>
            <a:off x="3018431" y="1638820"/>
            <a:ext cx="248169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1600" dirty="0">
                <a:solidFill>
                  <a:schemeClr val="bg1"/>
                </a:solidFill>
                <a:latin typeface="Trebuchet MS" panose="020B0603020202020204" pitchFamily="34" charset="0"/>
              </a:rPr>
              <a:t>506 sayılı sosyal sigortalar kanununun iş kazaları ve meslek hastalıkları ile sigorta hükümleri uygulanır. </a:t>
            </a:r>
            <a:r>
              <a:rPr lang="tr-TR" sz="1400" dirty="0">
                <a:solidFill>
                  <a:schemeClr val="bg1"/>
                </a:solidFill>
                <a:latin typeface="Trebuchet MS" panose="020B0603020202020204" pitchFamily="34" charset="0"/>
              </a:rPr>
              <a:t>(Üniversitemiz tarafından)c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0" name="TextBox 49">
            <a:extLst>
              <a:ext uri="{FF2B5EF4-FFF2-40B4-BE49-F238E27FC236}">
                <a16:creationId xmlns="" xmlns:a16="http://schemas.microsoft.com/office/drawing/2014/main" id="{DEF1C688-7346-42E8-A821-50CA54567B8F}"/>
              </a:ext>
            </a:extLst>
          </p:cNvPr>
          <p:cNvSpPr txBox="1"/>
          <p:nvPr/>
        </p:nvSpPr>
        <p:spPr>
          <a:xfrm>
            <a:off x="8420994" y="1649565"/>
            <a:ext cx="3635829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tr-TR" sz="1400" dirty="0">
                <a:solidFill>
                  <a:schemeClr val="bg1"/>
                </a:solidFill>
                <a:latin typeface="Trebuchet MS" panose="020B0603020202020204" pitchFamily="34" charset="0"/>
              </a:rPr>
              <a:t>10 ve üzeri personel çalıştıran işletmeler çalıştırdıkları personel sayısının %5’inden az %10’undan fazla olmamak şartı ile öğrencilere beceri eğitimi yaptırır. (6111 sayılı kanun)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5" name="TextBox 18">
            <a:extLst>
              <a:ext uri="{FF2B5EF4-FFF2-40B4-BE49-F238E27FC236}">
                <a16:creationId xmlns="" xmlns:a16="http://schemas.microsoft.com/office/drawing/2014/main" id="{495417A1-09F2-43D5-938F-D6AF52F796AA}"/>
              </a:ext>
            </a:extLst>
          </p:cNvPr>
          <p:cNvSpPr txBox="1"/>
          <p:nvPr/>
        </p:nvSpPr>
        <p:spPr>
          <a:xfrm>
            <a:off x="9047660" y="5112036"/>
            <a:ext cx="28285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Beceri Eğitimi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="" xmlns:a16="http://schemas.microsoft.com/office/drawing/2014/main" id="{02C9ECCC-7ADC-4E87-B3DE-C2E267CC7D8B}"/>
              </a:ext>
            </a:extLst>
          </p:cNvPr>
          <p:cNvSpPr/>
          <p:nvPr/>
        </p:nvSpPr>
        <p:spPr>
          <a:xfrm>
            <a:off x="1174081" y="4432638"/>
            <a:ext cx="529389" cy="52938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: Rounded Corners 32">
            <a:extLst>
              <a:ext uri="{FF2B5EF4-FFF2-40B4-BE49-F238E27FC236}">
                <a16:creationId xmlns="" xmlns:a16="http://schemas.microsoft.com/office/drawing/2014/main" id="{4F843DE3-CE12-467A-87E5-06001963B6EE}"/>
              </a:ext>
            </a:extLst>
          </p:cNvPr>
          <p:cNvSpPr/>
          <p:nvPr/>
        </p:nvSpPr>
        <p:spPr>
          <a:xfrm>
            <a:off x="197929" y="1085206"/>
            <a:ext cx="2481691" cy="2751626"/>
          </a:xfrm>
          <a:prstGeom prst="roundRect">
            <a:avLst>
              <a:gd name="adj" fmla="val 161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Isosceles Triangle 36">
            <a:extLst>
              <a:ext uri="{FF2B5EF4-FFF2-40B4-BE49-F238E27FC236}">
                <a16:creationId xmlns="" xmlns:a16="http://schemas.microsoft.com/office/drawing/2014/main" id="{F0B06DDA-47D3-4AE7-893F-6B0290B46D19}"/>
              </a:ext>
            </a:extLst>
          </p:cNvPr>
          <p:cNvSpPr/>
          <p:nvPr/>
        </p:nvSpPr>
        <p:spPr>
          <a:xfrm rot="10800000">
            <a:off x="1317270" y="3798138"/>
            <a:ext cx="247764" cy="656667"/>
          </a:xfrm>
          <a:prstGeom prst="triangle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TextBox 46">
            <a:extLst>
              <a:ext uri="{FF2B5EF4-FFF2-40B4-BE49-F238E27FC236}">
                <a16:creationId xmlns="" xmlns:a16="http://schemas.microsoft.com/office/drawing/2014/main" id="{67498017-23F2-43F0-A606-B8CCF5BFF20A}"/>
              </a:ext>
            </a:extLst>
          </p:cNvPr>
          <p:cNvSpPr txBox="1"/>
          <p:nvPr/>
        </p:nvSpPr>
        <p:spPr>
          <a:xfrm>
            <a:off x="192134" y="1156805"/>
            <a:ext cx="24816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6111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sayılı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kanuna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göre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‘’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Mesleki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ve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Teknik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Eğitim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Yapan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Yükseköğretim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Kurumları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’’ 3308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sayılı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Mesleki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eğitim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kanunu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ve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17/06/2021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tarihli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31514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sayılı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Resmi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Gazete’de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yayımlanan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Yükseköğretimde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Uygulamalı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Eğitimler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Çerçeve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Yönetmeliği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kapsamına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GB" sz="1400" dirty="0" err="1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alınmıştır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0" name="TextBox 17">
            <a:extLst>
              <a:ext uri="{FF2B5EF4-FFF2-40B4-BE49-F238E27FC236}">
                <a16:creationId xmlns="" xmlns:a16="http://schemas.microsoft.com/office/drawing/2014/main" id="{8BFD0CF3-0F32-4FD1-B863-4A7F264EE1B7}"/>
              </a:ext>
            </a:extLst>
          </p:cNvPr>
          <p:cNvSpPr txBox="1"/>
          <p:nvPr/>
        </p:nvSpPr>
        <p:spPr>
          <a:xfrm>
            <a:off x="315783" y="5030633"/>
            <a:ext cx="22343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Uygulamalı Eğitimler Çerçeve Yönetmeliği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2764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497" y="6462223"/>
            <a:ext cx="1757011" cy="304831"/>
          </a:xfrm>
          <a:prstGeom prst="rect">
            <a:avLst/>
          </a:prstGeom>
        </p:spPr>
      </p:pic>
      <p:grpSp>
        <p:nvGrpSpPr>
          <p:cNvPr id="25" name="Group 7">
            <a:extLst>
              <a:ext uri="{FF2B5EF4-FFF2-40B4-BE49-F238E27FC236}">
                <a16:creationId xmlns="" xmlns:a16="http://schemas.microsoft.com/office/drawing/2014/main" id="{702797C6-9B00-4916-B850-0F4D6C853932}"/>
              </a:ext>
            </a:extLst>
          </p:cNvPr>
          <p:cNvGrpSpPr/>
          <p:nvPr/>
        </p:nvGrpSpPr>
        <p:grpSpPr>
          <a:xfrm>
            <a:off x="877719" y="1"/>
            <a:ext cx="9024235" cy="6858000"/>
            <a:chOff x="4549775" y="1466850"/>
            <a:chExt cx="3092450" cy="3922713"/>
          </a:xfrm>
        </p:grpSpPr>
        <p:sp>
          <p:nvSpPr>
            <p:cNvPr id="26" name="Freeform 5">
              <a:extLst>
                <a:ext uri="{FF2B5EF4-FFF2-40B4-BE49-F238E27FC236}">
                  <a16:creationId xmlns="" xmlns:a16="http://schemas.microsoft.com/office/drawing/2014/main" id="{89EE0CAA-027B-46DB-A37F-780187E05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92450" cy="3922713"/>
            </a:xfrm>
            <a:custGeom>
              <a:avLst/>
              <a:gdLst>
                <a:gd name="T0" fmla="*/ 1387 w 4410"/>
                <a:gd name="T1" fmla="*/ 2798 h 2798"/>
                <a:gd name="T2" fmla="*/ 2876 w 4410"/>
                <a:gd name="T3" fmla="*/ 2392 h 2798"/>
                <a:gd name="T4" fmla="*/ 3712 w 4410"/>
                <a:gd name="T5" fmla="*/ 1825 h 2798"/>
                <a:gd name="T6" fmla="*/ 2634 w 4410"/>
                <a:gd name="T7" fmla="*/ 1144 h 2798"/>
                <a:gd name="T8" fmla="*/ 3364 w 4410"/>
                <a:gd name="T9" fmla="*/ 921 h 2798"/>
                <a:gd name="T10" fmla="*/ 4107 w 4410"/>
                <a:gd name="T11" fmla="*/ 631 h 2798"/>
                <a:gd name="T12" fmla="*/ 3500 w 4410"/>
                <a:gd name="T13" fmla="*/ 372 h 2798"/>
                <a:gd name="T14" fmla="*/ 3802 w 4410"/>
                <a:gd name="T15" fmla="*/ 184 h 2798"/>
                <a:gd name="T16" fmla="*/ 4410 w 4410"/>
                <a:gd name="T17" fmla="*/ 0 h 2798"/>
                <a:gd name="T18" fmla="*/ 4066 w 4410"/>
                <a:gd name="T19" fmla="*/ 0 h 2798"/>
                <a:gd name="T20" fmla="*/ 2835 w 4410"/>
                <a:gd name="T21" fmla="*/ 306 h 2798"/>
                <a:gd name="T22" fmla="*/ 3594 w 4410"/>
                <a:gd name="T23" fmla="*/ 621 h 2798"/>
                <a:gd name="T24" fmla="*/ 1949 w 4410"/>
                <a:gd name="T25" fmla="*/ 1104 h 2798"/>
                <a:gd name="T26" fmla="*/ 1939 w 4410"/>
                <a:gd name="T27" fmla="*/ 1191 h 2798"/>
                <a:gd name="T28" fmla="*/ 2829 w 4410"/>
                <a:gd name="T29" fmla="*/ 1822 h 2798"/>
                <a:gd name="T30" fmla="*/ 1136 w 4410"/>
                <a:gd name="T31" fmla="*/ 2243 h 2798"/>
                <a:gd name="T32" fmla="*/ 0 w 4410"/>
                <a:gd name="T33" fmla="*/ 2685 h 2798"/>
                <a:gd name="T34" fmla="*/ 0 w 4410"/>
                <a:gd name="T35" fmla="*/ 2798 h 2798"/>
                <a:gd name="T36" fmla="*/ 1387 w 4410"/>
                <a:gd name="T37" fmla="*/ 2798 h 2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0" h="2798">
                  <a:moveTo>
                    <a:pt x="1387" y="2798"/>
                  </a:moveTo>
                  <a:cubicBezTo>
                    <a:pt x="1590" y="2615"/>
                    <a:pt x="2359" y="2534"/>
                    <a:pt x="2876" y="2392"/>
                  </a:cubicBezTo>
                  <a:cubicBezTo>
                    <a:pt x="3505" y="2220"/>
                    <a:pt x="3693" y="2022"/>
                    <a:pt x="3712" y="1825"/>
                  </a:cubicBezTo>
                  <a:cubicBezTo>
                    <a:pt x="3765" y="1299"/>
                    <a:pt x="2623" y="1305"/>
                    <a:pt x="2634" y="1144"/>
                  </a:cubicBezTo>
                  <a:cubicBezTo>
                    <a:pt x="2644" y="1007"/>
                    <a:pt x="3129" y="948"/>
                    <a:pt x="3364" y="921"/>
                  </a:cubicBezTo>
                  <a:cubicBezTo>
                    <a:pt x="3739" y="879"/>
                    <a:pt x="4086" y="784"/>
                    <a:pt x="4107" y="631"/>
                  </a:cubicBezTo>
                  <a:cubicBezTo>
                    <a:pt x="4143" y="377"/>
                    <a:pt x="3608" y="403"/>
                    <a:pt x="3500" y="372"/>
                  </a:cubicBezTo>
                  <a:cubicBezTo>
                    <a:pt x="3181" y="282"/>
                    <a:pt x="3396" y="234"/>
                    <a:pt x="3802" y="184"/>
                  </a:cubicBezTo>
                  <a:cubicBezTo>
                    <a:pt x="4172" y="138"/>
                    <a:pt x="4365" y="106"/>
                    <a:pt x="4410" y="0"/>
                  </a:cubicBezTo>
                  <a:cubicBezTo>
                    <a:pt x="4066" y="0"/>
                    <a:pt x="4066" y="0"/>
                    <a:pt x="4066" y="0"/>
                  </a:cubicBezTo>
                  <a:cubicBezTo>
                    <a:pt x="3945" y="129"/>
                    <a:pt x="2829" y="68"/>
                    <a:pt x="2835" y="306"/>
                  </a:cubicBezTo>
                  <a:cubicBezTo>
                    <a:pt x="2839" y="481"/>
                    <a:pt x="3599" y="506"/>
                    <a:pt x="3594" y="621"/>
                  </a:cubicBezTo>
                  <a:cubicBezTo>
                    <a:pt x="3587" y="771"/>
                    <a:pt x="2144" y="733"/>
                    <a:pt x="1949" y="1104"/>
                  </a:cubicBezTo>
                  <a:cubicBezTo>
                    <a:pt x="1934" y="1133"/>
                    <a:pt x="1938" y="1156"/>
                    <a:pt x="1939" y="1191"/>
                  </a:cubicBezTo>
                  <a:cubicBezTo>
                    <a:pt x="1952" y="1468"/>
                    <a:pt x="2882" y="1583"/>
                    <a:pt x="2829" y="1822"/>
                  </a:cubicBezTo>
                  <a:cubicBezTo>
                    <a:pt x="2783" y="2029"/>
                    <a:pt x="2384" y="1941"/>
                    <a:pt x="1136" y="2243"/>
                  </a:cubicBezTo>
                  <a:cubicBezTo>
                    <a:pt x="939" y="2291"/>
                    <a:pt x="246" y="2452"/>
                    <a:pt x="0" y="2685"/>
                  </a:cubicBezTo>
                  <a:cubicBezTo>
                    <a:pt x="0" y="2798"/>
                    <a:pt x="0" y="2798"/>
                    <a:pt x="0" y="2798"/>
                  </a:cubicBezTo>
                  <a:lnTo>
                    <a:pt x="1387" y="27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="" xmlns:a16="http://schemas.microsoft.com/office/drawing/2014/main" id="{C149D1E8-F263-4D4D-8A2E-BFCC18A52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81338" cy="3763963"/>
            </a:xfrm>
            <a:custGeom>
              <a:avLst/>
              <a:gdLst>
                <a:gd name="T0" fmla="*/ 1387 w 4395"/>
                <a:gd name="T1" fmla="*/ 2685 h 2685"/>
                <a:gd name="T2" fmla="*/ 2876 w 4395"/>
                <a:gd name="T3" fmla="*/ 2292 h 2685"/>
                <a:gd name="T4" fmla="*/ 3712 w 4395"/>
                <a:gd name="T5" fmla="*/ 1742 h 2685"/>
                <a:gd name="T6" fmla="*/ 2634 w 4395"/>
                <a:gd name="T7" fmla="*/ 1082 h 2685"/>
                <a:gd name="T8" fmla="*/ 3364 w 4395"/>
                <a:gd name="T9" fmla="*/ 866 h 2685"/>
                <a:gd name="T10" fmla="*/ 4107 w 4395"/>
                <a:gd name="T11" fmla="*/ 585 h 2685"/>
                <a:gd name="T12" fmla="*/ 3500 w 4395"/>
                <a:gd name="T13" fmla="*/ 334 h 2685"/>
                <a:gd name="T14" fmla="*/ 3802 w 4395"/>
                <a:gd name="T15" fmla="*/ 152 h 2685"/>
                <a:gd name="T16" fmla="*/ 4395 w 4395"/>
                <a:gd name="T17" fmla="*/ 0 h 2685"/>
                <a:gd name="T18" fmla="*/ 4033 w 4395"/>
                <a:gd name="T19" fmla="*/ 0 h 2685"/>
                <a:gd name="T20" fmla="*/ 2840 w 4395"/>
                <a:gd name="T21" fmla="*/ 270 h 2685"/>
                <a:gd name="T22" fmla="*/ 3594 w 4395"/>
                <a:gd name="T23" fmla="*/ 575 h 2685"/>
                <a:gd name="T24" fmla="*/ 1940 w 4395"/>
                <a:gd name="T25" fmla="*/ 1122 h 2685"/>
                <a:gd name="T26" fmla="*/ 2829 w 4395"/>
                <a:gd name="T27" fmla="*/ 1739 h 2685"/>
                <a:gd name="T28" fmla="*/ 1136 w 4395"/>
                <a:gd name="T29" fmla="*/ 2147 h 2685"/>
                <a:gd name="T30" fmla="*/ 0 w 4395"/>
                <a:gd name="T31" fmla="*/ 2685 h 2685"/>
                <a:gd name="T32" fmla="*/ 1387 w 4395"/>
                <a:gd name="T33" fmla="*/ 2685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5" h="2685">
                  <a:moveTo>
                    <a:pt x="1387" y="2685"/>
                  </a:moveTo>
                  <a:cubicBezTo>
                    <a:pt x="1590" y="2508"/>
                    <a:pt x="2359" y="2429"/>
                    <a:pt x="2876" y="2292"/>
                  </a:cubicBezTo>
                  <a:cubicBezTo>
                    <a:pt x="3505" y="2125"/>
                    <a:pt x="3714" y="1934"/>
                    <a:pt x="3712" y="1742"/>
                  </a:cubicBezTo>
                  <a:cubicBezTo>
                    <a:pt x="3708" y="1359"/>
                    <a:pt x="2623" y="1238"/>
                    <a:pt x="2634" y="1082"/>
                  </a:cubicBezTo>
                  <a:cubicBezTo>
                    <a:pt x="2644" y="949"/>
                    <a:pt x="3129" y="892"/>
                    <a:pt x="3364" y="866"/>
                  </a:cubicBezTo>
                  <a:cubicBezTo>
                    <a:pt x="3739" y="825"/>
                    <a:pt x="4110" y="735"/>
                    <a:pt x="4107" y="585"/>
                  </a:cubicBezTo>
                  <a:cubicBezTo>
                    <a:pt x="4104" y="397"/>
                    <a:pt x="3608" y="364"/>
                    <a:pt x="3500" y="334"/>
                  </a:cubicBezTo>
                  <a:cubicBezTo>
                    <a:pt x="3181" y="247"/>
                    <a:pt x="3396" y="202"/>
                    <a:pt x="3802" y="152"/>
                  </a:cubicBezTo>
                  <a:cubicBezTo>
                    <a:pt x="4266" y="94"/>
                    <a:pt x="4362" y="62"/>
                    <a:pt x="4395" y="0"/>
                  </a:cubicBezTo>
                  <a:cubicBezTo>
                    <a:pt x="4033" y="0"/>
                    <a:pt x="4033" y="0"/>
                    <a:pt x="4033" y="0"/>
                  </a:cubicBezTo>
                  <a:cubicBezTo>
                    <a:pt x="3907" y="77"/>
                    <a:pt x="2921" y="89"/>
                    <a:pt x="2840" y="270"/>
                  </a:cubicBezTo>
                  <a:cubicBezTo>
                    <a:pt x="2773" y="419"/>
                    <a:pt x="3599" y="464"/>
                    <a:pt x="3594" y="575"/>
                  </a:cubicBezTo>
                  <a:cubicBezTo>
                    <a:pt x="3585" y="751"/>
                    <a:pt x="2014" y="702"/>
                    <a:pt x="1940" y="1122"/>
                  </a:cubicBezTo>
                  <a:cubicBezTo>
                    <a:pt x="1893" y="1387"/>
                    <a:pt x="2882" y="1508"/>
                    <a:pt x="2829" y="1739"/>
                  </a:cubicBezTo>
                  <a:cubicBezTo>
                    <a:pt x="2783" y="1940"/>
                    <a:pt x="2384" y="1854"/>
                    <a:pt x="1136" y="2147"/>
                  </a:cubicBezTo>
                  <a:cubicBezTo>
                    <a:pt x="907" y="2200"/>
                    <a:pt x="169" y="2442"/>
                    <a:pt x="0" y="2685"/>
                  </a:cubicBezTo>
                  <a:lnTo>
                    <a:pt x="1387" y="26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9">
            <a:extLst>
              <a:ext uri="{FF2B5EF4-FFF2-40B4-BE49-F238E27FC236}">
                <a16:creationId xmlns="" xmlns:a16="http://schemas.microsoft.com/office/drawing/2014/main" id="{0B55BE3E-6DCA-4816-B05B-941B782B83A8}"/>
              </a:ext>
            </a:extLst>
          </p:cNvPr>
          <p:cNvGrpSpPr/>
          <p:nvPr/>
        </p:nvGrpSpPr>
        <p:grpSpPr>
          <a:xfrm>
            <a:off x="2499952" y="3712216"/>
            <a:ext cx="1462984" cy="2261827"/>
            <a:chOff x="7478257" y="2193205"/>
            <a:chExt cx="452893" cy="700189"/>
          </a:xfrm>
        </p:grpSpPr>
        <p:sp>
          <p:nvSpPr>
            <p:cNvPr id="30" name="Oval 29">
              <a:extLst>
                <a:ext uri="{FF2B5EF4-FFF2-40B4-BE49-F238E27FC236}">
                  <a16:creationId xmlns="" xmlns:a16="http://schemas.microsoft.com/office/drawing/2014/main" id="{62BB5694-2FF0-42AA-87E3-D9742F5C2663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17">
              <a:extLst>
                <a:ext uri="{FF2B5EF4-FFF2-40B4-BE49-F238E27FC236}">
                  <a16:creationId xmlns="" xmlns:a16="http://schemas.microsoft.com/office/drawing/2014/main" id="{E4E3CA36-08D8-470C-B7EC-557E5FC69D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2" name="Group 101">
            <a:extLst>
              <a:ext uri="{FF2B5EF4-FFF2-40B4-BE49-F238E27FC236}">
                <a16:creationId xmlns="" xmlns:a16="http://schemas.microsoft.com/office/drawing/2014/main" id="{1E2FAEAB-8F8C-46E1-8734-B4CD8290A48B}"/>
              </a:ext>
            </a:extLst>
          </p:cNvPr>
          <p:cNvGrpSpPr/>
          <p:nvPr/>
        </p:nvGrpSpPr>
        <p:grpSpPr>
          <a:xfrm>
            <a:off x="107950" y="67734"/>
            <a:ext cx="10839450" cy="6701366"/>
            <a:chOff x="2943225" y="38100"/>
            <a:chExt cx="6305550" cy="6818313"/>
          </a:xfrm>
          <a:solidFill>
            <a:schemeClr val="bg2">
              <a:lumMod val="50000"/>
            </a:schemeClr>
          </a:solidFill>
        </p:grpSpPr>
        <p:sp>
          <p:nvSpPr>
            <p:cNvPr id="33" name="Freeform 86">
              <a:extLst>
                <a:ext uri="{FF2B5EF4-FFF2-40B4-BE49-F238E27FC236}">
                  <a16:creationId xmlns="" xmlns:a16="http://schemas.microsoft.com/office/drawing/2014/main" id="{81A0831A-A463-49D4-B996-47B1C3DA2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6856413"/>
              <a:ext cx="6305550" cy="0"/>
            </a:xfrm>
            <a:custGeom>
              <a:avLst/>
              <a:gdLst>
                <a:gd name="T0" fmla="*/ 0 w 15350"/>
                <a:gd name="T1" fmla="*/ 15350 w 1535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5350">
                  <a:moveTo>
                    <a:pt x="0" y="0"/>
                  </a:moveTo>
                  <a:cubicBezTo>
                    <a:pt x="5120" y="0"/>
                    <a:pt x="10235" y="0"/>
                    <a:pt x="1535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89">
              <a:extLst>
                <a:ext uri="{FF2B5EF4-FFF2-40B4-BE49-F238E27FC236}">
                  <a16:creationId xmlns="" xmlns:a16="http://schemas.microsoft.com/office/drawing/2014/main" id="{5FE6D7D3-5CED-4CEC-A75F-D5E13BCA9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5073650"/>
              <a:ext cx="330200" cy="195263"/>
            </a:xfrm>
            <a:custGeom>
              <a:avLst/>
              <a:gdLst>
                <a:gd name="T0" fmla="*/ 15 w 803"/>
                <a:gd name="T1" fmla="*/ 238 h 238"/>
                <a:gd name="T2" fmla="*/ 0 w 803"/>
                <a:gd name="T3" fmla="*/ 176 h 238"/>
                <a:gd name="T4" fmla="*/ 789 w 803"/>
                <a:gd name="T5" fmla="*/ 0 h 238"/>
                <a:gd name="T6" fmla="*/ 803 w 803"/>
                <a:gd name="T7" fmla="*/ 56 h 238"/>
                <a:gd name="T8" fmla="*/ 15 w 803"/>
                <a:gd name="T9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3" h="238">
                  <a:moveTo>
                    <a:pt x="15" y="238"/>
                  </a:moveTo>
                  <a:cubicBezTo>
                    <a:pt x="10" y="218"/>
                    <a:pt x="5" y="199"/>
                    <a:pt x="0" y="176"/>
                  </a:cubicBezTo>
                  <a:cubicBezTo>
                    <a:pt x="264" y="117"/>
                    <a:pt x="525" y="59"/>
                    <a:pt x="789" y="0"/>
                  </a:cubicBezTo>
                  <a:cubicBezTo>
                    <a:pt x="795" y="22"/>
                    <a:pt x="799" y="40"/>
                    <a:pt x="803" y="56"/>
                  </a:cubicBezTo>
                  <a:cubicBezTo>
                    <a:pt x="769" y="77"/>
                    <a:pt x="175" y="214"/>
                    <a:pt x="15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90">
              <a:extLst>
                <a:ext uri="{FF2B5EF4-FFF2-40B4-BE49-F238E27FC236}">
                  <a16:creationId xmlns="" xmlns:a16="http://schemas.microsoft.com/office/drawing/2014/main" id="{969909BA-708A-4983-9A16-50FC21628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350" y="5321300"/>
              <a:ext cx="330200" cy="184150"/>
            </a:xfrm>
            <a:custGeom>
              <a:avLst/>
              <a:gdLst>
                <a:gd name="T0" fmla="*/ 792 w 804"/>
                <a:gd name="T1" fmla="*/ 4 h 224"/>
                <a:gd name="T2" fmla="*/ 804 w 804"/>
                <a:gd name="T3" fmla="*/ 61 h 224"/>
                <a:gd name="T4" fmla="*/ 13 w 804"/>
                <a:gd name="T5" fmla="*/ 224 h 224"/>
                <a:gd name="T6" fmla="*/ 2 w 804"/>
                <a:gd name="T7" fmla="*/ 184 h 224"/>
                <a:gd name="T8" fmla="*/ 0 w 804"/>
                <a:gd name="T9" fmla="*/ 166 h 224"/>
                <a:gd name="T10" fmla="*/ 792 w 804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4" h="224">
                  <a:moveTo>
                    <a:pt x="792" y="4"/>
                  </a:moveTo>
                  <a:cubicBezTo>
                    <a:pt x="795" y="20"/>
                    <a:pt x="799" y="38"/>
                    <a:pt x="804" y="61"/>
                  </a:cubicBezTo>
                  <a:cubicBezTo>
                    <a:pt x="539" y="118"/>
                    <a:pt x="277" y="171"/>
                    <a:pt x="13" y="224"/>
                  </a:cubicBezTo>
                  <a:cubicBezTo>
                    <a:pt x="8" y="207"/>
                    <a:pt x="4" y="196"/>
                    <a:pt x="2" y="184"/>
                  </a:cubicBezTo>
                  <a:cubicBezTo>
                    <a:pt x="0" y="178"/>
                    <a:pt x="1" y="171"/>
                    <a:pt x="0" y="166"/>
                  </a:cubicBezTo>
                  <a:cubicBezTo>
                    <a:pt x="32" y="149"/>
                    <a:pt x="757" y="0"/>
                    <a:pt x="79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91">
              <a:extLst>
                <a:ext uri="{FF2B5EF4-FFF2-40B4-BE49-F238E27FC236}">
                  <a16:creationId xmlns="" xmlns:a16="http://schemas.microsoft.com/office/drawing/2014/main" id="{AFB1E8BC-CCAD-41E3-9D72-3BE31500F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5554663"/>
              <a:ext cx="331788" cy="204788"/>
            </a:xfrm>
            <a:custGeom>
              <a:avLst/>
              <a:gdLst>
                <a:gd name="T0" fmla="*/ 781 w 807"/>
                <a:gd name="T1" fmla="*/ 0 h 250"/>
                <a:gd name="T2" fmla="*/ 790 w 807"/>
                <a:gd name="T3" fmla="*/ 12 h 250"/>
                <a:gd name="T4" fmla="*/ 758 w 807"/>
                <a:gd name="T5" fmla="*/ 75 h 250"/>
                <a:gd name="T6" fmla="*/ 56 w 807"/>
                <a:gd name="T7" fmla="*/ 244 h 250"/>
                <a:gd name="T8" fmla="*/ 17 w 807"/>
                <a:gd name="T9" fmla="*/ 250 h 250"/>
                <a:gd name="T10" fmla="*/ 0 w 807"/>
                <a:gd name="T11" fmla="*/ 189 h 250"/>
                <a:gd name="T12" fmla="*/ 781 w 807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250">
                  <a:moveTo>
                    <a:pt x="781" y="0"/>
                  </a:moveTo>
                  <a:cubicBezTo>
                    <a:pt x="787" y="8"/>
                    <a:pt x="789" y="10"/>
                    <a:pt x="790" y="12"/>
                  </a:cubicBezTo>
                  <a:cubicBezTo>
                    <a:pt x="807" y="59"/>
                    <a:pt x="805" y="63"/>
                    <a:pt x="758" y="75"/>
                  </a:cubicBezTo>
                  <a:cubicBezTo>
                    <a:pt x="524" y="131"/>
                    <a:pt x="290" y="188"/>
                    <a:pt x="56" y="244"/>
                  </a:cubicBezTo>
                  <a:cubicBezTo>
                    <a:pt x="44" y="247"/>
                    <a:pt x="33" y="248"/>
                    <a:pt x="17" y="250"/>
                  </a:cubicBezTo>
                  <a:cubicBezTo>
                    <a:pt x="11" y="231"/>
                    <a:pt x="6" y="212"/>
                    <a:pt x="0" y="189"/>
                  </a:cubicBezTo>
                  <a:cubicBezTo>
                    <a:pt x="261" y="120"/>
                    <a:pt x="521" y="58"/>
                    <a:pt x="7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92">
              <a:extLst>
                <a:ext uri="{FF2B5EF4-FFF2-40B4-BE49-F238E27FC236}">
                  <a16:creationId xmlns="" xmlns:a16="http://schemas.microsoft.com/office/drawing/2014/main" id="{DFB22D13-1E01-43B6-B24B-F2634114C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4754563"/>
              <a:ext cx="323850" cy="255588"/>
            </a:xfrm>
            <a:custGeom>
              <a:avLst/>
              <a:gdLst>
                <a:gd name="T0" fmla="*/ 765 w 790"/>
                <a:gd name="T1" fmla="*/ 0 h 311"/>
                <a:gd name="T2" fmla="*/ 790 w 790"/>
                <a:gd name="T3" fmla="*/ 58 h 311"/>
                <a:gd name="T4" fmla="*/ 749 w 790"/>
                <a:gd name="T5" fmla="*/ 78 h 311"/>
                <a:gd name="T6" fmla="*/ 200 w 790"/>
                <a:gd name="T7" fmla="*/ 261 h 311"/>
                <a:gd name="T8" fmla="*/ 19 w 790"/>
                <a:gd name="T9" fmla="*/ 311 h 311"/>
                <a:gd name="T10" fmla="*/ 0 w 790"/>
                <a:gd name="T11" fmla="*/ 246 h 311"/>
                <a:gd name="T12" fmla="*/ 765 w 790"/>
                <a:gd name="T1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311">
                  <a:moveTo>
                    <a:pt x="765" y="0"/>
                  </a:moveTo>
                  <a:cubicBezTo>
                    <a:pt x="774" y="21"/>
                    <a:pt x="781" y="38"/>
                    <a:pt x="790" y="58"/>
                  </a:cubicBezTo>
                  <a:cubicBezTo>
                    <a:pt x="775" y="66"/>
                    <a:pt x="762" y="73"/>
                    <a:pt x="749" y="78"/>
                  </a:cubicBezTo>
                  <a:cubicBezTo>
                    <a:pt x="570" y="151"/>
                    <a:pt x="386" y="208"/>
                    <a:pt x="200" y="261"/>
                  </a:cubicBezTo>
                  <a:cubicBezTo>
                    <a:pt x="142" y="277"/>
                    <a:pt x="83" y="293"/>
                    <a:pt x="19" y="311"/>
                  </a:cubicBezTo>
                  <a:cubicBezTo>
                    <a:pt x="12" y="289"/>
                    <a:pt x="7" y="270"/>
                    <a:pt x="0" y="246"/>
                  </a:cubicBezTo>
                  <a:cubicBezTo>
                    <a:pt x="260" y="175"/>
                    <a:pt x="515" y="103"/>
                    <a:pt x="7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93">
              <a:extLst>
                <a:ext uri="{FF2B5EF4-FFF2-40B4-BE49-F238E27FC236}">
                  <a16:creationId xmlns="" xmlns:a16="http://schemas.microsoft.com/office/drawing/2014/main" id="{1E76A78F-DFA2-45E4-9454-F16839A67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5840413"/>
              <a:ext cx="323850" cy="257175"/>
            </a:xfrm>
            <a:custGeom>
              <a:avLst/>
              <a:gdLst>
                <a:gd name="T0" fmla="*/ 22 w 787"/>
                <a:gd name="T1" fmla="*/ 314 h 314"/>
                <a:gd name="T2" fmla="*/ 0 w 787"/>
                <a:gd name="T3" fmla="*/ 257 h 314"/>
                <a:gd name="T4" fmla="*/ 770 w 787"/>
                <a:gd name="T5" fmla="*/ 0 h 314"/>
                <a:gd name="T6" fmla="*/ 787 w 787"/>
                <a:gd name="T7" fmla="*/ 59 h 314"/>
                <a:gd name="T8" fmla="*/ 22 w 787"/>
                <a:gd name="T9" fmla="*/ 31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314">
                  <a:moveTo>
                    <a:pt x="22" y="314"/>
                  </a:moveTo>
                  <a:cubicBezTo>
                    <a:pt x="15" y="295"/>
                    <a:pt x="8" y="278"/>
                    <a:pt x="0" y="257"/>
                  </a:cubicBezTo>
                  <a:cubicBezTo>
                    <a:pt x="254" y="159"/>
                    <a:pt x="509" y="76"/>
                    <a:pt x="770" y="0"/>
                  </a:cubicBezTo>
                  <a:cubicBezTo>
                    <a:pt x="777" y="23"/>
                    <a:pt x="782" y="41"/>
                    <a:pt x="787" y="59"/>
                  </a:cubicBezTo>
                  <a:cubicBezTo>
                    <a:pt x="531" y="145"/>
                    <a:pt x="279" y="229"/>
                    <a:pt x="22" y="3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Freeform 94">
              <a:extLst>
                <a:ext uri="{FF2B5EF4-FFF2-40B4-BE49-F238E27FC236}">
                  <a16:creationId xmlns="" xmlns:a16="http://schemas.microsoft.com/office/drawing/2014/main" id="{9313FD77-2E99-4E07-8B22-3157AB818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2874963"/>
              <a:ext cx="130175" cy="155575"/>
            </a:xfrm>
            <a:custGeom>
              <a:avLst/>
              <a:gdLst>
                <a:gd name="T0" fmla="*/ 23 w 316"/>
                <a:gd name="T1" fmla="*/ 0 h 190"/>
                <a:gd name="T2" fmla="*/ 316 w 316"/>
                <a:gd name="T3" fmla="*/ 147 h 190"/>
                <a:gd name="T4" fmla="*/ 296 w 316"/>
                <a:gd name="T5" fmla="*/ 190 h 190"/>
                <a:gd name="T6" fmla="*/ 0 w 316"/>
                <a:gd name="T7" fmla="*/ 40 h 190"/>
                <a:gd name="T8" fmla="*/ 23 w 316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0">
                  <a:moveTo>
                    <a:pt x="23" y="0"/>
                  </a:moveTo>
                  <a:cubicBezTo>
                    <a:pt x="124" y="50"/>
                    <a:pt x="218" y="98"/>
                    <a:pt x="316" y="147"/>
                  </a:cubicBezTo>
                  <a:cubicBezTo>
                    <a:pt x="309" y="161"/>
                    <a:pt x="303" y="173"/>
                    <a:pt x="296" y="190"/>
                  </a:cubicBezTo>
                  <a:cubicBezTo>
                    <a:pt x="194" y="145"/>
                    <a:pt x="96" y="99"/>
                    <a:pt x="0" y="40"/>
                  </a:cubicBezTo>
                  <a:cubicBezTo>
                    <a:pt x="8" y="26"/>
                    <a:pt x="15" y="1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95">
              <a:extLst>
                <a:ext uri="{FF2B5EF4-FFF2-40B4-BE49-F238E27FC236}">
                  <a16:creationId xmlns="" xmlns:a16="http://schemas.microsoft.com/office/drawing/2014/main" id="{26D21F49-27AE-41B4-9C26-D1DDF9EF0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3732213"/>
              <a:ext cx="128588" cy="165100"/>
            </a:xfrm>
            <a:custGeom>
              <a:avLst/>
              <a:gdLst>
                <a:gd name="T0" fmla="*/ 0 w 312"/>
                <a:gd name="T1" fmla="*/ 42 h 202"/>
                <a:gd name="T2" fmla="*/ 22 w 312"/>
                <a:gd name="T3" fmla="*/ 0 h 202"/>
                <a:gd name="T4" fmla="*/ 312 w 312"/>
                <a:gd name="T5" fmla="*/ 160 h 202"/>
                <a:gd name="T6" fmla="*/ 286 w 312"/>
                <a:gd name="T7" fmla="*/ 202 h 202"/>
                <a:gd name="T8" fmla="*/ 0 w 312"/>
                <a:gd name="T9" fmla="*/ 4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202">
                  <a:moveTo>
                    <a:pt x="0" y="42"/>
                  </a:moveTo>
                  <a:cubicBezTo>
                    <a:pt x="8" y="27"/>
                    <a:pt x="14" y="16"/>
                    <a:pt x="22" y="0"/>
                  </a:cubicBezTo>
                  <a:cubicBezTo>
                    <a:pt x="122" y="48"/>
                    <a:pt x="215" y="103"/>
                    <a:pt x="312" y="160"/>
                  </a:cubicBezTo>
                  <a:cubicBezTo>
                    <a:pt x="302" y="175"/>
                    <a:pt x="295" y="187"/>
                    <a:pt x="286" y="202"/>
                  </a:cubicBezTo>
                  <a:cubicBezTo>
                    <a:pt x="190" y="148"/>
                    <a:pt x="97" y="97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96">
              <a:extLst>
                <a:ext uri="{FF2B5EF4-FFF2-40B4-BE49-F238E27FC236}">
                  <a16:creationId xmlns="" xmlns:a16="http://schemas.microsoft.com/office/drawing/2014/main" id="{5B736A42-33E0-4C9B-8896-3F97F6350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3297238"/>
              <a:ext cx="133350" cy="142875"/>
            </a:xfrm>
            <a:custGeom>
              <a:avLst/>
              <a:gdLst>
                <a:gd name="T0" fmla="*/ 322 w 322"/>
                <a:gd name="T1" fmla="*/ 127 h 174"/>
                <a:gd name="T2" fmla="*/ 304 w 322"/>
                <a:gd name="T3" fmla="*/ 174 h 174"/>
                <a:gd name="T4" fmla="*/ 0 w 322"/>
                <a:gd name="T5" fmla="*/ 47 h 174"/>
                <a:gd name="T6" fmla="*/ 19 w 322"/>
                <a:gd name="T7" fmla="*/ 0 h 174"/>
                <a:gd name="T8" fmla="*/ 322 w 322"/>
                <a:gd name="T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174">
                  <a:moveTo>
                    <a:pt x="322" y="127"/>
                  </a:moveTo>
                  <a:cubicBezTo>
                    <a:pt x="316" y="143"/>
                    <a:pt x="311" y="156"/>
                    <a:pt x="304" y="174"/>
                  </a:cubicBezTo>
                  <a:cubicBezTo>
                    <a:pt x="201" y="131"/>
                    <a:pt x="103" y="90"/>
                    <a:pt x="0" y="47"/>
                  </a:cubicBezTo>
                  <a:cubicBezTo>
                    <a:pt x="7" y="31"/>
                    <a:pt x="12" y="18"/>
                    <a:pt x="19" y="0"/>
                  </a:cubicBezTo>
                  <a:cubicBezTo>
                    <a:pt x="121" y="42"/>
                    <a:pt x="220" y="84"/>
                    <a:pt x="3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97">
              <a:extLst>
                <a:ext uri="{FF2B5EF4-FFF2-40B4-BE49-F238E27FC236}">
                  <a16:creationId xmlns="" xmlns:a16="http://schemas.microsoft.com/office/drawing/2014/main" id="{68810870-FBD2-4FD0-93A1-1493CCBC3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95625"/>
              <a:ext cx="133350" cy="142875"/>
            </a:xfrm>
            <a:custGeom>
              <a:avLst/>
              <a:gdLst>
                <a:gd name="T0" fmla="*/ 0 w 323"/>
                <a:gd name="T1" fmla="*/ 47 h 174"/>
                <a:gd name="T2" fmla="*/ 20 w 323"/>
                <a:gd name="T3" fmla="*/ 0 h 174"/>
                <a:gd name="T4" fmla="*/ 323 w 323"/>
                <a:gd name="T5" fmla="*/ 126 h 174"/>
                <a:gd name="T6" fmla="*/ 305 w 323"/>
                <a:gd name="T7" fmla="*/ 174 h 174"/>
                <a:gd name="T8" fmla="*/ 0 w 323"/>
                <a:gd name="T9" fmla="*/ 4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4">
                  <a:moveTo>
                    <a:pt x="0" y="47"/>
                  </a:moveTo>
                  <a:cubicBezTo>
                    <a:pt x="8" y="29"/>
                    <a:pt x="13" y="17"/>
                    <a:pt x="20" y="0"/>
                  </a:cubicBezTo>
                  <a:cubicBezTo>
                    <a:pt x="121" y="42"/>
                    <a:pt x="219" y="83"/>
                    <a:pt x="323" y="126"/>
                  </a:cubicBezTo>
                  <a:cubicBezTo>
                    <a:pt x="317" y="142"/>
                    <a:pt x="311" y="156"/>
                    <a:pt x="305" y="174"/>
                  </a:cubicBezTo>
                  <a:cubicBezTo>
                    <a:pt x="202" y="131"/>
                    <a:pt x="104" y="90"/>
                    <a:pt x="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98">
              <a:extLst>
                <a:ext uri="{FF2B5EF4-FFF2-40B4-BE49-F238E27FC236}">
                  <a16:creationId xmlns="" xmlns:a16="http://schemas.microsoft.com/office/drawing/2014/main" id="{94724BD5-5FCB-4E6E-96E9-E683F3AFD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5" y="4445000"/>
              <a:ext cx="120650" cy="185738"/>
            </a:xfrm>
            <a:custGeom>
              <a:avLst/>
              <a:gdLst>
                <a:gd name="T0" fmla="*/ 19 w 291"/>
                <a:gd name="T1" fmla="*/ 226 h 226"/>
                <a:gd name="T2" fmla="*/ 6 w 291"/>
                <a:gd name="T3" fmla="*/ 204 h 226"/>
                <a:gd name="T4" fmla="*/ 0 w 291"/>
                <a:gd name="T5" fmla="*/ 180 h 226"/>
                <a:gd name="T6" fmla="*/ 251 w 291"/>
                <a:gd name="T7" fmla="*/ 0 h 226"/>
                <a:gd name="T8" fmla="*/ 291 w 291"/>
                <a:gd name="T9" fmla="*/ 28 h 226"/>
                <a:gd name="T10" fmla="*/ 19 w 291"/>
                <a:gd name="T11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226">
                  <a:moveTo>
                    <a:pt x="19" y="226"/>
                  </a:moveTo>
                  <a:cubicBezTo>
                    <a:pt x="13" y="215"/>
                    <a:pt x="8" y="210"/>
                    <a:pt x="6" y="204"/>
                  </a:cubicBezTo>
                  <a:cubicBezTo>
                    <a:pt x="3" y="198"/>
                    <a:pt x="2" y="192"/>
                    <a:pt x="0" y="180"/>
                  </a:cubicBezTo>
                  <a:cubicBezTo>
                    <a:pt x="91" y="134"/>
                    <a:pt x="182" y="84"/>
                    <a:pt x="251" y="0"/>
                  </a:cubicBezTo>
                  <a:cubicBezTo>
                    <a:pt x="264" y="9"/>
                    <a:pt x="276" y="17"/>
                    <a:pt x="291" y="28"/>
                  </a:cubicBezTo>
                  <a:cubicBezTo>
                    <a:pt x="219" y="122"/>
                    <a:pt x="123" y="176"/>
                    <a:pt x="19" y="2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99">
              <a:extLst>
                <a:ext uri="{FF2B5EF4-FFF2-40B4-BE49-F238E27FC236}">
                  <a16:creationId xmlns="" xmlns:a16="http://schemas.microsoft.com/office/drawing/2014/main" id="{9BE74241-CF8C-4FD0-9D2A-798E13153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888" y="3505200"/>
              <a:ext cx="131763" cy="149225"/>
            </a:xfrm>
            <a:custGeom>
              <a:avLst/>
              <a:gdLst>
                <a:gd name="T0" fmla="*/ 0 w 320"/>
                <a:gd name="T1" fmla="*/ 45 h 181"/>
                <a:gd name="T2" fmla="*/ 11 w 320"/>
                <a:gd name="T3" fmla="*/ 16 h 181"/>
                <a:gd name="T4" fmla="*/ 24 w 320"/>
                <a:gd name="T5" fmla="*/ 0 h 181"/>
                <a:gd name="T6" fmla="*/ 320 w 320"/>
                <a:gd name="T7" fmla="*/ 135 h 181"/>
                <a:gd name="T8" fmla="*/ 298 w 320"/>
                <a:gd name="T9" fmla="*/ 181 h 181"/>
                <a:gd name="T10" fmla="*/ 0 w 320"/>
                <a:gd name="T11" fmla="*/ 4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181">
                  <a:moveTo>
                    <a:pt x="0" y="45"/>
                  </a:moveTo>
                  <a:cubicBezTo>
                    <a:pt x="5" y="31"/>
                    <a:pt x="7" y="23"/>
                    <a:pt x="11" y="16"/>
                  </a:cubicBezTo>
                  <a:cubicBezTo>
                    <a:pt x="13" y="12"/>
                    <a:pt x="17" y="8"/>
                    <a:pt x="24" y="0"/>
                  </a:cubicBezTo>
                  <a:cubicBezTo>
                    <a:pt x="121" y="44"/>
                    <a:pt x="218" y="89"/>
                    <a:pt x="320" y="135"/>
                  </a:cubicBezTo>
                  <a:cubicBezTo>
                    <a:pt x="312" y="152"/>
                    <a:pt x="306" y="164"/>
                    <a:pt x="298" y="181"/>
                  </a:cubicBezTo>
                  <a:cubicBezTo>
                    <a:pt x="198" y="135"/>
                    <a:pt x="101" y="9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100">
              <a:extLst>
                <a:ext uri="{FF2B5EF4-FFF2-40B4-BE49-F238E27FC236}">
                  <a16:creationId xmlns="" xmlns:a16="http://schemas.microsoft.com/office/drawing/2014/main" id="{C75B714D-6A3D-4ED2-A0CE-E73F89E73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4010025"/>
              <a:ext cx="107950" cy="217488"/>
            </a:xfrm>
            <a:custGeom>
              <a:avLst/>
              <a:gdLst>
                <a:gd name="T0" fmla="*/ 0 w 262"/>
                <a:gd name="T1" fmla="*/ 37 h 266"/>
                <a:gd name="T2" fmla="*/ 32 w 262"/>
                <a:gd name="T3" fmla="*/ 0 h 266"/>
                <a:gd name="T4" fmla="*/ 262 w 262"/>
                <a:gd name="T5" fmla="*/ 238 h 266"/>
                <a:gd name="T6" fmla="*/ 242 w 262"/>
                <a:gd name="T7" fmla="*/ 256 h 266"/>
                <a:gd name="T8" fmla="*/ 221 w 262"/>
                <a:gd name="T9" fmla="*/ 266 h 266"/>
                <a:gd name="T10" fmla="*/ 0 w 262"/>
                <a:gd name="T11" fmla="*/ 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266">
                  <a:moveTo>
                    <a:pt x="0" y="37"/>
                  </a:moveTo>
                  <a:cubicBezTo>
                    <a:pt x="13" y="22"/>
                    <a:pt x="21" y="13"/>
                    <a:pt x="32" y="0"/>
                  </a:cubicBezTo>
                  <a:cubicBezTo>
                    <a:pt x="122" y="69"/>
                    <a:pt x="202" y="142"/>
                    <a:pt x="262" y="238"/>
                  </a:cubicBezTo>
                  <a:cubicBezTo>
                    <a:pt x="253" y="246"/>
                    <a:pt x="248" y="252"/>
                    <a:pt x="242" y="256"/>
                  </a:cubicBezTo>
                  <a:cubicBezTo>
                    <a:pt x="236" y="259"/>
                    <a:pt x="230" y="261"/>
                    <a:pt x="221" y="266"/>
                  </a:cubicBezTo>
                  <a:cubicBezTo>
                    <a:pt x="162" y="177"/>
                    <a:pt x="85" y="106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101">
              <a:extLst>
                <a:ext uri="{FF2B5EF4-FFF2-40B4-BE49-F238E27FC236}">
                  <a16:creationId xmlns="" xmlns:a16="http://schemas.microsoft.com/office/drawing/2014/main" id="{DE4F9C4B-F15E-402E-807D-D799E2FF2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63" y="1908175"/>
              <a:ext cx="103188" cy="61913"/>
            </a:xfrm>
            <a:custGeom>
              <a:avLst/>
              <a:gdLst>
                <a:gd name="T0" fmla="*/ 248 w 251"/>
                <a:gd name="T1" fmla="*/ 34 h 76"/>
                <a:gd name="T2" fmla="*/ 98 w 251"/>
                <a:gd name="T3" fmla="*/ 59 h 76"/>
                <a:gd name="T4" fmla="*/ 36 w 251"/>
                <a:gd name="T5" fmla="*/ 68 h 76"/>
                <a:gd name="T6" fmla="*/ 3 w 251"/>
                <a:gd name="T7" fmla="*/ 56 h 76"/>
                <a:gd name="T8" fmla="*/ 33 w 251"/>
                <a:gd name="T9" fmla="*/ 33 h 76"/>
                <a:gd name="T10" fmla="*/ 135 w 251"/>
                <a:gd name="T11" fmla="*/ 16 h 76"/>
                <a:gd name="T12" fmla="*/ 225 w 251"/>
                <a:gd name="T13" fmla="*/ 3 h 76"/>
                <a:gd name="T14" fmla="*/ 248 w 251"/>
                <a:gd name="T15" fmla="*/ 3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1" h="76">
                  <a:moveTo>
                    <a:pt x="248" y="34"/>
                  </a:moveTo>
                  <a:cubicBezTo>
                    <a:pt x="197" y="43"/>
                    <a:pt x="148" y="51"/>
                    <a:pt x="98" y="59"/>
                  </a:cubicBezTo>
                  <a:cubicBezTo>
                    <a:pt x="77" y="62"/>
                    <a:pt x="57" y="66"/>
                    <a:pt x="36" y="68"/>
                  </a:cubicBezTo>
                  <a:cubicBezTo>
                    <a:pt x="23" y="69"/>
                    <a:pt x="7" y="76"/>
                    <a:pt x="3" y="56"/>
                  </a:cubicBezTo>
                  <a:cubicBezTo>
                    <a:pt x="0" y="34"/>
                    <a:pt x="20" y="35"/>
                    <a:pt x="33" y="33"/>
                  </a:cubicBezTo>
                  <a:cubicBezTo>
                    <a:pt x="67" y="26"/>
                    <a:pt x="101" y="22"/>
                    <a:pt x="135" y="16"/>
                  </a:cubicBezTo>
                  <a:cubicBezTo>
                    <a:pt x="165" y="12"/>
                    <a:pt x="195" y="7"/>
                    <a:pt x="225" y="3"/>
                  </a:cubicBezTo>
                  <a:cubicBezTo>
                    <a:pt x="244" y="0"/>
                    <a:pt x="251" y="10"/>
                    <a:pt x="248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102">
              <a:extLst>
                <a:ext uri="{FF2B5EF4-FFF2-40B4-BE49-F238E27FC236}">
                  <a16:creationId xmlns="" xmlns:a16="http://schemas.microsoft.com/office/drawing/2014/main" id="{D31EAEAC-489C-409E-B41D-11CE6C545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1725" y="1847850"/>
              <a:ext cx="103188" cy="57150"/>
            </a:xfrm>
            <a:custGeom>
              <a:avLst/>
              <a:gdLst>
                <a:gd name="T0" fmla="*/ 19 w 252"/>
                <a:gd name="T1" fmla="*/ 71 h 71"/>
                <a:gd name="T2" fmla="*/ 3 w 252"/>
                <a:gd name="T3" fmla="*/ 53 h 71"/>
                <a:gd name="T4" fmla="*/ 23 w 252"/>
                <a:gd name="T5" fmla="*/ 34 h 71"/>
                <a:gd name="T6" fmla="*/ 220 w 252"/>
                <a:gd name="T7" fmla="*/ 2 h 71"/>
                <a:gd name="T8" fmla="*/ 248 w 252"/>
                <a:gd name="T9" fmla="*/ 15 h 71"/>
                <a:gd name="T10" fmla="*/ 226 w 252"/>
                <a:gd name="T11" fmla="*/ 37 h 71"/>
                <a:gd name="T12" fmla="*/ 77 w 252"/>
                <a:gd name="T13" fmla="*/ 61 h 71"/>
                <a:gd name="T14" fmla="*/ 19 w 252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71">
                  <a:moveTo>
                    <a:pt x="19" y="71"/>
                  </a:moveTo>
                  <a:cubicBezTo>
                    <a:pt x="15" y="66"/>
                    <a:pt x="5" y="61"/>
                    <a:pt x="3" y="53"/>
                  </a:cubicBezTo>
                  <a:cubicBezTo>
                    <a:pt x="0" y="39"/>
                    <a:pt x="13" y="36"/>
                    <a:pt x="23" y="34"/>
                  </a:cubicBezTo>
                  <a:cubicBezTo>
                    <a:pt x="89" y="23"/>
                    <a:pt x="154" y="12"/>
                    <a:pt x="220" y="2"/>
                  </a:cubicBezTo>
                  <a:cubicBezTo>
                    <a:pt x="232" y="0"/>
                    <a:pt x="245" y="0"/>
                    <a:pt x="248" y="15"/>
                  </a:cubicBezTo>
                  <a:cubicBezTo>
                    <a:pt x="252" y="32"/>
                    <a:pt x="239" y="35"/>
                    <a:pt x="226" y="37"/>
                  </a:cubicBezTo>
                  <a:cubicBezTo>
                    <a:pt x="177" y="45"/>
                    <a:pt x="127" y="53"/>
                    <a:pt x="77" y="61"/>
                  </a:cubicBezTo>
                  <a:cubicBezTo>
                    <a:pt x="60" y="64"/>
                    <a:pt x="43" y="67"/>
                    <a:pt x="19" y="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 103">
              <a:extLst>
                <a:ext uri="{FF2B5EF4-FFF2-40B4-BE49-F238E27FC236}">
                  <a16:creationId xmlns="" xmlns:a16="http://schemas.microsoft.com/office/drawing/2014/main" id="{197FC972-9EAE-4557-BCEA-1BC327EE3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938" y="2205038"/>
              <a:ext cx="100013" cy="77788"/>
            </a:xfrm>
            <a:custGeom>
              <a:avLst/>
              <a:gdLst>
                <a:gd name="T0" fmla="*/ 242 w 242"/>
                <a:gd name="T1" fmla="*/ 29 h 95"/>
                <a:gd name="T2" fmla="*/ 219 w 242"/>
                <a:gd name="T3" fmla="*/ 39 h 95"/>
                <a:gd name="T4" fmla="*/ 31 w 242"/>
                <a:gd name="T5" fmla="*/ 91 h 95"/>
                <a:gd name="T6" fmla="*/ 16 w 242"/>
                <a:gd name="T7" fmla="*/ 94 h 95"/>
                <a:gd name="T8" fmla="*/ 1 w 242"/>
                <a:gd name="T9" fmla="*/ 85 h 95"/>
                <a:gd name="T10" fmla="*/ 6 w 242"/>
                <a:gd name="T11" fmla="*/ 64 h 95"/>
                <a:gd name="T12" fmla="*/ 20 w 242"/>
                <a:gd name="T13" fmla="*/ 58 h 95"/>
                <a:gd name="T14" fmla="*/ 207 w 242"/>
                <a:gd name="T15" fmla="*/ 5 h 95"/>
                <a:gd name="T16" fmla="*/ 242 w 242"/>
                <a:gd name="T17" fmla="*/ 2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95">
                  <a:moveTo>
                    <a:pt x="242" y="29"/>
                  </a:moveTo>
                  <a:cubicBezTo>
                    <a:pt x="233" y="33"/>
                    <a:pt x="226" y="37"/>
                    <a:pt x="219" y="39"/>
                  </a:cubicBezTo>
                  <a:cubicBezTo>
                    <a:pt x="156" y="57"/>
                    <a:pt x="94" y="74"/>
                    <a:pt x="31" y="91"/>
                  </a:cubicBezTo>
                  <a:cubicBezTo>
                    <a:pt x="26" y="92"/>
                    <a:pt x="21" y="95"/>
                    <a:pt x="16" y="94"/>
                  </a:cubicBezTo>
                  <a:cubicBezTo>
                    <a:pt x="10" y="93"/>
                    <a:pt x="2" y="89"/>
                    <a:pt x="1" y="85"/>
                  </a:cubicBezTo>
                  <a:cubicBezTo>
                    <a:pt x="0" y="78"/>
                    <a:pt x="2" y="70"/>
                    <a:pt x="6" y="64"/>
                  </a:cubicBezTo>
                  <a:cubicBezTo>
                    <a:pt x="8" y="60"/>
                    <a:pt x="15" y="59"/>
                    <a:pt x="20" y="58"/>
                  </a:cubicBezTo>
                  <a:cubicBezTo>
                    <a:pt x="82" y="40"/>
                    <a:pt x="145" y="23"/>
                    <a:pt x="207" y="5"/>
                  </a:cubicBezTo>
                  <a:cubicBezTo>
                    <a:pt x="224" y="1"/>
                    <a:pt x="239" y="0"/>
                    <a:pt x="24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 104">
              <a:extLst>
                <a:ext uri="{FF2B5EF4-FFF2-40B4-BE49-F238E27FC236}">
                  <a16:creationId xmlns="" xmlns:a16="http://schemas.microsoft.com/office/drawing/2014/main" id="{7A2FC548-D96F-40F4-B8A9-9BF75D3BD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1778000"/>
              <a:ext cx="103188" cy="61913"/>
            </a:xfrm>
            <a:custGeom>
              <a:avLst/>
              <a:gdLst>
                <a:gd name="T0" fmla="*/ 20 w 248"/>
                <a:gd name="T1" fmla="*/ 77 h 77"/>
                <a:gd name="T2" fmla="*/ 4 w 248"/>
                <a:gd name="T3" fmla="*/ 60 h 77"/>
                <a:gd name="T4" fmla="*/ 22 w 248"/>
                <a:gd name="T5" fmla="*/ 39 h 77"/>
                <a:gd name="T6" fmla="*/ 155 w 248"/>
                <a:gd name="T7" fmla="*/ 14 h 77"/>
                <a:gd name="T8" fmla="*/ 226 w 248"/>
                <a:gd name="T9" fmla="*/ 1 h 77"/>
                <a:gd name="T10" fmla="*/ 246 w 248"/>
                <a:gd name="T11" fmla="*/ 13 h 77"/>
                <a:gd name="T12" fmla="*/ 235 w 248"/>
                <a:gd name="T13" fmla="*/ 33 h 77"/>
                <a:gd name="T14" fmla="*/ 20 w 248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77">
                  <a:moveTo>
                    <a:pt x="20" y="77"/>
                  </a:moveTo>
                  <a:cubicBezTo>
                    <a:pt x="15" y="72"/>
                    <a:pt x="6" y="67"/>
                    <a:pt x="4" y="60"/>
                  </a:cubicBezTo>
                  <a:cubicBezTo>
                    <a:pt x="0" y="47"/>
                    <a:pt x="11" y="41"/>
                    <a:pt x="22" y="39"/>
                  </a:cubicBezTo>
                  <a:cubicBezTo>
                    <a:pt x="66" y="30"/>
                    <a:pt x="111" y="22"/>
                    <a:pt x="155" y="14"/>
                  </a:cubicBezTo>
                  <a:cubicBezTo>
                    <a:pt x="179" y="9"/>
                    <a:pt x="202" y="4"/>
                    <a:pt x="226" y="1"/>
                  </a:cubicBezTo>
                  <a:cubicBezTo>
                    <a:pt x="232" y="0"/>
                    <a:pt x="244" y="7"/>
                    <a:pt x="246" y="13"/>
                  </a:cubicBezTo>
                  <a:cubicBezTo>
                    <a:pt x="248" y="18"/>
                    <a:pt x="241" y="32"/>
                    <a:pt x="235" y="33"/>
                  </a:cubicBezTo>
                  <a:cubicBezTo>
                    <a:pt x="165" y="48"/>
                    <a:pt x="95" y="62"/>
                    <a:pt x="2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105">
              <a:extLst>
                <a:ext uri="{FF2B5EF4-FFF2-40B4-BE49-F238E27FC236}">
                  <a16:creationId xmlns="" xmlns:a16="http://schemas.microsoft.com/office/drawing/2014/main" id="{D83D47DA-ABBB-4FB1-A7BD-C9F57C7E3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0" y="1970088"/>
              <a:ext cx="104775" cy="61913"/>
            </a:xfrm>
            <a:custGeom>
              <a:avLst/>
              <a:gdLst>
                <a:gd name="T0" fmla="*/ 243 w 253"/>
                <a:gd name="T1" fmla="*/ 0 h 75"/>
                <a:gd name="T2" fmla="*/ 234 w 253"/>
                <a:gd name="T3" fmla="*/ 37 h 75"/>
                <a:gd name="T4" fmla="*/ 12 w 253"/>
                <a:gd name="T5" fmla="*/ 75 h 75"/>
                <a:gd name="T6" fmla="*/ 20 w 253"/>
                <a:gd name="T7" fmla="*/ 38 h 75"/>
                <a:gd name="T8" fmla="*/ 243 w 253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75">
                  <a:moveTo>
                    <a:pt x="243" y="0"/>
                  </a:moveTo>
                  <a:cubicBezTo>
                    <a:pt x="253" y="22"/>
                    <a:pt x="252" y="34"/>
                    <a:pt x="234" y="37"/>
                  </a:cubicBezTo>
                  <a:cubicBezTo>
                    <a:pt x="160" y="50"/>
                    <a:pt x="86" y="62"/>
                    <a:pt x="12" y="75"/>
                  </a:cubicBezTo>
                  <a:cubicBezTo>
                    <a:pt x="1" y="56"/>
                    <a:pt x="0" y="42"/>
                    <a:pt x="20" y="38"/>
                  </a:cubicBezTo>
                  <a:cubicBezTo>
                    <a:pt x="94" y="25"/>
                    <a:pt x="168" y="13"/>
                    <a:pt x="2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 106">
              <a:extLst>
                <a:ext uri="{FF2B5EF4-FFF2-40B4-BE49-F238E27FC236}">
                  <a16:creationId xmlns="" xmlns:a16="http://schemas.microsoft.com/office/drawing/2014/main" id="{D76C99F8-6448-4784-B5AB-CAAC6E498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2497138"/>
              <a:ext cx="57150" cy="184150"/>
            </a:xfrm>
            <a:custGeom>
              <a:avLst/>
              <a:gdLst>
                <a:gd name="T0" fmla="*/ 139 w 139"/>
                <a:gd name="T1" fmla="*/ 29 h 223"/>
                <a:gd name="T2" fmla="*/ 36 w 139"/>
                <a:gd name="T3" fmla="*/ 216 h 223"/>
                <a:gd name="T4" fmla="*/ 2 w 139"/>
                <a:gd name="T5" fmla="*/ 198 h 223"/>
                <a:gd name="T6" fmla="*/ 16 w 139"/>
                <a:gd name="T7" fmla="*/ 133 h 223"/>
                <a:gd name="T8" fmla="*/ 103 w 139"/>
                <a:gd name="T9" fmla="*/ 16 h 223"/>
                <a:gd name="T10" fmla="*/ 139 w 139"/>
                <a:gd name="T11" fmla="*/ 2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3">
                  <a:moveTo>
                    <a:pt x="139" y="29"/>
                  </a:moveTo>
                  <a:cubicBezTo>
                    <a:pt x="84" y="79"/>
                    <a:pt x="33" y="134"/>
                    <a:pt x="36" y="216"/>
                  </a:cubicBezTo>
                  <a:cubicBezTo>
                    <a:pt x="6" y="223"/>
                    <a:pt x="0" y="221"/>
                    <a:pt x="2" y="198"/>
                  </a:cubicBezTo>
                  <a:cubicBezTo>
                    <a:pt x="4" y="176"/>
                    <a:pt x="9" y="154"/>
                    <a:pt x="16" y="133"/>
                  </a:cubicBezTo>
                  <a:cubicBezTo>
                    <a:pt x="33" y="85"/>
                    <a:pt x="66" y="49"/>
                    <a:pt x="103" y="16"/>
                  </a:cubicBezTo>
                  <a:cubicBezTo>
                    <a:pt x="120" y="0"/>
                    <a:pt x="130" y="6"/>
                    <a:pt x="13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107">
              <a:extLst>
                <a:ext uri="{FF2B5EF4-FFF2-40B4-BE49-F238E27FC236}">
                  <a16:creationId xmlns="" xmlns:a16="http://schemas.microsoft.com/office/drawing/2014/main" id="{D595CDE1-3C0F-4E70-B447-44AA0A718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2116138"/>
              <a:ext cx="100013" cy="66675"/>
            </a:xfrm>
            <a:custGeom>
              <a:avLst/>
              <a:gdLst>
                <a:gd name="T0" fmla="*/ 228 w 246"/>
                <a:gd name="T1" fmla="*/ 0 h 82"/>
                <a:gd name="T2" fmla="*/ 242 w 246"/>
                <a:gd name="T3" fmla="*/ 17 h 82"/>
                <a:gd name="T4" fmla="*/ 224 w 246"/>
                <a:gd name="T5" fmla="*/ 37 h 82"/>
                <a:gd name="T6" fmla="*/ 72 w 246"/>
                <a:gd name="T7" fmla="*/ 71 h 82"/>
                <a:gd name="T8" fmla="*/ 21 w 246"/>
                <a:gd name="T9" fmla="*/ 81 h 82"/>
                <a:gd name="T10" fmla="*/ 0 w 246"/>
                <a:gd name="T11" fmla="*/ 69 h 82"/>
                <a:gd name="T12" fmla="*/ 14 w 246"/>
                <a:gd name="T13" fmla="*/ 49 h 82"/>
                <a:gd name="T14" fmla="*/ 44 w 246"/>
                <a:gd name="T15" fmla="*/ 41 h 82"/>
                <a:gd name="T16" fmla="*/ 199 w 246"/>
                <a:gd name="T17" fmla="*/ 6 h 82"/>
                <a:gd name="T18" fmla="*/ 228 w 24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6" h="82">
                  <a:moveTo>
                    <a:pt x="228" y="0"/>
                  </a:moveTo>
                  <a:cubicBezTo>
                    <a:pt x="232" y="5"/>
                    <a:pt x="240" y="10"/>
                    <a:pt x="242" y="17"/>
                  </a:cubicBezTo>
                  <a:cubicBezTo>
                    <a:pt x="246" y="30"/>
                    <a:pt x="235" y="35"/>
                    <a:pt x="224" y="37"/>
                  </a:cubicBezTo>
                  <a:cubicBezTo>
                    <a:pt x="173" y="48"/>
                    <a:pt x="123" y="59"/>
                    <a:pt x="72" y="71"/>
                  </a:cubicBezTo>
                  <a:cubicBezTo>
                    <a:pt x="55" y="74"/>
                    <a:pt x="38" y="80"/>
                    <a:pt x="21" y="81"/>
                  </a:cubicBezTo>
                  <a:cubicBezTo>
                    <a:pt x="15" y="82"/>
                    <a:pt x="7" y="74"/>
                    <a:pt x="0" y="69"/>
                  </a:cubicBezTo>
                  <a:cubicBezTo>
                    <a:pt x="4" y="63"/>
                    <a:pt x="7" y="53"/>
                    <a:pt x="14" y="49"/>
                  </a:cubicBezTo>
                  <a:cubicBezTo>
                    <a:pt x="22" y="44"/>
                    <a:pt x="34" y="43"/>
                    <a:pt x="44" y="41"/>
                  </a:cubicBezTo>
                  <a:cubicBezTo>
                    <a:pt x="96" y="29"/>
                    <a:pt x="148" y="18"/>
                    <a:pt x="199" y="6"/>
                  </a:cubicBezTo>
                  <a:cubicBezTo>
                    <a:pt x="207" y="4"/>
                    <a:pt x="215" y="3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 108">
              <a:extLst>
                <a:ext uri="{FF2B5EF4-FFF2-40B4-BE49-F238E27FC236}">
                  <a16:creationId xmlns="" xmlns:a16="http://schemas.microsoft.com/office/drawing/2014/main" id="{87A92358-5DDA-48C3-A49C-48888B610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525" y="2039938"/>
              <a:ext cx="103188" cy="61913"/>
            </a:xfrm>
            <a:custGeom>
              <a:avLst/>
              <a:gdLst>
                <a:gd name="T0" fmla="*/ 11 w 252"/>
                <a:gd name="T1" fmla="*/ 76 h 76"/>
                <a:gd name="T2" fmla="*/ 20 w 252"/>
                <a:gd name="T3" fmla="*/ 40 h 76"/>
                <a:gd name="T4" fmla="*/ 227 w 252"/>
                <a:gd name="T5" fmla="*/ 1 h 76"/>
                <a:gd name="T6" fmla="*/ 247 w 252"/>
                <a:gd name="T7" fmla="*/ 13 h 76"/>
                <a:gd name="T8" fmla="*/ 232 w 252"/>
                <a:gd name="T9" fmla="*/ 35 h 76"/>
                <a:gd name="T10" fmla="*/ 69 w 252"/>
                <a:gd name="T11" fmla="*/ 66 h 76"/>
                <a:gd name="T12" fmla="*/ 11 w 252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76">
                  <a:moveTo>
                    <a:pt x="11" y="76"/>
                  </a:moveTo>
                  <a:cubicBezTo>
                    <a:pt x="0" y="57"/>
                    <a:pt x="0" y="44"/>
                    <a:pt x="20" y="40"/>
                  </a:cubicBezTo>
                  <a:cubicBezTo>
                    <a:pt x="89" y="26"/>
                    <a:pt x="158" y="13"/>
                    <a:pt x="227" y="1"/>
                  </a:cubicBezTo>
                  <a:cubicBezTo>
                    <a:pt x="233" y="0"/>
                    <a:pt x="245" y="7"/>
                    <a:pt x="247" y="13"/>
                  </a:cubicBezTo>
                  <a:cubicBezTo>
                    <a:pt x="252" y="24"/>
                    <a:pt x="245" y="32"/>
                    <a:pt x="232" y="35"/>
                  </a:cubicBezTo>
                  <a:cubicBezTo>
                    <a:pt x="178" y="45"/>
                    <a:pt x="123" y="56"/>
                    <a:pt x="69" y="66"/>
                  </a:cubicBezTo>
                  <a:cubicBezTo>
                    <a:pt x="50" y="70"/>
                    <a:pt x="30" y="73"/>
                    <a:pt x="11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 109">
              <a:extLst>
                <a:ext uri="{FF2B5EF4-FFF2-40B4-BE49-F238E27FC236}">
                  <a16:creationId xmlns="" xmlns:a16="http://schemas.microsoft.com/office/drawing/2014/main" id="{BEF47858-7385-4940-AE4F-378DD03CA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322513"/>
              <a:ext cx="101600" cy="98425"/>
            </a:xfrm>
            <a:custGeom>
              <a:avLst/>
              <a:gdLst>
                <a:gd name="T0" fmla="*/ 19 w 245"/>
                <a:gd name="T1" fmla="*/ 120 h 120"/>
                <a:gd name="T2" fmla="*/ 18 w 245"/>
                <a:gd name="T3" fmla="*/ 84 h 120"/>
                <a:gd name="T4" fmla="*/ 217 w 245"/>
                <a:gd name="T5" fmla="*/ 2 h 120"/>
                <a:gd name="T6" fmla="*/ 239 w 245"/>
                <a:gd name="T7" fmla="*/ 11 h 120"/>
                <a:gd name="T8" fmla="*/ 227 w 245"/>
                <a:gd name="T9" fmla="*/ 35 h 120"/>
                <a:gd name="T10" fmla="*/ 171 w 245"/>
                <a:gd name="T11" fmla="*/ 56 h 120"/>
                <a:gd name="T12" fmla="*/ 19 w 245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120">
                  <a:moveTo>
                    <a:pt x="19" y="120"/>
                  </a:moveTo>
                  <a:cubicBezTo>
                    <a:pt x="6" y="104"/>
                    <a:pt x="0" y="92"/>
                    <a:pt x="18" y="84"/>
                  </a:cubicBezTo>
                  <a:cubicBezTo>
                    <a:pt x="84" y="56"/>
                    <a:pt x="150" y="28"/>
                    <a:pt x="217" y="2"/>
                  </a:cubicBezTo>
                  <a:cubicBezTo>
                    <a:pt x="222" y="0"/>
                    <a:pt x="235" y="5"/>
                    <a:pt x="239" y="11"/>
                  </a:cubicBezTo>
                  <a:cubicBezTo>
                    <a:pt x="245" y="22"/>
                    <a:pt x="239" y="30"/>
                    <a:pt x="227" y="35"/>
                  </a:cubicBezTo>
                  <a:cubicBezTo>
                    <a:pt x="208" y="42"/>
                    <a:pt x="189" y="49"/>
                    <a:pt x="171" y="56"/>
                  </a:cubicBezTo>
                  <a:cubicBezTo>
                    <a:pt x="121" y="77"/>
                    <a:pt x="71" y="98"/>
                    <a:pt x="1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110">
              <a:extLst>
                <a:ext uri="{FF2B5EF4-FFF2-40B4-BE49-F238E27FC236}">
                  <a16:creationId xmlns="" xmlns:a16="http://schemas.microsoft.com/office/drawing/2014/main" id="{201BB493-1AD6-46E0-8C5D-3C6EDF151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9075" y="1689100"/>
              <a:ext cx="103188" cy="73025"/>
            </a:xfrm>
            <a:custGeom>
              <a:avLst/>
              <a:gdLst>
                <a:gd name="T0" fmla="*/ 241 w 251"/>
                <a:gd name="T1" fmla="*/ 2 h 88"/>
                <a:gd name="T2" fmla="*/ 228 w 251"/>
                <a:gd name="T3" fmla="*/ 36 h 88"/>
                <a:gd name="T4" fmla="*/ 31 w 251"/>
                <a:gd name="T5" fmla="*/ 85 h 88"/>
                <a:gd name="T6" fmla="*/ 3 w 251"/>
                <a:gd name="T7" fmla="*/ 72 h 88"/>
                <a:gd name="T8" fmla="*/ 21 w 251"/>
                <a:gd name="T9" fmla="*/ 51 h 88"/>
                <a:gd name="T10" fmla="*/ 222 w 251"/>
                <a:gd name="T11" fmla="*/ 1 h 88"/>
                <a:gd name="T12" fmla="*/ 241 w 251"/>
                <a:gd name="T13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88">
                  <a:moveTo>
                    <a:pt x="241" y="2"/>
                  </a:moveTo>
                  <a:cubicBezTo>
                    <a:pt x="251" y="23"/>
                    <a:pt x="243" y="32"/>
                    <a:pt x="228" y="36"/>
                  </a:cubicBezTo>
                  <a:cubicBezTo>
                    <a:pt x="162" y="52"/>
                    <a:pt x="97" y="69"/>
                    <a:pt x="31" y="85"/>
                  </a:cubicBezTo>
                  <a:cubicBezTo>
                    <a:pt x="19" y="87"/>
                    <a:pt x="7" y="88"/>
                    <a:pt x="3" y="72"/>
                  </a:cubicBezTo>
                  <a:cubicBezTo>
                    <a:pt x="0" y="57"/>
                    <a:pt x="11" y="53"/>
                    <a:pt x="21" y="51"/>
                  </a:cubicBezTo>
                  <a:cubicBezTo>
                    <a:pt x="88" y="34"/>
                    <a:pt x="155" y="17"/>
                    <a:pt x="222" y="1"/>
                  </a:cubicBezTo>
                  <a:cubicBezTo>
                    <a:pt x="228" y="0"/>
                    <a:pt x="234" y="2"/>
                    <a:pt x="2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111">
              <a:extLst>
                <a:ext uri="{FF2B5EF4-FFF2-40B4-BE49-F238E27FC236}">
                  <a16:creationId xmlns="" xmlns:a16="http://schemas.microsoft.com/office/drawing/2014/main" id="{6A5A4F6B-180A-43F7-BEAA-3B60BDCDF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5" y="1565275"/>
              <a:ext cx="100013" cy="92075"/>
            </a:xfrm>
            <a:custGeom>
              <a:avLst/>
              <a:gdLst>
                <a:gd name="T0" fmla="*/ 228 w 244"/>
                <a:gd name="T1" fmla="*/ 0 h 111"/>
                <a:gd name="T2" fmla="*/ 224 w 244"/>
                <a:gd name="T3" fmla="*/ 37 h 111"/>
                <a:gd name="T4" fmla="*/ 29 w 244"/>
                <a:gd name="T5" fmla="*/ 107 h 111"/>
                <a:gd name="T6" fmla="*/ 14 w 244"/>
                <a:gd name="T7" fmla="*/ 109 h 111"/>
                <a:gd name="T8" fmla="*/ 2 w 244"/>
                <a:gd name="T9" fmla="*/ 95 h 111"/>
                <a:gd name="T10" fmla="*/ 5 w 244"/>
                <a:gd name="T11" fmla="*/ 81 h 111"/>
                <a:gd name="T12" fmla="*/ 19 w 244"/>
                <a:gd name="T13" fmla="*/ 74 h 111"/>
                <a:gd name="T14" fmla="*/ 228 w 244"/>
                <a:gd name="T1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111">
                  <a:moveTo>
                    <a:pt x="228" y="0"/>
                  </a:moveTo>
                  <a:cubicBezTo>
                    <a:pt x="239" y="17"/>
                    <a:pt x="244" y="30"/>
                    <a:pt x="224" y="37"/>
                  </a:cubicBezTo>
                  <a:cubicBezTo>
                    <a:pt x="159" y="61"/>
                    <a:pt x="94" y="84"/>
                    <a:pt x="29" y="107"/>
                  </a:cubicBezTo>
                  <a:cubicBezTo>
                    <a:pt x="25" y="109"/>
                    <a:pt x="18" y="111"/>
                    <a:pt x="14" y="109"/>
                  </a:cubicBezTo>
                  <a:cubicBezTo>
                    <a:pt x="9" y="106"/>
                    <a:pt x="4" y="101"/>
                    <a:pt x="2" y="95"/>
                  </a:cubicBezTo>
                  <a:cubicBezTo>
                    <a:pt x="0" y="92"/>
                    <a:pt x="2" y="85"/>
                    <a:pt x="5" y="81"/>
                  </a:cubicBezTo>
                  <a:cubicBezTo>
                    <a:pt x="8" y="78"/>
                    <a:pt x="14" y="75"/>
                    <a:pt x="19" y="74"/>
                  </a:cubicBezTo>
                  <a:cubicBezTo>
                    <a:pt x="87" y="49"/>
                    <a:pt x="156" y="25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112">
              <a:extLst>
                <a:ext uri="{FF2B5EF4-FFF2-40B4-BE49-F238E27FC236}">
                  <a16:creationId xmlns="" xmlns:a16="http://schemas.microsoft.com/office/drawing/2014/main" id="{B12B1392-B280-4FFA-9250-29EF97210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5888" y="1001713"/>
              <a:ext cx="71438" cy="44450"/>
            </a:xfrm>
            <a:custGeom>
              <a:avLst/>
              <a:gdLst>
                <a:gd name="T0" fmla="*/ 172 w 172"/>
                <a:gd name="T1" fmla="*/ 45 h 54"/>
                <a:gd name="T2" fmla="*/ 157 w 172"/>
                <a:gd name="T3" fmla="*/ 53 h 54"/>
                <a:gd name="T4" fmla="*/ 0 w 172"/>
                <a:gd name="T5" fmla="*/ 16 h 54"/>
                <a:gd name="T6" fmla="*/ 16 w 172"/>
                <a:gd name="T7" fmla="*/ 0 h 54"/>
                <a:gd name="T8" fmla="*/ 171 w 172"/>
                <a:gd name="T9" fmla="*/ 33 h 54"/>
                <a:gd name="T10" fmla="*/ 172 w 172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54">
                  <a:moveTo>
                    <a:pt x="172" y="45"/>
                  </a:moveTo>
                  <a:cubicBezTo>
                    <a:pt x="167" y="48"/>
                    <a:pt x="161" y="54"/>
                    <a:pt x="157" y="53"/>
                  </a:cubicBezTo>
                  <a:cubicBezTo>
                    <a:pt x="105" y="45"/>
                    <a:pt x="54" y="35"/>
                    <a:pt x="0" y="16"/>
                  </a:cubicBezTo>
                  <a:cubicBezTo>
                    <a:pt x="8" y="8"/>
                    <a:pt x="12" y="0"/>
                    <a:pt x="16" y="0"/>
                  </a:cubicBezTo>
                  <a:cubicBezTo>
                    <a:pt x="69" y="3"/>
                    <a:pt x="120" y="19"/>
                    <a:pt x="171" y="33"/>
                  </a:cubicBezTo>
                  <a:cubicBezTo>
                    <a:pt x="172" y="37"/>
                    <a:pt x="172" y="41"/>
                    <a:pt x="172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113">
              <a:extLst>
                <a:ext uri="{FF2B5EF4-FFF2-40B4-BE49-F238E27FC236}">
                  <a16:creationId xmlns="" xmlns:a16="http://schemas.microsoft.com/office/drawing/2014/main" id="{174FF99B-2E57-417E-BE88-DAED3C11D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890588"/>
              <a:ext cx="71438" cy="44450"/>
            </a:xfrm>
            <a:custGeom>
              <a:avLst/>
              <a:gdLst>
                <a:gd name="T0" fmla="*/ 171 w 171"/>
                <a:gd name="T1" fmla="*/ 35 h 54"/>
                <a:gd name="T2" fmla="*/ 150 w 171"/>
                <a:gd name="T3" fmla="*/ 53 h 54"/>
                <a:gd name="T4" fmla="*/ 9 w 171"/>
                <a:gd name="T5" fmla="*/ 25 h 54"/>
                <a:gd name="T6" fmla="*/ 1 w 171"/>
                <a:gd name="T7" fmla="*/ 10 h 54"/>
                <a:gd name="T8" fmla="*/ 14 w 171"/>
                <a:gd name="T9" fmla="*/ 0 h 54"/>
                <a:gd name="T10" fmla="*/ 171 w 171"/>
                <a:gd name="T11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54">
                  <a:moveTo>
                    <a:pt x="171" y="35"/>
                  </a:moveTo>
                  <a:cubicBezTo>
                    <a:pt x="160" y="45"/>
                    <a:pt x="154" y="54"/>
                    <a:pt x="150" y="53"/>
                  </a:cubicBezTo>
                  <a:cubicBezTo>
                    <a:pt x="103" y="45"/>
                    <a:pt x="56" y="35"/>
                    <a:pt x="9" y="25"/>
                  </a:cubicBezTo>
                  <a:cubicBezTo>
                    <a:pt x="5" y="24"/>
                    <a:pt x="0" y="15"/>
                    <a:pt x="1" y="10"/>
                  </a:cubicBezTo>
                  <a:cubicBezTo>
                    <a:pt x="1" y="6"/>
                    <a:pt x="10" y="0"/>
                    <a:pt x="14" y="0"/>
                  </a:cubicBezTo>
                  <a:cubicBezTo>
                    <a:pt x="64" y="10"/>
                    <a:pt x="115" y="17"/>
                    <a:pt x="1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 114">
              <a:extLst>
                <a:ext uri="{FF2B5EF4-FFF2-40B4-BE49-F238E27FC236}">
                  <a16:creationId xmlns="" xmlns:a16="http://schemas.microsoft.com/office/drawing/2014/main" id="{B2F20F81-3DE2-4338-AB9D-05006527D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942975"/>
              <a:ext cx="68263" cy="46038"/>
            </a:xfrm>
            <a:custGeom>
              <a:avLst/>
              <a:gdLst>
                <a:gd name="T0" fmla="*/ 167 w 167"/>
                <a:gd name="T1" fmla="*/ 46 h 56"/>
                <a:gd name="T2" fmla="*/ 149 w 167"/>
                <a:gd name="T3" fmla="*/ 55 h 56"/>
                <a:gd name="T4" fmla="*/ 10 w 167"/>
                <a:gd name="T5" fmla="*/ 25 h 56"/>
                <a:gd name="T6" fmla="*/ 0 w 167"/>
                <a:gd name="T7" fmla="*/ 11 h 56"/>
                <a:gd name="T8" fmla="*/ 14 w 167"/>
                <a:gd name="T9" fmla="*/ 1 h 56"/>
                <a:gd name="T10" fmla="*/ 153 w 167"/>
                <a:gd name="T11" fmla="*/ 31 h 56"/>
                <a:gd name="T12" fmla="*/ 167 w 167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6">
                  <a:moveTo>
                    <a:pt x="167" y="46"/>
                  </a:moveTo>
                  <a:cubicBezTo>
                    <a:pt x="159" y="50"/>
                    <a:pt x="153" y="56"/>
                    <a:pt x="149" y="55"/>
                  </a:cubicBezTo>
                  <a:cubicBezTo>
                    <a:pt x="102" y="46"/>
                    <a:pt x="56" y="36"/>
                    <a:pt x="10" y="25"/>
                  </a:cubicBezTo>
                  <a:cubicBezTo>
                    <a:pt x="5" y="24"/>
                    <a:pt x="0" y="15"/>
                    <a:pt x="0" y="11"/>
                  </a:cubicBezTo>
                  <a:cubicBezTo>
                    <a:pt x="1" y="7"/>
                    <a:pt x="10" y="0"/>
                    <a:pt x="14" y="1"/>
                  </a:cubicBezTo>
                  <a:cubicBezTo>
                    <a:pt x="61" y="10"/>
                    <a:pt x="107" y="20"/>
                    <a:pt x="153" y="31"/>
                  </a:cubicBezTo>
                  <a:cubicBezTo>
                    <a:pt x="158" y="32"/>
                    <a:pt x="161" y="39"/>
                    <a:pt x="16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Freeform 115">
              <a:extLst>
                <a:ext uri="{FF2B5EF4-FFF2-40B4-BE49-F238E27FC236}">
                  <a16:creationId xmlns="" xmlns:a16="http://schemas.microsoft.com/office/drawing/2014/main" id="{55629A04-9CD1-42B5-B4A8-596C3914A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835025"/>
              <a:ext cx="71438" cy="46038"/>
            </a:xfrm>
            <a:custGeom>
              <a:avLst/>
              <a:gdLst>
                <a:gd name="T0" fmla="*/ 8 w 175"/>
                <a:gd name="T1" fmla="*/ 0 h 57"/>
                <a:gd name="T2" fmla="*/ 175 w 175"/>
                <a:gd name="T3" fmla="*/ 41 h 57"/>
                <a:gd name="T4" fmla="*/ 151 w 175"/>
                <a:gd name="T5" fmla="*/ 56 h 57"/>
                <a:gd name="T6" fmla="*/ 14 w 175"/>
                <a:gd name="T7" fmla="*/ 27 h 57"/>
                <a:gd name="T8" fmla="*/ 0 w 175"/>
                <a:gd name="T9" fmla="*/ 10 h 57"/>
                <a:gd name="T10" fmla="*/ 8 w 175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57">
                  <a:moveTo>
                    <a:pt x="8" y="0"/>
                  </a:moveTo>
                  <a:cubicBezTo>
                    <a:pt x="61" y="10"/>
                    <a:pt x="115" y="19"/>
                    <a:pt x="175" y="41"/>
                  </a:cubicBezTo>
                  <a:cubicBezTo>
                    <a:pt x="162" y="50"/>
                    <a:pt x="155" y="57"/>
                    <a:pt x="151" y="56"/>
                  </a:cubicBezTo>
                  <a:cubicBezTo>
                    <a:pt x="105" y="47"/>
                    <a:pt x="60" y="38"/>
                    <a:pt x="14" y="27"/>
                  </a:cubicBezTo>
                  <a:cubicBezTo>
                    <a:pt x="8" y="25"/>
                    <a:pt x="5" y="16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 116">
              <a:extLst>
                <a:ext uri="{FF2B5EF4-FFF2-40B4-BE49-F238E27FC236}">
                  <a16:creationId xmlns="" xmlns:a16="http://schemas.microsoft.com/office/drawing/2014/main" id="{9281CE84-0AFE-4E11-AC57-C4A9E3646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6300" y="760413"/>
              <a:ext cx="65088" cy="60325"/>
            </a:xfrm>
            <a:custGeom>
              <a:avLst/>
              <a:gdLst>
                <a:gd name="T0" fmla="*/ 160 w 160"/>
                <a:gd name="T1" fmla="*/ 56 h 74"/>
                <a:gd name="T2" fmla="*/ 135 w 160"/>
                <a:gd name="T3" fmla="*/ 70 h 74"/>
                <a:gd name="T4" fmla="*/ 15 w 160"/>
                <a:gd name="T5" fmla="*/ 28 h 74"/>
                <a:gd name="T6" fmla="*/ 8 w 160"/>
                <a:gd name="T7" fmla="*/ 25 h 74"/>
                <a:gd name="T8" fmla="*/ 0 w 160"/>
                <a:gd name="T9" fmla="*/ 9 h 74"/>
                <a:gd name="T10" fmla="*/ 19 w 160"/>
                <a:gd name="T11" fmla="*/ 2 h 74"/>
                <a:gd name="T12" fmla="*/ 74 w 160"/>
                <a:gd name="T13" fmla="*/ 22 h 74"/>
                <a:gd name="T14" fmla="*/ 138 w 160"/>
                <a:gd name="T15" fmla="*/ 43 h 74"/>
                <a:gd name="T16" fmla="*/ 160 w 160"/>
                <a:gd name="T17" fmla="*/ 5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74">
                  <a:moveTo>
                    <a:pt x="160" y="56"/>
                  </a:moveTo>
                  <a:cubicBezTo>
                    <a:pt x="156" y="74"/>
                    <a:pt x="145" y="74"/>
                    <a:pt x="135" y="70"/>
                  </a:cubicBezTo>
                  <a:cubicBezTo>
                    <a:pt x="95" y="57"/>
                    <a:pt x="55" y="43"/>
                    <a:pt x="15" y="28"/>
                  </a:cubicBezTo>
                  <a:cubicBezTo>
                    <a:pt x="13" y="28"/>
                    <a:pt x="9" y="27"/>
                    <a:pt x="8" y="25"/>
                  </a:cubicBezTo>
                  <a:cubicBezTo>
                    <a:pt x="5" y="20"/>
                    <a:pt x="2" y="14"/>
                    <a:pt x="0" y="9"/>
                  </a:cubicBezTo>
                  <a:cubicBezTo>
                    <a:pt x="6" y="6"/>
                    <a:pt x="13" y="0"/>
                    <a:pt x="19" y="2"/>
                  </a:cubicBezTo>
                  <a:cubicBezTo>
                    <a:pt x="38" y="7"/>
                    <a:pt x="56" y="16"/>
                    <a:pt x="74" y="22"/>
                  </a:cubicBezTo>
                  <a:cubicBezTo>
                    <a:pt x="96" y="30"/>
                    <a:pt x="117" y="36"/>
                    <a:pt x="138" y="43"/>
                  </a:cubicBezTo>
                  <a:cubicBezTo>
                    <a:pt x="146" y="46"/>
                    <a:pt x="153" y="52"/>
                    <a:pt x="16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Freeform 117">
              <a:extLst>
                <a:ext uri="{FF2B5EF4-FFF2-40B4-BE49-F238E27FC236}">
                  <a16:creationId xmlns="" xmlns:a16="http://schemas.microsoft.com/office/drawing/2014/main" id="{B5870EBF-E3EB-4197-B64B-80CCFE2BE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6100" y="1408113"/>
              <a:ext cx="42863" cy="109538"/>
            </a:xfrm>
            <a:custGeom>
              <a:avLst/>
              <a:gdLst>
                <a:gd name="T0" fmla="*/ 0 w 103"/>
                <a:gd name="T1" fmla="*/ 133 h 133"/>
                <a:gd name="T2" fmla="*/ 13 w 103"/>
                <a:gd name="T3" fmla="*/ 109 h 133"/>
                <a:gd name="T4" fmla="*/ 78 w 103"/>
                <a:gd name="T5" fmla="*/ 11 h 133"/>
                <a:gd name="T6" fmla="*/ 95 w 103"/>
                <a:gd name="T7" fmla="*/ 0 h 133"/>
                <a:gd name="T8" fmla="*/ 103 w 103"/>
                <a:gd name="T9" fmla="*/ 20 h 133"/>
                <a:gd name="T10" fmla="*/ 0 w 10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33">
                  <a:moveTo>
                    <a:pt x="0" y="133"/>
                  </a:moveTo>
                  <a:cubicBezTo>
                    <a:pt x="5" y="125"/>
                    <a:pt x="7" y="115"/>
                    <a:pt x="13" y="109"/>
                  </a:cubicBezTo>
                  <a:cubicBezTo>
                    <a:pt x="42" y="81"/>
                    <a:pt x="68" y="52"/>
                    <a:pt x="78" y="11"/>
                  </a:cubicBezTo>
                  <a:cubicBezTo>
                    <a:pt x="79" y="6"/>
                    <a:pt x="89" y="3"/>
                    <a:pt x="95" y="0"/>
                  </a:cubicBezTo>
                  <a:cubicBezTo>
                    <a:pt x="98" y="6"/>
                    <a:pt x="103" y="13"/>
                    <a:pt x="103" y="20"/>
                  </a:cubicBezTo>
                  <a:cubicBezTo>
                    <a:pt x="100" y="60"/>
                    <a:pt x="49" y="123"/>
                    <a:pt x="0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Freeform 118">
              <a:extLst>
                <a:ext uri="{FF2B5EF4-FFF2-40B4-BE49-F238E27FC236}">
                  <a16:creationId xmlns="" xmlns:a16="http://schemas.microsoft.com/office/drawing/2014/main" id="{1F30C40E-B2C8-4A24-96DC-2220398BC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058863"/>
              <a:ext cx="68263" cy="50800"/>
            </a:xfrm>
            <a:custGeom>
              <a:avLst/>
              <a:gdLst>
                <a:gd name="T0" fmla="*/ 0 w 168"/>
                <a:gd name="T1" fmla="*/ 8 h 61"/>
                <a:gd name="T2" fmla="*/ 30 w 168"/>
                <a:gd name="T3" fmla="*/ 2 h 61"/>
                <a:gd name="T4" fmla="*/ 152 w 168"/>
                <a:gd name="T5" fmla="*/ 34 h 61"/>
                <a:gd name="T6" fmla="*/ 168 w 168"/>
                <a:gd name="T7" fmla="*/ 53 h 61"/>
                <a:gd name="T8" fmla="*/ 148 w 168"/>
                <a:gd name="T9" fmla="*/ 60 h 61"/>
                <a:gd name="T10" fmla="*/ 14 w 168"/>
                <a:gd name="T11" fmla="*/ 24 h 61"/>
                <a:gd name="T12" fmla="*/ 0 w 168"/>
                <a:gd name="T13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61">
                  <a:moveTo>
                    <a:pt x="0" y="8"/>
                  </a:moveTo>
                  <a:cubicBezTo>
                    <a:pt x="14" y="5"/>
                    <a:pt x="23" y="0"/>
                    <a:pt x="30" y="2"/>
                  </a:cubicBezTo>
                  <a:cubicBezTo>
                    <a:pt x="71" y="12"/>
                    <a:pt x="112" y="22"/>
                    <a:pt x="152" y="34"/>
                  </a:cubicBezTo>
                  <a:cubicBezTo>
                    <a:pt x="159" y="36"/>
                    <a:pt x="163" y="46"/>
                    <a:pt x="168" y="53"/>
                  </a:cubicBezTo>
                  <a:cubicBezTo>
                    <a:pt x="161" y="55"/>
                    <a:pt x="154" y="61"/>
                    <a:pt x="148" y="60"/>
                  </a:cubicBezTo>
                  <a:cubicBezTo>
                    <a:pt x="103" y="49"/>
                    <a:pt x="59" y="36"/>
                    <a:pt x="14" y="24"/>
                  </a:cubicBezTo>
                  <a:cubicBezTo>
                    <a:pt x="11" y="23"/>
                    <a:pt x="9" y="1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Freeform 119">
              <a:extLst>
                <a:ext uri="{FF2B5EF4-FFF2-40B4-BE49-F238E27FC236}">
                  <a16:creationId xmlns="" xmlns:a16="http://schemas.microsoft.com/office/drawing/2014/main" id="{822CD7A5-6D5F-4E01-B5B6-A2F964126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1130300"/>
              <a:ext cx="66675" cy="58738"/>
            </a:xfrm>
            <a:custGeom>
              <a:avLst/>
              <a:gdLst>
                <a:gd name="T0" fmla="*/ 5 w 161"/>
                <a:gd name="T1" fmla="*/ 0 h 72"/>
                <a:gd name="T2" fmla="*/ 161 w 161"/>
                <a:gd name="T3" fmla="*/ 51 h 72"/>
                <a:gd name="T4" fmla="*/ 139 w 161"/>
                <a:gd name="T5" fmla="*/ 69 h 72"/>
                <a:gd name="T6" fmla="*/ 15 w 161"/>
                <a:gd name="T7" fmla="*/ 26 h 72"/>
                <a:gd name="T8" fmla="*/ 0 w 161"/>
                <a:gd name="T9" fmla="*/ 9 h 72"/>
                <a:gd name="T10" fmla="*/ 5 w 161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72">
                  <a:moveTo>
                    <a:pt x="5" y="0"/>
                  </a:moveTo>
                  <a:cubicBezTo>
                    <a:pt x="60" y="9"/>
                    <a:pt x="111" y="29"/>
                    <a:pt x="161" y="51"/>
                  </a:cubicBezTo>
                  <a:cubicBezTo>
                    <a:pt x="161" y="71"/>
                    <a:pt x="150" y="72"/>
                    <a:pt x="139" y="69"/>
                  </a:cubicBezTo>
                  <a:cubicBezTo>
                    <a:pt x="98" y="55"/>
                    <a:pt x="56" y="41"/>
                    <a:pt x="15" y="26"/>
                  </a:cubicBezTo>
                  <a:cubicBezTo>
                    <a:pt x="9" y="24"/>
                    <a:pt x="5" y="15"/>
                    <a:pt x="0" y="9"/>
                  </a:cubicBezTo>
                  <a:cubicBezTo>
                    <a:pt x="2" y="6"/>
                    <a:pt x="3" y="3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 120">
              <a:extLst>
                <a:ext uri="{FF2B5EF4-FFF2-40B4-BE49-F238E27FC236}">
                  <a16:creationId xmlns="" xmlns:a16="http://schemas.microsoft.com/office/drawing/2014/main" id="{0045A216-1E59-46FB-98FF-917F320B7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25" y="1225550"/>
              <a:ext cx="63500" cy="79375"/>
            </a:xfrm>
            <a:custGeom>
              <a:avLst/>
              <a:gdLst>
                <a:gd name="T0" fmla="*/ 0 w 153"/>
                <a:gd name="T1" fmla="*/ 12 h 97"/>
                <a:gd name="T2" fmla="*/ 28 w 153"/>
                <a:gd name="T3" fmla="*/ 2 h 97"/>
                <a:gd name="T4" fmla="*/ 149 w 153"/>
                <a:gd name="T5" fmla="*/ 75 h 97"/>
                <a:gd name="T6" fmla="*/ 153 w 153"/>
                <a:gd name="T7" fmla="*/ 95 h 97"/>
                <a:gd name="T8" fmla="*/ 135 w 153"/>
                <a:gd name="T9" fmla="*/ 96 h 97"/>
                <a:gd name="T10" fmla="*/ 125 w 153"/>
                <a:gd name="T11" fmla="*/ 90 h 97"/>
                <a:gd name="T12" fmla="*/ 0 w 153"/>
                <a:gd name="T13" fmla="*/ 1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7">
                  <a:moveTo>
                    <a:pt x="0" y="12"/>
                  </a:moveTo>
                  <a:cubicBezTo>
                    <a:pt x="15" y="6"/>
                    <a:pt x="24" y="0"/>
                    <a:pt x="28" y="2"/>
                  </a:cubicBezTo>
                  <a:cubicBezTo>
                    <a:pt x="69" y="25"/>
                    <a:pt x="109" y="50"/>
                    <a:pt x="149" y="75"/>
                  </a:cubicBezTo>
                  <a:cubicBezTo>
                    <a:pt x="153" y="78"/>
                    <a:pt x="152" y="88"/>
                    <a:pt x="153" y="95"/>
                  </a:cubicBezTo>
                  <a:cubicBezTo>
                    <a:pt x="147" y="96"/>
                    <a:pt x="141" y="97"/>
                    <a:pt x="135" y="96"/>
                  </a:cubicBezTo>
                  <a:cubicBezTo>
                    <a:pt x="132" y="96"/>
                    <a:pt x="129" y="92"/>
                    <a:pt x="125" y="90"/>
                  </a:cubicBezTo>
                  <a:cubicBezTo>
                    <a:pt x="87" y="66"/>
                    <a:pt x="48" y="41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Freeform 121">
              <a:extLst>
                <a:ext uri="{FF2B5EF4-FFF2-40B4-BE49-F238E27FC236}">
                  <a16:creationId xmlns="" xmlns:a16="http://schemas.microsoft.com/office/drawing/2014/main" id="{99E99345-8E78-483A-8127-A74818CF0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354013"/>
              <a:ext cx="38100" cy="28575"/>
            </a:xfrm>
            <a:custGeom>
              <a:avLst/>
              <a:gdLst>
                <a:gd name="T0" fmla="*/ 0 w 94"/>
                <a:gd name="T1" fmla="*/ 17 h 35"/>
                <a:gd name="T2" fmla="*/ 87 w 94"/>
                <a:gd name="T3" fmla="*/ 4 h 35"/>
                <a:gd name="T4" fmla="*/ 94 w 94"/>
                <a:gd name="T5" fmla="*/ 18 h 35"/>
                <a:gd name="T6" fmla="*/ 16 w 94"/>
                <a:gd name="T7" fmla="*/ 34 h 35"/>
                <a:gd name="T8" fmla="*/ 0 w 94"/>
                <a:gd name="T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5">
                  <a:moveTo>
                    <a:pt x="0" y="17"/>
                  </a:moveTo>
                  <a:cubicBezTo>
                    <a:pt x="33" y="4"/>
                    <a:pt x="60" y="0"/>
                    <a:pt x="87" y="4"/>
                  </a:cubicBezTo>
                  <a:cubicBezTo>
                    <a:pt x="90" y="5"/>
                    <a:pt x="91" y="13"/>
                    <a:pt x="94" y="18"/>
                  </a:cubicBezTo>
                  <a:cubicBezTo>
                    <a:pt x="69" y="35"/>
                    <a:pt x="42" y="33"/>
                    <a:pt x="16" y="34"/>
                  </a:cubicBezTo>
                  <a:cubicBezTo>
                    <a:pt x="13" y="35"/>
                    <a:pt x="8" y="2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Freeform 122">
              <a:extLst>
                <a:ext uri="{FF2B5EF4-FFF2-40B4-BE49-F238E27FC236}">
                  <a16:creationId xmlns="" xmlns:a16="http://schemas.microsoft.com/office/drawing/2014/main" id="{D1565971-F9A4-47A5-AD7D-36B711889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242888"/>
              <a:ext cx="38100" cy="31750"/>
            </a:xfrm>
            <a:custGeom>
              <a:avLst/>
              <a:gdLst>
                <a:gd name="T0" fmla="*/ 85 w 92"/>
                <a:gd name="T1" fmla="*/ 0 h 39"/>
                <a:gd name="T2" fmla="*/ 61 w 92"/>
                <a:gd name="T3" fmla="*/ 31 h 39"/>
                <a:gd name="T4" fmla="*/ 0 w 92"/>
                <a:gd name="T5" fmla="*/ 13 h 39"/>
                <a:gd name="T6" fmla="*/ 85 w 9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39">
                  <a:moveTo>
                    <a:pt x="85" y="0"/>
                  </a:moveTo>
                  <a:cubicBezTo>
                    <a:pt x="92" y="29"/>
                    <a:pt x="75" y="29"/>
                    <a:pt x="61" y="31"/>
                  </a:cubicBezTo>
                  <a:cubicBezTo>
                    <a:pt x="13" y="39"/>
                    <a:pt x="13" y="39"/>
                    <a:pt x="0" y="13"/>
                  </a:cubicBezTo>
                  <a:cubicBezTo>
                    <a:pt x="29" y="9"/>
                    <a:pt x="55" y="5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Freeform 123">
              <a:extLst>
                <a:ext uri="{FF2B5EF4-FFF2-40B4-BE49-F238E27FC236}">
                  <a16:creationId xmlns="" xmlns:a16="http://schemas.microsoft.com/office/drawing/2014/main" id="{B5C06F81-5ECA-42F7-AFC9-5E7886B58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376238"/>
              <a:ext cx="36513" cy="26988"/>
            </a:xfrm>
            <a:custGeom>
              <a:avLst/>
              <a:gdLst>
                <a:gd name="T0" fmla="*/ 0 w 90"/>
                <a:gd name="T1" fmla="*/ 13 h 34"/>
                <a:gd name="T2" fmla="*/ 77 w 90"/>
                <a:gd name="T3" fmla="*/ 1 h 34"/>
                <a:gd name="T4" fmla="*/ 89 w 90"/>
                <a:gd name="T5" fmla="*/ 9 h 34"/>
                <a:gd name="T6" fmla="*/ 84 w 90"/>
                <a:gd name="T7" fmla="*/ 22 h 34"/>
                <a:gd name="T8" fmla="*/ 11 w 90"/>
                <a:gd name="T9" fmla="*/ 34 h 34"/>
                <a:gd name="T10" fmla="*/ 0 w 90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4">
                  <a:moveTo>
                    <a:pt x="0" y="13"/>
                  </a:moveTo>
                  <a:cubicBezTo>
                    <a:pt x="29" y="8"/>
                    <a:pt x="53" y="4"/>
                    <a:pt x="77" y="1"/>
                  </a:cubicBezTo>
                  <a:cubicBezTo>
                    <a:pt x="81" y="0"/>
                    <a:pt x="87" y="5"/>
                    <a:pt x="89" y="9"/>
                  </a:cubicBezTo>
                  <a:cubicBezTo>
                    <a:pt x="90" y="12"/>
                    <a:pt x="87" y="21"/>
                    <a:pt x="84" y="22"/>
                  </a:cubicBezTo>
                  <a:cubicBezTo>
                    <a:pt x="60" y="26"/>
                    <a:pt x="36" y="31"/>
                    <a:pt x="11" y="34"/>
                  </a:cubicBezTo>
                  <a:cubicBezTo>
                    <a:pt x="9" y="34"/>
                    <a:pt x="6" y="2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Freeform 124">
              <a:extLst>
                <a:ext uri="{FF2B5EF4-FFF2-40B4-BE49-F238E27FC236}">
                  <a16:creationId xmlns="" xmlns:a16="http://schemas.microsoft.com/office/drawing/2014/main" id="{153BA59C-EF2B-49F1-BFAA-37355BD9A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6013" y="393700"/>
              <a:ext cx="38100" cy="34925"/>
            </a:xfrm>
            <a:custGeom>
              <a:avLst/>
              <a:gdLst>
                <a:gd name="T0" fmla="*/ 96 w 96"/>
                <a:gd name="T1" fmla="*/ 20 h 44"/>
                <a:gd name="T2" fmla="*/ 0 w 96"/>
                <a:gd name="T3" fmla="*/ 38 h 44"/>
                <a:gd name="T4" fmla="*/ 96 w 96"/>
                <a:gd name="T5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44">
                  <a:moveTo>
                    <a:pt x="96" y="20"/>
                  </a:moveTo>
                  <a:cubicBezTo>
                    <a:pt x="61" y="38"/>
                    <a:pt x="33" y="44"/>
                    <a:pt x="0" y="38"/>
                  </a:cubicBezTo>
                  <a:cubicBezTo>
                    <a:pt x="15" y="9"/>
                    <a:pt x="58" y="0"/>
                    <a:pt x="9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 125">
              <a:extLst>
                <a:ext uri="{FF2B5EF4-FFF2-40B4-BE49-F238E27FC236}">
                  <a16:creationId xmlns="" xmlns:a16="http://schemas.microsoft.com/office/drawing/2014/main" id="{72A6D589-840E-49E6-BD74-EB2CD32C3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0925" y="419100"/>
              <a:ext cx="34925" cy="33338"/>
            </a:xfrm>
            <a:custGeom>
              <a:avLst/>
              <a:gdLst>
                <a:gd name="T0" fmla="*/ 84 w 84"/>
                <a:gd name="T1" fmla="*/ 8 h 41"/>
                <a:gd name="T2" fmla="*/ 82 w 84"/>
                <a:gd name="T3" fmla="*/ 23 h 41"/>
                <a:gd name="T4" fmla="*/ 10 w 84"/>
                <a:gd name="T5" fmla="*/ 41 h 41"/>
                <a:gd name="T6" fmla="*/ 0 w 84"/>
                <a:gd name="T7" fmla="*/ 31 h 41"/>
                <a:gd name="T8" fmla="*/ 6 w 84"/>
                <a:gd name="T9" fmla="*/ 18 h 41"/>
                <a:gd name="T10" fmla="*/ 84 w 84"/>
                <a:gd name="T11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41">
                  <a:moveTo>
                    <a:pt x="84" y="8"/>
                  </a:moveTo>
                  <a:cubicBezTo>
                    <a:pt x="83" y="14"/>
                    <a:pt x="84" y="23"/>
                    <a:pt x="82" y="23"/>
                  </a:cubicBezTo>
                  <a:cubicBezTo>
                    <a:pt x="58" y="30"/>
                    <a:pt x="34" y="36"/>
                    <a:pt x="10" y="41"/>
                  </a:cubicBezTo>
                  <a:cubicBezTo>
                    <a:pt x="7" y="41"/>
                    <a:pt x="1" y="35"/>
                    <a:pt x="0" y="31"/>
                  </a:cubicBezTo>
                  <a:cubicBezTo>
                    <a:pt x="0" y="27"/>
                    <a:pt x="3" y="19"/>
                    <a:pt x="6" y="18"/>
                  </a:cubicBezTo>
                  <a:cubicBezTo>
                    <a:pt x="31" y="11"/>
                    <a:pt x="56" y="0"/>
                    <a:pt x="8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 126">
              <a:extLst>
                <a:ext uri="{FF2B5EF4-FFF2-40B4-BE49-F238E27FC236}">
                  <a16:creationId xmlns="" xmlns:a16="http://schemas.microsoft.com/office/drawing/2014/main" id="{23870580-3C4D-43D9-99F7-76D405204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447675"/>
              <a:ext cx="36513" cy="41275"/>
            </a:xfrm>
            <a:custGeom>
              <a:avLst/>
              <a:gdLst>
                <a:gd name="T0" fmla="*/ 0 w 89"/>
                <a:gd name="T1" fmla="*/ 27 h 49"/>
                <a:gd name="T2" fmla="*/ 82 w 89"/>
                <a:gd name="T3" fmla="*/ 3 h 49"/>
                <a:gd name="T4" fmla="*/ 66 w 89"/>
                <a:gd name="T5" fmla="*/ 29 h 49"/>
                <a:gd name="T6" fmla="*/ 0 w 89"/>
                <a:gd name="T7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9">
                  <a:moveTo>
                    <a:pt x="0" y="27"/>
                  </a:moveTo>
                  <a:cubicBezTo>
                    <a:pt x="26" y="9"/>
                    <a:pt x="53" y="0"/>
                    <a:pt x="82" y="3"/>
                  </a:cubicBezTo>
                  <a:cubicBezTo>
                    <a:pt x="89" y="22"/>
                    <a:pt x="78" y="27"/>
                    <a:pt x="66" y="29"/>
                  </a:cubicBezTo>
                  <a:cubicBezTo>
                    <a:pt x="44" y="33"/>
                    <a:pt x="21" y="49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reeform 127">
              <a:extLst>
                <a:ext uri="{FF2B5EF4-FFF2-40B4-BE49-F238E27FC236}">
                  <a16:creationId xmlns="" xmlns:a16="http://schemas.microsoft.com/office/drawing/2014/main" id="{9E16F954-1A36-449E-AC84-A8753A708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82563"/>
              <a:ext cx="34925" cy="31750"/>
            </a:xfrm>
            <a:custGeom>
              <a:avLst/>
              <a:gdLst>
                <a:gd name="T0" fmla="*/ 85 w 85"/>
                <a:gd name="T1" fmla="*/ 22 h 38"/>
                <a:gd name="T2" fmla="*/ 4 w 85"/>
                <a:gd name="T3" fmla="*/ 37 h 38"/>
                <a:gd name="T4" fmla="*/ 0 w 85"/>
                <a:gd name="T5" fmla="*/ 19 h 38"/>
                <a:gd name="T6" fmla="*/ 53 w 85"/>
                <a:gd name="T7" fmla="*/ 6 h 38"/>
                <a:gd name="T8" fmla="*/ 85 w 85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8">
                  <a:moveTo>
                    <a:pt x="85" y="22"/>
                  </a:moveTo>
                  <a:cubicBezTo>
                    <a:pt x="60" y="37"/>
                    <a:pt x="32" y="38"/>
                    <a:pt x="4" y="37"/>
                  </a:cubicBezTo>
                  <a:cubicBezTo>
                    <a:pt x="3" y="37"/>
                    <a:pt x="0" y="19"/>
                    <a:pt x="0" y="19"/>
                  </a:cubicBezTo>
                  <a:cubicBezTo>
                    <a:pt x="18" y="14"/>
                    <a:pt x="35" y="9"/>
                    <a:pt x="53" y="6"/>
                  </a:cubicBezTo>
                  <a:cubicBezTo>
                    <a:pt x="64" y="4"/>
                    <a:pt x="78" y="0"/>
                    <a:pt x="8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128">
              <a:extLst>
                <a:ext uri="{FF2B5EF4-FFF2-40B4-BE49-F238E27FC236}">
                  <a16:creationId xmlns="" xmlns:a16="http://schemas.microsoft.com/office/drawing/2014/main" id="{BAAF7290-1AE7-4152-88E1-DF303FC12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165100"/>
              <a:ext cx="38100" cy="31750"/>
            </a:xfrm>
            <a:custGeom>
              <a:avLst/>
              <a:gdLst>
                <a:gd name="T0" fmla="*/ 90 w 90"/>
                <a:gd name="T1" fmla="*/ 12 h 38"/>
                <a:gd name="T2" fmla="*/ 0 w 90"/>
                <a:gd name="T3" fmla="*/ 19 h 38"/>
                <a:gd name="T4" fmla="*/ 78 w 90"/>
                <a:gd name="T5" fmla="*/ 0 h 38"/>
                <a:gd name="T6" fmla="*/ 90 w 90"/>
                <a:gd name="T7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8">
                  <a:moveTo>
                    <a:pt x="90" y="12"/>
                  </a:moveTo>
                  <a:cubicBezTo>
                    <a:pt x="53" y="36"/>
                    <a:pt x="21" y="38"/>
                    <a:pt x="0" y="19"/>
                  </a:cubicBezTo>
                  <a:cubicBezTo>
                    <a:pt x="24" y="0"/>
                    <a:pt x="51" y="2"/>
                    <a:pt x="78" y="0"/>
                  </a:cubicBezTo>
                  <a:cubicBezTo>
                    <a:pt x="81" y="0"/>
                    <a:pt x="86" y="8"/>
                    <a:pt x="9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 129">
              <a:extLst>
                <a:ext uri="{FF2B5EF4-FFF2-40B4-BE49-F238E27FC236}">
                  <a16:creationId xmlns="" xmlns:a16="http://schemas.microsoft.com/office/drawing/2014/main" id="{31901345-C0C7-443C-8FBE-10B21E6D1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6888" y="207963"/>
              <a:ext cx="36513" cy="25400"/>
            </a:xfrm>
            <a:custGeom>
              <a:avLst/>
              <a:gdLst>
                <a:gd name="T0" fmla="*/ 87 w 87"/>
                <a:gd name="T1" fmla="*/ 16 h 32"/>
                <a:gd name="T2" fmla="*/ 62 w 87"/>
                <a:gd name="T3" fmla="*/ 27 h 32"/>
                <a:gd name="T4" fmla="*/ 7 w 87"/>
                <a:gd name="T5" fmla="*/ 32 h 32"/>
                <a:gd name="T6" fmla="*/ 1 w 87"/>
                <a:gd name="T7" fmla="*/ 24 h 32"/>
                <a:gd name="T8" fmla="*/ 6 w 87"/>
                <a:gd name="T9" fmla="*/ 11 h 32"/>
                <a:gd name="T10" fmla="*/ 87 w 87"/>
                <a:gd name="T11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2">
                  <a:moveTo>
                    <a:pt x="87" y="16"/>
                  </a:moveTo>
                  <a:cubicBezTo>
                    <a:pt x="79" y="20"/>
                    <a:pt x="71" y="25"/>
                    <a:pt x="62" y="27"/>
                  </a:cubicBezTo>
                  <a:cubicBezTo>
                    <a:pt x="44" y="30"/>
                    <a:pt x="25" y="31"/>
                    <a:pt x="7" y="32"/>
                  </a:cubicBezTo>
                  <a:cubicBezTo>
                    <a:pt x="5" y="32"/>
                    <a:pt x="0" y="27"/>
                    <a:pt x="1" y="24"/>
                  </a:cubicBezTo>
                  <a:cubicBezTo>
                    <a:pt x="1" y="19"/>
                    <a:pt x="3" y="13"/>
                    <a:pt x="6" y="11"/>
                  </a:cubicBezTo>
                  <a:cubicBezTo>
                    <a:pt x="17" y="2"/>
                    <a:pt x="67" y="0"/>
                    <a:pt x="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Freeform 130">
              <a:extLst>
                <a:ext uri="{FF2B5EF4-FFF2-40B4-BE49-F238E27FC236}">
                  <a16:creationId xmlns="" xmlns:a16="http://schemas.microsoft.com/office/drawing/2014/main" id="{A5D3CE10-D998-4FF7-A5CF-10A70917D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263525"/>
              <a:ext cx="38100" cy="26988"/>
            </a:xfrm>
            <a:custGeom>
              <a:avLst/>
              <a:gdLst>
                <a:gd name="T0" fmla="*/ 95 w 95"/>
                <a:gd name="T1" fmla="*/ 15 h 32"/>
                <a:gd name="T2" fmla="*/ 9 w 95"/>
                <a:gd name="T3" fmla="*/ 30 h 32"/>
                <a:gd name="T4" fmla="*/ 20 w 95"/>
                <a:gd name="T5" fmla="*/ 6 h 32"/>
                <a:gd name="T6" fmla="*/ 82 w 95"/>
                <a:gd name="T7" fmla="*/ 1 h 32"/>
                <a:gd name="T8" fmla="*/ 95 w 95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2">
                  <a:moveTo>
                    <a:pt x="95" y="15"/>
                  </a:moveTo>
                  <a:cubicBezTo>
                    <a:pt x="64" y="32"/>
                    <a:pt x="36" y="32"/>
                    <a:pt x="9" y="30"/>
                  </a:cubicBezTo>
                  <a:cubicBezTo>
                    <a:pt x="0" y="14"/>
                    <a:pt x="9" y="8"/>
                    <a:pt x="20" y="6"/>
                  </a:cubicBezTo>
                  <a:cubicBezTo>
                    <a:pt x="41" y="3"/>
                    <a:pt x="62" y="1"/>
                    <a:pt x="82" y="1"/>
                  </a:cubicBezTo>
                  <a:cubicBezTo>
                    <a:pt x="85" y="0"/>
                    <a:pt x="89" y="7"/>
                    <a:pt x="95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Freeform 131">
              <a:extLst>
                <a:ext uri="{FF2B5EF4-FFF2-40B4-BE49-F238E27FC236}">
                  <a16:creationId xmlns="" xmlns:a16="http://schemas.microsoft.com/office/drawing/2014/main" id="{F48AEAD2-6F01-4FD5-8667-66BAF6FFD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4950" y="280988"/>
              <a:ext cx="36513" cy="31750"/>
            </a:xfrm>
            <a:custGeom>
              <a:avLst/>
              <a:gdLst>
                <a:gd name="T0" fmla="*/ 0 w 90"/>
                <a:gd name="T1" fmla="*/ 28 h 39"/>
                <a:gd name="T2" fmla="*/ 16 w 90"/>
                <a:gd name="T3" fmla="*/ 9 h 39"/>
                <a:gd name="T4" fmla="*/ 75 w 90"/>
                <a:gd name="T5" fmla="*/ 0 h 39"/>
                <a:gd name="T6" fmla="*/ 89 w 90"/>
                <a:gd name="T7" fmla="*/ 10 h 39"/>
                <a:gd name="T8" fmla="*/ 81 w 90"/>
                <a:gd name="T9" fmla="*/ 24 h 39"/>
                <a:gd name="T10" fmla="*/ 0 w 90"/>
                <a:gd name="T11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9">
                  <a:moveTo>
                    <a:pt x="0" y="28"/>
                  </a:moveTo>
                  <a:cubicBezTo>
                    <a:pt x="8" y="19"/>
                    <a:pt x="11" y="10"/>
                    <a:pt x="16" y="9"/>
                  </a:cubicBezTo>
                  <a:cubicBezTo>
                    <a:pt x="36" y="5"/>
                    <a:pt x="55" y="2"/>
                    <a:pt x="75" y="0"/>
                  </a:cubicBezTo>
                  <a:cubicBezTo>
                    <a:pt x="80" y="0"/>
                    <a:pt x="88" y="5"/>
                    <a:pt x="89" y="10"/>
                  </a:cubicBezTo>
                  <a:cubicBezTo>
                    <a:pt x="90" y="14"/>
                    <a:pt x="85" y="23"/>
                    <a:pt x="81" y="24"/>
                  </a:cubicBezTo>
                  <a:cubicBezTo>
                    <a:pt x="56" y="30"/>
                    <a:pt x="31" y="39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Freeform 132">
              <a:extLst>
                <a:ext uri="{FF2B5EF4-FFF2-40B4-BE49-F238E27FC236}">
                  <a16:creationId xmlns="" xmlns:a16="http://schemas.microsoft.com/office/drawing/2014/main" id="{F4449A4D-BF3A-4C6B-96D9-9E98CD776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92100"/>
              <a:ext cx="36513" cy="33338"/>
            </a:xfrm>
            <a:custGeom>
              <a:avLst/>
              <a:gdLst>
                <a:gd name="T0" fmla="*/ 90 w 90"/>
                <a:gd name="T1" fmla="*/ 26 h 41"/>
                <a:gd name="T2" fmla="*/ 9 w 90"/>
                <a:gd name="T3" fmla="*/ 41 h 41"/>
                <a:gd name="T4" fmla="*/ 1 w 90"/>
                <a:gd name="T5" fmla="*/ 29 h 41"/>
                <a:gd name="T6" fmla="*/ 6 w 90"/>
                <a:gd name="T7" fmla="*/ 20 h 41"/>
                <a:gd name="T8" fmla="*/ 85 w 90"/>
                <a:gd name="T9" fmla="*/ 14 h 41"/>
                <a:gd name="T10" fmla="*/ 90 w 90"/>
                <a:gd name="T1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41">
                  <a:moveTo>
                    <a:pt x="90" y="26"/>
                  </a:moveTo>
                  <a:cubicBezTo>
                    <a:pt x="65" y="40"/>
                    <a:pt x="37" y="41"/>
                    <a:pt x="9" y="41"/>
                  </a:cubicBezTo>
                  <a:cubicBezTo>
                    <a:pt x="6" y="41"/>
                    <a:pt x="2" y="34"/>
                    <a:pt x="1" y="29"/>
                  </a:cubicBezTo>
                  <a:cubicBezTo>
                    <a:pt x="0" y="27"/>
                    <a:pt x="3" y="20"/>
                    <a:pt x="6" y="20"/>
                  </a:cubicBezTo>
                  <a:cubicBezTo>
                    <a:pt x="32" y="15"/>
                    <a:pt x="57" y="0"/>
                    <a:pt x="85" y="14"/>
                  </a:cubicBezTo>
                  <a:cubicBezTo>
                    <a:pt x="87" y="15"/>
                    <a:pt x="87" y="19"/>
                    <a:pt x="9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Freeform 133">
              <a:extLst>
                <a:ext uri="{FF2B5EF4-FFF2-40B4-BE49-F238E27FC236}">
                  <a16:creationId xmlns="" xmlns:a16="http://schemas.microsoft.com/office/drawing/2014/main" id="{87E3F659-35A0-478F-A340-C52A1B9D9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34963"/>
              <a:ext cx="36513" cy="31750"/>
            </a:xfrm>
            <a:custGeom>
              <a:avLst/>
              <a:gdLst>
                <a:gd name="T0" fmla="*/ 0 w 87"/>
                <a:gd name="T1" fmla="*/ 17 h 37"/>
                <a:gd name="T2" fmla="*/ 76 w 87"/>
                <a:gd name="T3" fmla="*/ 2 h 37"/>
                <a:gd name="T4" fmla="*/ 86 w 87"/>
                <a:gd name="T5" fmla="*/ 11 h 37"/>
                <a:gd name="T6" fmla="*/ 83 w 87"/>
                <a:gd name="T7" fmla="*/ 21 h 37"/>
                <a:gd name="T8" fmla="*/ 4 w 87"/>
                <a:gd name="T9" fmla="*/ 29 h 37"/>
                <a:gd name="T10" fmla="*/ 0 w 87"/>
                <a:gd name="T11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7">
                  <a:moveTo>
                    <a:pt x="0" y="17"/>
                  </a:moveTo>
                  <a:cubicBezTo>
                    <a:pt x="24" y="0"/>
                    <a:pt x="50" y="3"/>
                    <a:pt x="76" y="2"/>
                  </a:cubicBezTo>
                  <a:cubicBezTo>
                    <a:pt x="79" y="2"/>
                    <a:pt x="84" y="7"/>
                    <a:pt x="86" y="11"/>
                  </a:cubicBezTo>
                  <a:cubicBezTo>
                    <a:pt x="87" y="13"/>
                    <a:pt x="85" y="19"/>
                    <a:pt x="83" y="21"/>
                  </a:cubicBezTo>
                  <a:cubicBezTo>
                    <a:pt x="72" y="31"/>
                    <a:pt x="18" y="37"/>
                    <a:pt x="4" y="29"/>
                  </a:cubicBezTo>
                  <a:cubicBezTo>
                    <a:pt x="2" y="27"/>
                    <a:pt x="2" y="2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Freeform 134">
              <a:extLst>
                <a:ext uri="{FF2B5EF4-FFF2-40B4-BE49-F238E27FC236}">
                  <a16:creationId xmlns="" xmlns:a16="http://schemas.microsoft.com/office/drawing/2014/main" id="{DA24A794-CE90-4B25-B7BF-9374DD6C1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79375"/>
              <a:ext cx="34925" cy="36513"/>
            </a:xfrm>
            <a:custGeom>
              <a:avLst/>
              <a:gdLst>
                <a:gd name="T0" fmla="*/ 85 w 85"/>
                <a:gd name="T1" fmla="*/ 11 h 44"/>
                <a:gd name="T2" fmla="*/ 73 w 85"/>
                <a:gd name="T3" fmla="*/ 28 h 44"/>
                <a:gd name="T4" fmla="*/ 16 w 85"/>
                <a:gd name="T5" fmla="*/ 43 h 44"/>
                <a:gd name="T6" fmla="*/ 1 w 85"/>
                <a:gd name="T7" fmla="*/ 35 h 44"/>
                <a:gd name="T8" fmla="*/ 8 w 85"/>
                <a:gd name="T9" fmla="*/ 20 h 44"/>
                <a:gd name="T10" fmla="*/ 78 w 85"/>
                <a:gd name="T11" fmla="*/ 0 h 44"/>
                <a:gd name="T12" fmla="*/ 85 w 85"/>
                <a:gd name="T13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44">
                  <a:moveTo>
                    <a:pt x="85" y="11"/>
                  </a:moveTo>
                  <a:cubicBezTo>
                    <a:pt x="81" y="17"/>
                    <a:pt x="79" y="26"/>
                    <a:pt x="73" y="28"/>
                  </a:cubicBezTo>
                  <a:cubicBezTo>
                    <a:pt x="55" y="34"/>
                    <a:pt x="35" y="39"/>
                    <a:pt x="16" y="43"/>
                  </a:cubicBezTo>
                  <a:cubicBezTo>
                    <a:pt x="11" y="44"/>
                    <a:pt x="3" y="39"/>
                    <a:pt x="1" y="35"/>
                  </a:cubicBezTo>
                  <a:cubicBezTo>
                    <a:pt x="0" y="31"/>
                    <a:pt x="4" y="21"/>
                    <a:pt x="8" y="20"/>
                  </a:cubicBezTo>
                  <a:cubicBezTo>
                    <a:pt x="31" y="12"/>
                    <a:pt x="55" y="7"/>
                    <a:pt x="78" y="0"/>
                  </a:cubicBezTo>
                  <a:cubicBezTo>
                    <a:pt x="81" y="4"/>
                    <a:pt x="83" y="7"/>
                    <a:pt x="8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Freeform 135">
              <a:extLst>
                <a:ext uri="{FF2B5EF4-FFF2-40B4-BE49-F238E27FC236}">
                  <a16:creationId xmlns="" xmlns:a16="http://schemas.microsoft.com/office/drawing/2014/main" id="{1BB321E7-A983-466B-A762-731C5C87A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0" y="111125"/>
              <a:ext cx="36513" cy="38100"/>
            </a:xfrm>
            <a:custGeom>
              <a:avLst/>
              <a:gdLst>
                <a:gd name="T0" fmla="*/ 86 w 86"/>
                <a:gd name="T1" fmla="*/ 14 h 47"/>
                <a:gd name="T2" fmla="*/ 0 w 86"/>
                <a:gd name="T3" fmla="*/ 29 h 47"/>
                <a:gd name="T4" fmla="*/ 86 w 86"/>
                <a:gd name="T5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47">
                  <a:moveTo>
                    <a:pt x="86" y="14"/>
                  </a:moveTo>
                  <a:cubicBezTo>
                    <a:pt x="64" y="40"/>
                    <a:pt x="23" y="47"/>
                    <a:pt x="0" y="29"/>
                  </a:cubicBezTo>
                  <a:cubicBezTo>
                    <a:pt x="24" y="6"/>
                    <a:pt x="60" y="0"/>
                    <a:pt x="8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Freeform 136">
              <a:extLst>
                <a:ext uri="{FF2B5EF4-FFF2-40B4-BE49-F238E27FC236}">
                  <a16:creationId xmlns="" xmlns:a16="http://schemas.microsoft.com/office/drawing/2014/main" id="{6FDBD717-C608-4C2A-9902-121BD8377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838" y="523875"/>
              <a:ext cx="36513" cy="41275"/>
            </a:xfrm>
            <a:custGeom>
              <a:avLst/>
              <a:gdLst>
                <a:gd name="T0" fmla="*/ 0 w 92"/>
                <a:gd name="T1" fmla="*/ 35 h 51"/>
                <a:gd name="T2" fmla="*/ 74 w 92"/>
                <a:gd name="T3" fmla="*/ 1 h 51"/>
                <a:gd name="T4" fmla="*/ 90 w 92"/>
                <a:gd name="T5" fmla="*/ 8 h 51"/>
                <a:gd name="T6" fmla="*/ 87 w 92"/>
                <a:gd name="T7" fmla="*/ 22 h 51"/>
                <a:gd name="T8" fmla="*/ 19 w 92"/>
                <a:gd name="T9" fmla="*/ 50 h 51"/>
                <a:gd name="T10" fmla="*/ 0 w 92"/>
                <a:gd name="T11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1">
                  <a:moveTo>
                    <a:pt x="0" y="35"/>
                  </a:moveTo>
                  <a:cubicBezTo>
                    <a:pt x="30" y="21"/>
                    <a:pt x="52" y="10"/>
                    <a:pt x="74" y="1"/>
                  </a:cubicBezTo>
                  <a:cubicBezTo>
                    <a:pt x="78" y="0"/>
                    <a:pt x="86" y="4"/>
                    <a:pt x="90" y="8"/>
                  </a:cubicBezTo>
                  <a:cubicBezTo>
                    <a:pt x="92" y="10"/>
                    <a:pt x="90" y="20"/>
                    <a:pt x="87" y="22"/>
                  </a:cubicBezTo>
                  <a:cubicBezTo>
                    <a:pt x="65" y="32"/>
                    <a:pt x="42" y="41"/>
                    <a:pt x="19" y="50"/>
                  </a:cubicBezTo>
                  <a:cubicBezTo>
                    <a:pt x="17" y="51"/>
                    <a:pt x="12" y="4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Freeform 137">
              <a:extLst>
                <a:ext uri="{FF2B5EF4-FFF2-40B4-BE49-F238E27FC236}">
                  <a16:creationId xmlns="" xmlns:a16="http://schemas.microsoft.com/office/drawing/2014/main" id="{47FECD66-3593-4378-9FF6-057943D62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3188" y="317500"/>
              <a:ext cx="39688" cy="25400"/>
            </a:xfrm>
            <a:custGeom>
              <a:avLst/>
              <a:gdLst>
                <a:gd name="T0" fmla="*/ 0 w 98"/>
                <a:gd name="T1" fmla="*/ 12 h 32"/>
                <a:gd name="T2" fmla="*/ 85 w 98"/>
                <a:gd name="T3" fmla="*/ 0 h 32"/>
                <a:gd name="T4" fmla="*/ 80 w 98"/>
                <a:gd name="T5" fmla="*/ 26 h 32"/>
                <a:gd name="T6" fmla="*/ 14 w 98"/>
                <a:gd name="T7" fmla="*/ 32 h 32"/>
                <a:gd name="T8" fmla="*/ 0 w 98"/>
                <a:gd name="T9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2">
                  <a:moveTo>
                    <a:pt x="0" y="12"/>
                  </a:moveTo>
                  <a:cubicBezTo>
                    <a:pt x="34" y="7"/>
                    <a:pt x="61" y="3"/>
                    <a:pt x="85" y="0"/>
                  </a:cubicBezTo>
                  <a:cubicBezTo>
                    <a:pt x="98" y="16"/>
                    <a:pt x="92" y="24"/>
                    <a:pt x="80" y="26"/>
                  </a:cubicBezTo>
                  <a:cubicBezTo>
                    <a:pt x="58" y="30"/>
                    <a:pt x="36" y="31"/>
                    <a:pt x="14" y="32"/>
                  </a:cubicBezTo>
                  <a:cubicBezTo>
                    <a:pt x="11" y="32"/>
                    <a:pt x="9" y="25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138">
              <a:extLst>
                <a:ext uri="{FF2B5EF4-FFF2-40B4-BE49-F238E27FC236}">
                  <a16:creationId xmlns="" xmlns:a16="http://schemas.microsoft.com/office/drawing/2014/main" id="{6E705F5D-2998-49F9-983B-DE990F67D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139700"/>
              <a:ext cx="34925" cy="31750"/>
            </a:xfrm>
            <a:custGeom>
              <a:avLst/>
              <a:gdLst>
                <a:gd name="T0" fmla="*/ 87 w 87"/>
                <a:gd name="T1" fmla="*/ 9 h 38"/>
                <a:gd name="T2" fmla="*/ 75 w 87"/>
                <a:gd name="T3" fmla="*/ 26 h 38"/>
                <a:gd name="T4" fmla="*/ 17 w 87"/>
                <a:gd name="T5" fmla="*/ 37 h 38"/>
                <a:gd name="T6" fmla="*/ 0 w 87"/>
                <a:gd name="T7" fmla="*/ 26 h 38"/>
                <a:gd name="T8" fmla="*/ 12 w 87"/>
                <a:gd name="T9" fmla="*/ 12 h 38"/>
                <a:gd name="T10" fmla="*/ 80 w 87"/>
                <a:gd name="T11" fmla="*/ 0 h 38"/>
                <a:gd name="T12" fmla="*/ 87 w 87"/>
                <a:gd name="T13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8">
                  <a:moveTo>
                    <a:pt x="87" y="9"/>
                  </a:moveTo>
                  <a:cubicBezTo>
                    <a:pt x="83" y="15"/>
                    <a:pt x="80" y="25"/>
                    <a:pt x="75" y="26"/>
                  </a:cubicBezTo>
                  <a:cubicBezTo>
                    <a:pt x="56" y="31"/>
                    <a:pt x="37" y="35"/>
                    <a:pt x="17" y="37"/>
                  </a:cubicBezTo>
                  <a:cubicBezTo>
                    <a:pt x="12" y="38"/>
                    <a:pt x="6" y="30"/>
                    <a:pt x="0" y="26"/>
                  </a:cubicBezTo>
                  <a:cubicBezTo>
                    <a:pt x="4" y="21"/>
                    <a:pt x="7" y="13"/>
                    <a:pt x="12" y="12"/>
                  </a:cubicBezTo>
                  <a:cubicBezTo>
                    <a:pt x="34" y="7"/>
                    <a:pt x="57" y="4"/>
                    <a:pt x="80" y="0"/>
                  </a:cubicBezTo>
                  <a:cubicBezTo>
                    <a:pt x="82" y="3"/>
                    <a:pt x="84" y="6"/>
                    <a:pt x="8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139">
              <a:extLst>
                <a:ext uri="{FF2B5EF4-FFF2-40B4-BE49-F238E27FC236}">
                  <a16:creationId xmlns="" xmlns:a16="http://schemas.microsoft.com/office/drawing/2014/main" id="{0C8524B0-DF08-4980-8F87-CD871F8C3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1800" y="220663"/>
              <a:ext cx="36513" cy="33338"/>
            </a:xfrm>
            <a:custGeom>
              <a:avLst/>
              <a:gdLst>
                <a:gd name="T0" fmla="*/ 88 w 88"/>
                <a:gd name="T1" fmla="*/ 16 h 42"/>
                <a:gd name="T2" fmla="*/ 77 w 88"/>
                <a:gd name="T3" fmla="*/ 31 h 42"/>
                <a:gd name="T4" fmla="*/ 15 w 88"/>
                <a:gd name="T5" fmla="*/ 42 h 42"/>
                <a:gd name="T6" fmla="*/ 1 w 88"/>
                <a:gd name="T7" fmla="*/ 32 h 42"/>
                <a:gd name="T8" fmla="*/ 6 w 88"/>
                <a:gd name="T9" fmla="*/ 19 h 42"/>
                <a:gd name="T10" fmla="*/ 88 w 88"/>
                <a:gd name="T1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2">
                  <a:moveTo>
                    <a:pt x="88" y="16"/>
                  </a:moveTo>
                  <a:cubicBezTo>
                    <a:pt x="83" y="22"/>
                    <a:pt x="81" y="31"/>
                    <a:pt x="77" y="31"/>
                  </a:cubicBezTo>
                  <a:cubicBezTo>
                    <a:pt x="56" y="36"/>
                    <a:pt x="36" y="40"/>
                    <a:pt x="15" y="42"/>
                  </a:cubicBezTo>
                  <a:cubicBezTo>
                    <a:pt x="11" y="42"/>
                    <a:pt x="4" y="36"/>
                    <a:pt x="1" y="32"/>
                  </a:cubicBezTo>
                  <a:cubicBezTo>
                    <a:pt x="0" y="29"/>
                    <a:pt x="4" y="19"/>
                    <a:pt x="6" y="19"/>
                  </a:cubicBezTo>
                  <a:cubicBezTo>
                    <a:pt x="32" y="14"/>
                    <a:pt x="58" y="0"/>
                    <a:pt x="8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140">
              <a:extLst>
                <a:ext uri="{FF2B5EF4-FFF2-40B4-BE49-F238E27FC236}">
                  <a16:creationId xmlns="" xmlns:a16="http://schemas.microsoft.com/office/drawing/2014/main" id="{49CC5805-2A3E-4562-853A-406D2EB11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3925" y="479425"/>
              <a:ext cx="33338" cy="36513"/>
            </a:xfrm>
            <a:custGeom>
              <a:avLst/>
              <a:gdLst>
                <a:gd name="T0" fmla="*/ 0 w 81"/>
                <a:gd name="T1" fmla="*/ 44 h 44"/>
                <a:gd name="T2" fmla="*/ 81 w 81"/>
                <a:gd name="T3" fmla="*/ 9 h 44"/>
                <a:gd name="T4" fmla="*/ 0 w 81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44">
                  <a:moveTo>
                    <a:pt x="0" y="44"/>
                  </a:moveTo>
                  <a:cubicBezTo>
                    <a:pt x="5" y="15"/>
                    <a:pt x="43" y="0"/>
                    <a:pt x="81" y="9"/>
                  </a:cubicBezTo>
                  <a:cubicBezTo>
                    <a:pt x="72" y="31"/>
                    <a:pt x="52" y="40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 141">
              <a:extLst>
                <a:ext uri="{FF2B5EF4-FFF2-40B4-BE49-F238E27FC236}">
                  <a16:creationId xmlns="" xmlns:a16="http://schemas.microsoft.com/office/drawing/2014/main" id="{31D8F8DF-0B29-4307-82B0-777F1FE85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588963"/>
              <a:ext cx="20638" cy="68263"/>
            </a:xfrm>
            <a:custGeom>
              <a:avLst/>
              <a:gdLst>
                <a:gd name="T0" fmla="*/ 40 w 53"/>
                <a:gd name="T1" fmla="*/ 0 h 84"/>
                <a:gd name="T2" fmla="*/ 47 w 53"/>
                <a:gd name="T3" fmla="*/ 4 h 84"/>
                <a:gd name="T4" fmla="*/ 51 w 53"/>
                <a:gd name="T5" fmla="*/ 20 h 84"/>
                <a:gd name="T6" fmla="*/ 16 w 53"/>
                <a:gd name="T7" fmla="*/ 76 h 84"/>
                <a:gd name="T8" fmla="*/ 2 w 53"/>
                <a:gd name="T9" fmla="*/ 60 h 84"/>
                <a:gd name="T10" fmla="*/ 40 w 5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4">
                  <a:moveTo>
                    <a:pt x="40" y="0"/>
                  </a:moveTo>
                  <a:cubicBezTo>
                    <a:pt x="45" y="2"/>
                    <a:pt x="47" y="3"/>
                    <a:pt x="47" y="4"/>
                  </a:cubicBezTo>
                  <a:cubicBezTo>
                    <a:pt x="49" y="9"/>
                    <a:pt x="53" y="17"/>
                    <a:pt x="51" y="20"/>
                  </a:cubicBezTo>
                  <a:cubicBezTo>
                    <a:pt x="41" y="40"/>
                    <a:pt x="31" y="61"/>
                    <a:pt x="16" y="76"/>
                  </a:cubicBezTo>
                  <a:cubicBezTo>
                    <a:pt x="8" y="84"/>
                    <a:pt x="0" y="70"/>
                    <a:pt x="2" y="60"/>
                  </a:cubicBezTo>
                  <a:cubicBezTo>
                    <a:pt x="6" y="36"/>
                    <a:pt x="18" y="15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Freeform 142">
              <a:extLst>
                <a:ext uri="{FF2B5EF4-FFF2-40B4-BE49-F238E27FC236}">
                  <a16:creationId xmlns="" xmlns:a16="http://schemas.microsoft.com/office/drawing/2014/main" id="{4DE57ADF-65C6-45FA-BE29-FC67CAF78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2650" y="38100"/>
              <a:ext cx="34925" cy="39688"/>
            </a:xfrm>
            <a:custGeom>
              <a:avLst/>
              <a:gdLst>
                <a:gd name="T0" fmla="*/ 0 w 88"/>
                <a:gd name="T1" fmla="*/ 42 h 48"/>
                <a:gd name="T2" fmla="*/ 85 w 88"/>
                <a:gd name="T3" fmla="*/ 0 h 48"/>
                <a:gd name="T4" fmla="*/ 86 w 88"/>
                <a:gd name="T5" fmla="*/ 23 h 48"/>
                <a:gd name="T6" fmla="*/ 0 w 88"/>
                <a:gd name="T7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48">
                  <a:moveTo>
                    <a:pt x="0" y="42"/>
                  </a:moveTo>
                  <a:cubicBezTo>
                    <a:pt x="23" y="11"/>
                    <a:pt x="55" y="14"/>
                    <a:pt x="85" y="0"/>
                  </a:cubicBezTo>
                  <a:cubicBezTo>
                    <a:pt x="85" y="12"/>
                    <a:pt x="88" y="20"/>
                    <a:pt x="86" y="23"/>
                  </a:cubicBezTo>
                  <a:cubicBezTo>
                    <a:pt x="72" y="38"/>
                    <a:pt x="30" y="48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Freeform 143">
              <a:extLst>
                <a:ext uri="{FF2B5EF4-FFF2-40B4-BE49-F238E27FC236}">
                  <a16:creationId xmlns="" xmlns:a16="http://schemas.microsoft.com/office/drawing/2014/main" id="{1EEE71BD-771C-4E79-A9A8-D39A42852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700088"/>
              <a:ext cx="15875" cy="30163"/>
            </a:xfrm>
            <a:custGeom>
              <a:avLst/>
              <a:gdLst>
                <a:gd name="T0" fmla="*/ 34 w 38"/>
                <a:gd name="T1" fmla="*/ 33 h 36"/>
                <a:gd name="T2" fmla="*/ 27 w 38"/>
                <a:gd name="T3" fmla="*/ 36 h 36"/>
                <a:gd name="T4" fmla="*/ 1 w 38"/>
                <a:gd name="T5" fmla="*/ 10 h 36"/>
                <a:gd name="T6" fmla="*/ 13 w 38"/>
                <a:gd name="T7" fmla="*/ 1 h 36"/>
                <a:gd name="T8" fmla="*/ 34 w 38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4" y="33"/>
                  </a:moveTo>
                  <a:cubicBezTo>
                    <a:pt x="29" y="35"/>
                    <a:pt x="28" y="36"/>
                    <a:pt x="27" y="36"/>
                  </a:cubicBezTo>
                  <a:cubicBezTo>
                    <a:pt x="11" y="34"/>
                    <a:pt x="0" y="27"/>
                    <a:pt x="1" y="10"/>
                  </a:cubicBezTo>
                  <a:cubicBezTo>
                    <a:pt x="2" y="7"/>
                    <a:pt x="10" y="0"/>
                    <a:pt x="13" y="1"/>
                  </a:cubicBezTo>
                  <a:cubicBezTo>
                    <a:pt x="27" y="6"/>
                    <a:pt x="38" y="14"/>
                    <a:pt x="3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0" name="Group 158">
            <a:extLst>
              <a:ext uri="{FF2B5EF4-FFF2-40B4-BE49-F238E27FC236}">
                <a16:creationId xmlns="" xmlns:a16="http://schemas.microsoft.com/office/drawing/2014/main" id="{42F68392-71F5-420D-BB99-8537057EAC64}"/>
              </a:ext>
            </a:extLst>
          </p:cNvPr>
          <p:cNvGrpSpPr/>
          <p:nvPr/>
        </p:nvGrpSpPr>
        <p:grpSpPr>
          <a:xfrm>
            <a:off x="7716902" y="2935236"/>
            <a:ext cx="1166981" cy="1804195"/>
            <a:chOff x="7478257" y="2193205"/>
            <a:chExt cx="452893" cy="700189"/>
          </a:xfrm>
        </p:grpSpPr>
        <p:sp>
          <p:nvSpPr>
            <p:cNvPr id="111" name="Oval 110">
              <a:extLst>
                <a:ext uri="{FF2B5EF4-FFF2-40B4-BE49-F238E27FC236}">
                  <a16:creationId xmlns="" xmlns:a16="http://schemas.microsoft.com/office/drawing/2014/main" id="{0E3A1236-A917-4449-A3B3-92AA0B57FD16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Freeform 17">
              <a:extLst>
                <a:ext uri="{FF2B5EF4-FFF2-40B4-BE49-F238E27FC236}">
                  <a16:creationId xmlns="" xmlns:a16="http://schemas.microsoft.com/office/drawing/2014/main" id="{4B2B014D-6932-45A6-B065-3FC3B711C6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3" name="Group 161">
            <a:extLst>
              <a:ext uri="{FF2B5EF4-FFF2-40B4-BE49-F238E27FC236}">
                <a16:creationId xmlns="" xmlns:a16="http://schemas.microsoft.com/office/drawing/2014/main" id="{985D7036-F0A5-4441-BBC7-2E89E6685CCD}"/>
              </a:ext>
            </a:extLst>
          </p:cNvPr>
          <p:cNvGrpSpPr/>
          <p:nvPr/>
        </p:nvGrpSpPr>
        <p:grpSpPr>
          <a:xfrm>
            <a:off x="4955559" y="1181327"/>
            <a:ext cx="1033652" cy="1598064"/>
            <a:chOff x="7478257" y="2193205"/>
            <a:chExt cx="452893" cy="700189"/>
          </a:xfrm>
        </p:grpSpPr>
        <p:sp>
          <p:nvSpPr>
            <p:cNvPr id="114" name="Oval 113">
              <a:extLst>
                <a:ext uri="{FF2B5EF4-FFF2-40B4-BE49-F238E27FC236}">
                  <a16:creationId xmlns="" xmlns:a16="http://schemas.microsoft.com/office/drawing/2014/main" id="{420490ED-CBE8-4201-B2A4-72DFBFF08DBF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Freeform 17">
              <a:extLst>
                <a:ext uri="{FF2B5EF4-FFF2-40B4-BE49-F238E27FC236}">
                  <a16:creationId xmlns="" xmlns:a16="http://schemas.microsoft.com/office/drawing/2014/main" id="{09CBCFC3-50F3-4688-B911-4E16924406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6" name="Group 164">
            <a:extLst>
              <a:ext uri="{FF2B5EF4-FFF2-40B4-BE49-F238E27FC236}">
                <a16:creationId xmlns="" xmlns:a16="http://schemas.microsoft.com/office/drawing/2014/main" id="{AD88C08F-6067-4910-A2BE-BB71D95DD4F3}"/>
              </a:ext>
            </a:extLst>
          </p:cNvPr>
          <p:cNvGrpSpPr/>
          <p:nvPr/>
        </p:nvGrpSpPr>
        <p:grpSpPr>
          <a:xfrm>
            <a:off x="8689013" y="155950"/>
            <a:ext cx="880050" cy="1360590"/>
            <a:chOff x="7478257" y="2193205"/>
            <a:chExt cx="452893" cy="700189"/>
          </a:xfrm>
        </p:grpSpPr>
        <p:sp>
          <p:nvSpPr>
            <p:cNvPr id="117" name="Oval 116">
              <a:extLst>
                <a:ext uri="{FF2B5EF4-FFF2-40B4-BE49-F238E27FC236}">
                  <a16:creationId xmlns="" xmlns:a16="http://schemas.microsoft.com/office/drawing/2014/main" id="{02475BE4-DE3A-4346-BCA6-945952E77C07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17">
              <a:extLst>
                <a:ext uri="{FF2B5EF4-FFF2-40B4-BE49-F238E27FC236}">
                  <a16:creationId xmlns="" xmlns:a16="http://schemas.microsoft.com/office/drawing/2014/main" id="{E7B3D611-5804-4BBA-85A2-8C6554288B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0" name="TextBox 167">
            <a:extLst>
              <a:ext uri="{FF2B5EF4-FFF2-40B4-BE49-F238E27FC236}">
                <a16:creationId xmlns="" xmlns:a16="http://schemas.microsoft.com/office/drawing/2014/main" id="{BC09D6CB-9B39-4CD4-9582-384AE17B6290}"/>
              </a:ext>
            </a:extLst>
          </p:cNvPr>
          <p:cNvSpPr txBox="1"/>
          <p:nvPr/>
        </p:nvSpPr>
        <p:spPr>
          <a:xfrm>
            <a:off x="2717869" y="3935325"/>
            <a:ext cx="10336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01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1" name="TextBox 168">
            <a:extLst>
              <a:ext uri="{FF2B5EF4-FFF2-40B4-BE49-F238E27FC236}">
                <a16:creationId xmlns="" xmlns:a16="http://schemas.microsoft.com/office/drawing/2014/main" id="{1FE0E5BF-7FB8-443E-81C2-F367CB39C4D9}"/>
              </a:ext>
            </a:extLst>
          </p:cNvPr>
          <p:cNvSpPr txBox="1"/>
          <p:nvPr/>
        </p:nvSpPr>
        <p:spPr>
          <a:xfrm>
            <a:off x="7783566" y="3152868"/>
            <a:ext cx="103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2" name="TextBox 169">
            <a:extLst>
              <a:ext uri="{FF2B5EF4-FFF2-40B4-BE49-F238E27FC236}">
                <a16:creationId xmlns="" xmlns:a16="http://schemas.microsoft.com/office/drawing/2014/main" id="{25115715-EB7B-467B-9E49-4AB544F5AEB4}"/>
              </a:ext>
            </a:extLst>
          </p:cNvPr>
          <p:cNvSpPr txBox="1"/>
          <p:nvPr/>
        </p:nvSpPr>
        <p:spPr>
          <a:xfrm>
            <a:off x="4941744" y="1351079"/>
            <a:ext cx="10336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03</a:t>
            </a:r>
            <a:endParaRPr kumimoji="0" lang="en-GB" sz="3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3" name="TextBox 170">
            <a:extLst>
              <a:ext uri="{FF2B5EF4-FFF2-40B4-BE49-F238E27FC236}">
                <a16:creationId xmlns="" xmlns:a16="http://schemas.microsoft.com/office/drawing/2014/main" id="{051AEA67-BC05-4433-9197-9EFFD78BE928}"/>
              </a:ext>
            </a:extLst>
          </p:cNvPr>
          <p:cNvSpPr txBox="1"/>
          <p:nvPr/>
        </p:nvSpPr>
        <p:spPr>
          <a:xfrm>
            <a:off x="8612463" y="264035"/>
            <a:ext cx="103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04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4" name="TextBox 171">
            <a:extLst>
              <a:ext uri="{FF2B5EF4-FFF2-40B4-BE49-F238E27FC236}">
                <a16:creationId xmlns="" xmlns:a16="http://schemas.microsoft.com/office/drawing/2014/main" id="{F76722BA-B657-480A-9F12-7F2E40E5CF5C}"/>
              </a:ext>
            </a:extLst>
          </p:cNvPr>
          <p:cNvSpPr txBox="1"/>
          <p:nvPr/>
        </p:nvSpPr>
        <p:spPr>
          <a:xfrm>
            <a:off x="141264" y="3365938"/>
            <a:ext cx="299099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r-TR" sz="1500" b="1" dirty="0">
                <a:solidFill>
                  <a:srgbClr val="FFFFFF"/>
                </a:solidFill>
                <a:latin typeface="Trebuchet MS" panose="020B0603020202020204" pitchFamily="34" charset="0"/>
              </a:rPr>
              <a:t>İşletmede Mesleki Eğitim Kabul Formunun </a:t>
            </a:r>
            <a:r>
              <a:rPr kumimoji="0" lang="tr-TR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Son Teslim Günü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1400" dirty="0">
                <a:solidFill>
                  <a:srgbClr val="FFFFFF"/>
                </a:solidFill>
                <a:latin typeface="Trebuchet MS" panose="020B0603020202020204" pitchFamily="34" charset="0"/>
              </a:rPr>
              <a:t>4 Adet Kabul Formu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1400" dirty="0">
                <a:solidFill>
                  <a:srgbClr val="FFFFFF"/>
                </a:solidFill>
                <a:latin typeface="Trebuchet MS" panose="020B0603020202020204" pitchFamily="34" charset="0"/>
              </a:rPr>
              <a:t>1 Adet TC Kimlik Kartı Fotokopisi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8" name="Rectangle 175">
            <a:extLst>
              <a:ext uri="{FF2B5EF4-FFF2-40B4-BE49-F238E27FC236}">
                <a16:creationId xmlns="" xmlns:a16="http://schemas.microsoft.com/office/drawing/2014/main" id="{72FFB3B6-921D-4904-A64A-9484D1CC0F38}"/>
              </a:ext>
            </a:extLst>
          </p:cNvPr>
          <p:cNvSpPr/>
          <p:nvPr/>
        </p:nvSpPr>
        <p:spPr>
          <a:xfrm>
            <a:off x="235282" y="3206856"/>
            <a:ext cx="2741093" cy="964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Rectangle 176">
            <a:extLst>
              <a:ext uri="{FF2B5EF4-FFF2-40B4-BE49-F238E27FC236}">
                <a16:creationId xmlns="" xmlns:a16="http://schemas.microsoft.com/office/drawing/2014/main" id="{1D24B897-6170-4177-B6D2-22185A3CFF1E}"/>
              </a:ext>
            </a:extLst>
          </p:cNvPr>
          <p:cNvSpPr/>
          <p:nvPr/>
        </p:nvSpPr>
        <p:spPr>
          <a:xfrm>
            <a:off x="2246403" y="958350"/>
            <a:ext cx="2709156" cy="1008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77">
            <a:extLst>
              <a:ext uri="{FF2B5EF4-FFF2-40B4-BE49-F238E27FC236}">
                <a16:creationId xmlns="" xmlns:a16="http://schemas.microsoft.com/office/drawing/2014/main" id="{51DBC840-22E4-40BD-BE09-A82E64008A0E}"/>
              </a:ext>
            </a:extLst>
          </p:cNvPr>
          <p:cNvSpPr/>
          <p:nvPr/>
        </p:nvSpPr>
        <p:spPr>
          <a:xfrm>
            <a:off x="8694984" y="4429566"/>
            <a:ext cx="2489607" cy="562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Rectangle 178">
            <a:extLst>
              <a:ext uri="{FF2B5EF4-FFF2-40B4-BE49-F238E27FC236}">
                <a16:creationId xmlns="" xmlns:a16="http://schemas.microsoft.com/office/drawing/2014/main" id="{E11A070C-71C4-495C-B268-826881B549BA}"/>
              </a:ext>
            </a:extLst>
          </p:cNvPr>
          <p:cNvSpPr/>
          <p:nvPr/>
        </p:nvSpPr>
        <p:spPr>
          <a:xfrm>
            <a:off x="9446469" y="970263"/>
            <a:ext cx="2449199" cy="1268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TextBox 171">
            <a:extLst>
              <a:ext uri="{FF2B5EF4-FFF2-40B4-BE49-F238E27FC236}">
                <a16:creationId xmlns="" xmlns:a16="http://schemas.microsoft.com/office/drawing/2014/main" id="{BB3BFBE7-347E-441A-BA4F-05AC736CC098}"/>
              </a:ext>
            </a:extLst>
          </p:cNvPr>
          <p:cNvSpPr txBox="1"/>
          <p:nvPr/>
        </p:nvSpPr>
        <p:spPr>
          <a:xfrm>
            <a:off x="115911" y="2848580"/>
            <a:ext cx="1931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>
                <a:solidFill>
                  <a:srgbClr val="FFFFFF"/>
                </a:solidFill>
                <a:latin typeface="Trebuchet MS" panose="020B0603020202020204" pitchFamily="34" charset="0"/>
              </a:rPr>
              <a:t>11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Şubat 2022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5" name="TextBox 171">
            <a:extLst>
              <a:ext uri="{FF2B5EF4-FFF2-40B4-BE49-F238E27FC236}">
                <a16:creationId xmlns="" xmlns:a16="http://schemas.microsoft.com/office/drawing/2014/main" id="{03612780-9649-4745-BF6E-6CCDDA7846A5}"/>
              </a:ext>
            </a:extLst>
          </p:cNvPr>
          <p:cNvSpPr txBox="1"/>
          <p:nvPr/>
        </p:nvSpPr>
        <p:spPr>
          <a:xfrm>
            <a:off x="8656175" y="4589762"/>
            <a:ext cx="2992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OBS Üzerinden </a:t>
            </a:r>
            <a:r>
              <a:rPr lang="tr-TR" sz="1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Ders Kaydı </a:t>
            </a: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Yapılır.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5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tr-T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21 Şubat 2022’de İşletmede Mesleki Eğitim Başlar.</a:t>
            </a:r>
            <a:endParaRPr lang="tr-T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6" name="TextBox 171">
            <a:extLst>
              <a:ext uri="{FF2B5EF4-FFF2-40B4-BE49-F238E27FC236}">
                <a16:creationId xmlns="" xmlns:a16="http://schemas.microsoft.com/office/drawing/2014/main" id="{09E70F06-7A89-4E52-8D84-84A6E65D6C64}"/>
              </a:ext>
            </a:extLst>
          </p:cNvPr>
          <p:cNvSpPr txBox="1"/>
          <p:nvPr/>
        </p:nvSpPr>
        <p:spPr>
          <a:xfrm>
            <a:off x="8619368" y="4040274"/>
            <a:ext cx="2736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dirty="0">
                <a:solidFill>
                  <a:srgbClr val="FFFFFF"/>
                </a:solidFill>
                <a:latin typeface="Trebuchet MS" panose="020B0603020202020204" pitchFamily="34" charset="0"/>
              </a:rPr>
              <a:t>14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- 20</a:t>
            </a:r>
            <a:r>
              <a:rPr kumimoji="0" lang="tr-TR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Şubat </a:t>
            </a:r>
            <a:r>
              <a:rPr lang="tr-TR" b="1" dirty="0">
                <a:solidFill>
                  <a:srgbClr val="FFFFFF"/>
                </a:solidFill>
                <a:latin typeface="Trebuchet MS" panose="020B0603020202020204" pitchFamily="34" charset="0"/>
              </a:rPr>
              <a:t>2022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7" name="TextBox 171">
            <a:extLst>
              <a:ext uri="{FF2B5EF4-FFF2-40B4-BE49-F238E27FC236}">
                <a16:creationId xmlns="" xmlns:a16="http://schemas.microsoft.com/office/drawing/2014/main" id="{8702B3D2-37BE-4FAF-AD9E-8A0E59D41D71}"/>
              </a:ext>
            </a:extLst>
          </p:cNvPr>
          <p:cNvSpPr txBox="1"/>
          <p:nvPr/>
        </p:nvSpPr>
        <p:spPr>
          <a:xfrm>
            <a:off x="2118651" y="1141239"/>
            <a:ext cx="29333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Ara rapor fiziki dosya halinde (kargo) veya e-posta yolu ile sorumlu Öğretim Elemanına ulaştırılmalıdır.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Uzaktan Eğitim Derslerinin (AİİT, TD) Sınavlarına (Online) Girilmelidir.</a:t>
            </a:r>
            <a:endParaRPr lang="tr-TR" sz="14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8" name="TextBox 171">
            <a:extLst>
              <a:ext uri="{FF2B5EF4-FFF2-40B4-BE49-F238E27FC236}">
                <a16:creationId xmlns="" xmlns:a16="http://schemas.microsoft.com/office/drawing/2014/main" id="{119A649B-F8A5-4F40-B342-28B3E657FF8E}"/>
              </a:ext>
            </a:extLst>
          </p:cNvPr>
          <p:cNvSpPr txBox="1"/>
          <p:nvPr/>
        </p:nvSpPr>
        <p:spPr>
          <a:xfrm>
            <a:off x="2157855" y="636131"/>
            <a:ext cx="3311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dirty="0">
                <a:solidFill>
                  <a:srgbClr val="FFFFFF"/>
                </a:solidFill>
                <a:latin typeface="Trebuchet MS" panose="020B0603020202020204" pitchFamily="34" charset="0"/>
              </a:rPr>
              <a:t>9</a:t>
            </a:r>
            <a:r>
              <a:rPr kumimoji="0" lang="tr-TR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– </a:t>
            </a:r>
            <a:r>
              <a:rPr lang="tr-TR" b="1" dirty="0">
                <a:solidFill>
                  <a:srgbClr val="FFFFFF"/>
                </a:solidFill>
                <a:latin typeface="Trebuchet MS" panose="020B0603020202020204" pitchFamily="34" charset="0"/>
              </a:rPr>
              <a:t>17</a:t>
            </a: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Nisan 2022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9" name="TextBox 171">
            <a:extLst>
              <a:ext uri="{FF2B5EF4-FFF2-40B4-BE49-F238E27FC236}">
                <a16:creationId xmlns="" xmlns:a16="http://schemas.microsoft.com/office/drawing/2014/main" id="{6299799D-73CC-4A8E-B3AE-67AA73768D7C}"/>
              </a:ext>
            </a:extLst>
          </p:cNvPr>
          <p:cNvSpPr txBox="1"/>
          <p:nvPr/>
        </p:nvSpPr>
        <p:spPr>
          <a:xfrm>
            <a:off x="9288189" y="1160410"/>
            <a:ext cx="2913842" cy="3038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ts val="2100"/>
              </a:lnSpc>
              <a:buFont typeface="Arial" panose="020B0604020202020204" pitchFamily="34" charset="0"/>
              <a:buChar char="•"/>
              <a:defRPr/>
            </a:pPr>
            <a:r>
              <a:rPr kumimoji="0" lang="tr-TR" sz="14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Sonuç Raporu Baskı alınıp firmaya </a:t>
            </a:r>
            <a:r>
              <a:rPr kumimoji="0" lang="tr-TR" sz="140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kaşeletilip</a:t>
            </a:r>
            <a:r>
              <a:rPr kumimoji="0" lang="tr-TR" sz="14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imza</a:t>
            </a:r>
            <a:r>
              <a:rPr kumimoji="0" lang="tr-TR" sz="140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 </a:t>
            </a:r>
            <a:r>
              <a:rPr lang="tr-TR" sz="1400" dirty="0">
                <a:solidFill>
                  <a:srgbClr val="FFFFFF"/>
                </a:solidFill>
                <a:latin typeface="Trebuchet MS" panose="020B0603020202020204" pitchFamily="34" charset="0"/>
              </a:rPr>
              <a:t>attırılarak (İş Yeri Sorumlusu Değerlendirme Formu ve Öğrenci Devamsızlık Çizelgesi ile birlikte ) </a:t>
            </a:r>
            <a:r>
              <a:rPr kumimoji="0" lang="tr-TR" sz="140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okula </a:t>
            </a:r>
            <a:r>
              <a:rPr kumimoji="0" lang="tr-TR" sz="1400" i="0" u="none" strike="noStrike" kern="120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kargolanmalıdır</a:t>
            </a:r>
            <a:r>
              <a:rPr kumimoji="0" lang="tr-TR" sz="140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.</a:t>
            </a:r>
            <a:endParaRPr kumimoji="0" lang="tr-TR" sz="140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285750" lvl="0" indent="-285750">
              <a:lnSpc>
                <a:spcPts val="2100"/>
              </a:lnSpc>
              <a:buFont typeface="Arial" panose="020B0604020202020204" pitchFamily="34" charset="0"/>
              <a:buChar char="•"/>
              <a:defRPr/>
            </a:pPr>
            <a:r>
              <a:rPr lang="tr-TR" sz="1400" dirty="0">
                <a:solidFill>
                  <a:srgbClr val="FFFFFF"/>
                </a:solidFill>
                <a:latin typeface="Trebuchet MS" panose="020B0603020202020204" pitchFamily="34" charset="0"/>
              </a:rPr>
              <a:t>Uzaktan Eğitim Derslerinin (AİİT, TD) Sınavlarına (Online) Girilmelidir.</a:t>
            </a:r>
            <a:endParaRPr lang="tr-TR" sz="1200" dirty="0">
              <a:solidFill>
                <a:srgbClr val="FFFFFF"/>
              </a:solidFill>
              <a:latin typeface="Trebuchet MS" panose="020B0603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40" name="TextBox 171">
            <a:extLst>
              <a:ext uri="{FF2B5EF4-FFF2-40B4-BE49-F238E27FC236}">
                <a16:creationId xmlns="" xmlns:a16="http://schemas.microsoft.com/office/drawing/2014/main" id="{3CB5242B-A5CF-4738-BCBB-75A334774FCE}"/>
              </a:ext>
            </a:extLst>
          </p:cNvPr>
          <p:cNvSpPr txBox="1"/>
          <p:nvPr/>
        </p:nvSpPr>
        <p:spPr>
          <a:xfrm>
            <a:off x="9521582" y="632629"/>
            <a:ext cx="3311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4-17 </a:t>
            </a:r>
            <a:r>
              <a:rPr kumimoji="0" lang="tr-TR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Haziran 2022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5" name="TextBox 8">
            <a:extLst>
              <a:ext uri="{FF2B5EF4-FFF2-40B4-BE49-F238E27FC236}">
                <a16:creationId xmlns="" xmlns:a16="http://schemas.microsoft.com/office/drawing/2014/main" id="{20B23724-79F1-48D9-87B1-27D94C98AD5D}"/>
              </a:ext>
            </a:extLst>
          </p:cNvPr>
          <p:cNvSpPr txBox="1"/>
          <p:nvPr/>
        </p:nvSpPr>
        <p:spPr>
          <a:xfrm>
            <a:off x="76737" y="113497"/>
            <a:ext cx="654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Önemli Tarihler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1823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128" grpId="0" animBg="1"/>
      <p:bldP spid="129" grpId="0" animBg="1"/>
      <p:bldP spid="130" grpId="0" animBg="1"/>
      <p:bldP spid="131" grpId="0" animBg="1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25" name="Rectangle 39">
            <a:extLst>
              <a:ext uri="{FF2B5EF4-FFF2-40B4-BE49-F238E27FC236}">
                <a16:creationId xmlns="" xmlns:a16="http://schemas.microsoft.com/office/drawing/2014/main" id="{424BC55F-EF81-45C7-8325-5DC756D87440}"/>
              </a:ext>
            </a:extLst>
          </p:cNvPr>
          <p:cNvSpPr/>
          <p:nvPr/>
        </p:nvSpPr>
        <p:spPr>
          <a:xfrm>
            <a:off x="1129624" y="1708524"/>
            <a:ext cx="4335728" cy="3826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6" name="Rectangle 40">
            <a:extLst>
              <a:ext uri="{FF2B5EF4-FFF2-40B4-BE49-F238E27FC236}">
                <a16:creationId xmlns="" xmlns:a16="http://schemas.microsoft.com/office/drawing/2014/main" id="{E87541F3-A74B-407C-B8C9-90CFA0D5C8FD}"/>
              </a:ext>
            </a:extLst>
          </p:cNvPr>
          <p:cNvSpPr/>
          <p:nvPr/>
        </p:nvSpPr>
        <p:spPr>
          <a:xfrm>
            <a:off x="5602101" y="1708524"/>
            <a:ext cx="3066962" cy="3826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41">
            <a:extLst>
              <a:ext uri="{FF2B5EF4-FFF2-40B4-BE49-F238E27FC236}">
                <a16:creationId xmlns="" xmlns:a16="http://schemas.microsoft.com/office/drawing/2014/main" id="{1AFE4100-4F9F-44B9-B167-0FEB3DFCB4EC}"/>
              </a:ext>
            </a:extLst>
          </p:cNvPr>
          <p:cNvSpPr/>
          <p:nvPr/>
        </p:nvSpPr>
        <p:spPr>
          <a:xfrm>
            <a:off x="8805794" y="1708524"/>
            <a:ext cx="2506202" cy="18728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42">
            <a:extLst>
              <a:ext uri="{FF2B5EF4-FFF2-40B4-BE49-F238E27FC236}">
                <a16:creationId xmlns="" xmlns:a16="http://schemas.microsoft.com/office/drawing/2014/main" id="{8D529658-2BFC-4076-86D2-8EBE25EF8D86}"/>
              </a:ext>
            </a:extLst>
          </p:cNvPr>
          <p:cNvSpPr/>
          <p:nvPr/>
        </p:nvSpPr>
        <p:spPr>
          <a:xfrm>
            <a:off x="8805794" y="3706146"/>
            <a:ext cx="2506202" cy="18284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82">
            <a:extLst>
              <a:ext uri="{FF2B5EF4-FFF2-40B4-BE49-F238E27FC236}">
                <a16:creationId xmlns="" xmlns:a16="http://schemas.microsoft.com/office/drawing/2014/main" id="{8680DCD2-17DF-4846-8410-0C31DC0FE96B}"/>
              </a:ext>
            </a:extLst>
          </p:cNvPr>
          <p:cNvSpPr txBox="1"/>
          <p:nvPr/>
        </p:nvSpPr>
        <p:spPr>
          <a:xfrm>
            <a:off x="5584962" y="1782848"/>
            <a:ext cx="3126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rgbClr val="FFFFFF"/>
                </a:solidFill>
                <a:latin typeface="Trebuchet MS" panose="020B0603020202020204" pitchFamily="34" charset="0"/>
              </a:rPr>
              <a:t>İşletmede Mesleki Eğitim Kabul Formu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rgbClr val="FFFFFF"/>
                </a:solidFill>
                <a:latin typeface="Trebuchet MS" panose="020B0603020202020204" pitchFamily="34" charset="0"/>
              </a:rPr>
              <a:t>Ara Rapor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Sonuç Raporu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2" name="TextBox 8">
            <a:extLst>
              <a:ext uri="{FF2B5EF4-FFF2-40B4-BE49-F238E27FC236}">
                <a16:creationId xmlns="" xmlns:a16="http://schemas.microsoft.com/office/drawing/2014/main" id="{EDF3DF35-D6FD-44AE-9F23-FD477172E7E6}"/>
              </a:ext>
            </a:extLst>
          </p:cNvPr>
          <p:cNvSpPr txBox="1"/>
          <p:nvPr/>
        </p:nvSpPr>
        <p:spPr>
          <a:xfrm>
            <a:off x="113612" y="56633"/>
            <a:ext cx="65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Öğrenci Formları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E556CA26-31D1-48FB-8D71-F45AA0F19148}"/>
              </a:ext>
            </a:extLst>
          </p:cNvPr>
          <p:cNvSpPr/>
          <p:nvPr/>
        </p:nvSpPr>
        <p:spPr>
          <a:xfrm>
            <a:off x="1047328" y="5534572"/>
            <a:ext cx="3560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http://myok.mehmetakif.edu.tr</a:t>
            </a:r>
          </a:p>
        </p:txBody>
      </p:sp>
      <p:sp>
        <p:nvSpPr>
          <p:cNvPr id="44" name="TextBox 82">
            <a:extLst>
              <a:ext uri="{FF2B5EF4-FFF2-40B4-BE49-F238E27FC236}">
                <a16:creationId xmlns="" xmlns:a16="http://schemas.microsoft.com/office/drawing/2014/main" id="{480B0483-CA84-493D-AD83-0A2DD179DF6F}"/>
              </a:ext>
            </a:extLst>
          </p:cNvPr>
          <p:cNvSpPr txBox="1"/>
          <p:nvPr/>
        </p:nvSpPr>
        <p:spPr>
          <a:xfrm>
            <a:off x="8763184" y="1708524"/>
            <a:ext cx="24577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Öğrenci Devamsızlık Çizelgesi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5" name="TextBox 82">
            <a:extLst>
              <a:ext uri="{FF2B5EF4-FFF2-40B4-BE49-F238E27FC236}">
                <a16:creationId xmlns="" xmlns:a16="http://schemas.microsoft.com/office/drawing/2014/main" id="{D439FC53-79CF-48D9-8192-FB9FD43D0D61}"/>
              </a:ext>
            </a:extLst>
          </p:cNvPr>
          <p:cNvSpPr txBox="1"/>
          <p:nvPr/>
        </p:nvSpPr>
        <p:spPr>
          <a:xfrm>
            <a:off x="8763184" y="3706146"/>
            <a:ext cx="2457783" cy="20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İş Yeri Sorumlusu Değerlendirme Formu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1300" dirty="0">
                <a:solidFill>
                  <a:srgbClr val="FFFFFF"/>
                </a:solidFill>
                <a:latin typeface="Trebuchet MS" panose="020B0603020202020204" pitchFamily="34" charset="0"/>
              </a:rPr>
              <a:t>İşletmeye Ödenecek Devlet Katkısı İçin Öğrenci ve İşveren Bilgi Formu</a:t>
            </a:r>
            <a:endParaRPr kumimoji="0" lang="tr-TR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46" name="Group 40">
            <a:extLst>
              <a:ext uri="{FF2B5EF4-FFF2-40B4-BE49-F238E27FC236}">
                <a16:creationId xmlns="" xmlns:a16="http://schemas.microsoft.com/office/drawing/2014/main" id="{FFB7EAAD-61FD-4424-9546-41F001AFA19B}"/>
              </a:ext>
            </a:extLst>
          </p:cNvPr>
          <p:cNvGrpSpPr/>
          <p:nvPr/>
        </p:nvGrpSpPr>
        <p:grpSpPr>
          <a:xfrm>
            <a:off x="7430890" y="3973911"/>
            <a:ext cx="1155765" cy="1488100"/>
            <a:chOff x="2050732" y="1266266"/>
            <a:chExt cx="3359467" cy="4325468"/>
          </a:xfrm>
        </p:grpSpPr>
        <p:grpSp>
          <p:nvGrpSpPr>
            <p:cNvPr id="47" name="Group 14">
              <a:extLst>
                <a:ext uri="{FF2B5EF4-FFF2-40B4-BE49-F238E27FC236}">
                  <a16:creationId xmlns="" xmlns:a16="http://schemas.microsoft.com/office/drawing/2014/main" id="{EE272010-6FE0-4EE0-B2A4-7776E9AE71C4}"/>
                </a:ext>
              </a:extLst>
            </p:cNvPr>
            <p:cNvGrpSpPr/>
            <p:nvPr/>
          </p:nvGrpSpPr>
          <p:grpSpPr>
            <a:xfrm>
              <a:off x="2050732" y="1266266"/>
              <a:ext cx="3359467" cy="4325468"/>
              <a:chOff x="5230813" y="2312988"/>
              <a:chExt cx="1733550" cy="2232025"/>
            </a:xfrm>
          </p:grpSpPr>
          <p:sp>
            <p:nvSpPr>
              <p:cNvPr id="55" name="Freeform 6">
                <a:extLst>
                  <a:ext uri="{FF2B5EF4-FFF2-40B4-BE49-F238E27FC236}">
                    <a16:creationId xmlns="" xmlns:a16="http://schemas.microsoft.com/office/drawing/2014/main" id="{8F9C61AA-A748-49CD-A4F3-7AD87E314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513" y="4191001"/>
                <a:ext cx="41275" cy="60325"/>
              </a:xfrm>
              <a:custGeom>
                <a:avLst/>
                <a:gdLst>
                  <a:gd name="T0" fmla="*/ 0 w 13"/>
                  <a:gd name="T1" fmla="*/ 3 h 19"/>
                  <a:gd name="T2" fmla="*/ 4 w 13"/>
                  <a:gd name="T3" fmla="*/ 0 h 19"/>
                  <a:gd name="T4" fmla="*/ 10 w 13"/>
                  <a:gd name="T5" fmla="*/ 5 h 19"/>
                  <a:gd name="T6" fmla="*/ 5 w 13"/>
                  <a:gd name="T7" fmla="*/ 18 h 19"/>
                  <a:gd name="T8" fmla="*/ 0 w 13"/>
                  <a:gd name="T9" fmla="*/ 15 h 19"/>
                  <a:gd name="T10" fmla="*/ 0 w 13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9">
                    <a:moveTo>
                      <a:pt x="0" y="3"/>
                    </a:moveTo>
                    <a:cubicBezTo>
                      <a:pt x="2" y="2"/>
                      <a:pt x="3" y="1"/>
                      <a:pt x="4" y="0"/>
                    </a:cubicBezTo>
                    <a:cubicBezTo>
                      <a:pt x="6" y="2"/>
                      <a:pt x="8" y="3"/>
                      <a:pt x="10" y="5"/>
                    </a:cubicBezTo>
                    <a:cubicBezTo>
                      <a:pt x="13" y="10"/>
                      <a:pt x="11" y="17"/>
                      <a:pt x="5" y="18"/>
                    </a:cubicBezTo>
                    <a:cubicBezTo>
                      <a:pt x="4" y="19"/>
                      <a:pt x="2" y="17"/>
                      <a:pt x="0" y="15"/>
                    </a:cubicBezTo>
                    <a:cubicBezTo>
                      <a:pt x="7" y="11"/>
                      <a:pt x="5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Freeform 7">
                <a:extLst>
                  <a:ext uri="{FF2B5EF4-FFF2-40B4-BE49-F238E27FC236}">
                    <a16:creationId xmlns="" xmlns:a16="http://schemas.microsoft.com/office/drawing/2014/main" id="{9DB54189-1EA5-4DB3-B419-641136C5C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944813"/>
                <a:ext cx="28575" cy="34925"/>
              </a:xfrm>
              <a:custGeom>
                <a:avLst/>
                <a:gdLst>
                  <a:gd name="T0" fmla="*/ 0 w 9"/>
                  <a:gd name="T1" fmla="*/ 10 h 11"/>
                  <a:gd name="T2" fmla="*/ 2 w 9"/>
                  <a:gd name="T3" fmla="*/ 1 h 11"/>
                  <a:gd name="T4" fmla="*/ 8 w 9"/>
                  <a:gd name="T5" fmla="*/ 1 h 11"/>
                  <a:gd name="T6" fmla="*/ 9 w 9"/>
                  <a:gd name="T7" fmla="*/ 3 h 11"/>
                  <a:gd name="T8" fmla="*/ 8 w 9"/>
                  <a:gd name="T9" fmla="*/ 4 h 11"/>
                  <a:gd name="T10" fmla="*/ 2 w 9"/>
                  <a:gd name="T11" fmla="*/ 11 h 11"/>
                  <a:gd name="T12" fmla="*/ 0 w 9"/>
                  <a:gd name="T13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0"/>
                    </a:moveTo>
                    <a:cubicBezTo>
                      <a:pt x="1" y="7"/>
                      <a:pt x="1" y="4"/>
                      <a:pt x="2" y="1"/>
                    </a:cubicBezTo>
                    <a:cubicBezTo>
                      <a:pt x="2" y="0"/>
                      <a:pt x="6" y="1"/>
                      <a:pt x="8" y="1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3" y="3"/>
                      <a:pt x="2" y="7"/>
                      <a:pt x="2" y="11"/>
                    </a:cubicBezTo>
                    <a:cubicBezTo>
                      <a:pt x="1" y="11"/>
                      <a:pt x="1" y="10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Freeform 8">
                <a:extLst>
                  <a:ext uri="{FF2B5EF4-FFF2-40B4-BE49-F238E27FC236}">
                    <a16:creationId xmlns="" xmlns:a16="http://schemas.microsoft.com/office/drawing/2014/main" id="{A7172D61-5E9C-450C-8F24-805CFD86B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101" y="3649663"/>
                <a:ext cx="622300" cy="611188"/>
              </a:xfrm>
              <a:custGeom>
                <a:avLst/>
                <a:gdLst>
                  <a:gd name="T0" fmla="*/ 145 w 195"/>
                  <a:gd name="T1" fmla="*/ 111 h 192"/>
                  <a:gd name="T2" fmla="*/ 109 w 195"/>
                  <a:gd name="T3" fmla="*/ 179 h 192"/>
                  <a:gd name="T4" fmla="*/ 82 w 195"/>
                  <a:gd name="T5" fmla="*/ 183 h 192"/>
                  <a:gd name="T6" fmla="*/ 7 w 195"/>
                  <a:gd name="T7" fmla="*/ 107 h 192"/>
                  <a:gd name="T8" fmla="*/ 6 w 195"/>
                  <a:gd name="T9" fmla="*/ 84 h 192"/>
                  <a:gd name="T10" fmla="*/ 30 w 195"/>
                  <a:gd name="T11" fmla="*/ 85 h 192"/>
                  <a:gd name="T12" fmla="*/ 87 w 195"/>
                  <a:gd name="T13" fmla="*/ 142 h 192"/>
                  <a:gd name="T14" fmla="*/ 91 w 195"/>
                  <a:gd name="T15" fmla="*/ 146 h 192"/>
                  <a:gd name="T16" fmla="*/ 102 w 195"/>
                  <a:gd name="T17" fmla="*/ 124 h 192"/>
                  <a:gd name="T18" fmla="*/ 148 w 195"/>
                  <a:gd name="T19" fmla="*/ 39 h 192"/>
                  <a:gd name="T20" fmla="*/ 163 w 195"/>
                  <a:gd name="T21" fmla="*/ 11 h 192"/>
                  <a:gd name="T22" fmla="*/ 185 w 195"/>
                  <a:gd name="T23" fmla="*/ 3 h 192"/>
                  <a:gd name="T24" fmla="*/ 191 w 195"/>
                  <a:gd name="T25" fmla="*/ 26 h 192"/>
                  <a:gd name="T26" fmla="*/ 162 w 195"/>
                  <a:gd name="T27" fmla="*/ 79 h 192"/>
                  <a:gd name="T28" fmla="*/ 145 w 195"/>
                  <a:gd name="T29" fmla="*/ 11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92">
                    <a:moveTo>
                      <a:pt x="145" y="111"/>
                    </a:moveTo>
                    <a:cubicBezTo>
                      <a:pt x="133" y="134"/>
                      <a:pt x="121" y="157"/>
                      <a:pt x="109" y="179"/>
                    </a:cubicBezTo>
                    <a:cubicBezTo>
                      <a:pt x="103" y="190"/>
                      <a:pt x="91" y="192"/>
                      <a:pt x="82" y="183"/>
                    </a:cubicBezTo>
                    <a:cubicBezTo>
                      <a:pt x="57" y="158"/>
                      <a:pt x="32" y="132"/>
                      <a:pt x="7" y="107"/>
                    </a:cubicBezTo>
                    <a:cubicBezTo>
                      <a:pt x="0" y="100"/>
                      <a:pt x="1" y="89"/>
                      <a:pt x="6" y="84"/>
                    </a:cubicBezTo>
                    <a:cubicBezTo>
                      <a:pt x="13" y="77"/>
                      <a:pt x="23" y="78"/>
                      <a:pt x="30" y="85"/>
                    </a:cubicBezTo>
                    <a:cubicBezTo>
                      <a:pt x="49" y="104"/>
                      <a:pt x="68" y="123"/>
                      <a:pt x="87" y="142"/>
                    </a:cubicBezTo>
                    <a:cubicBezTo>
                      <a:pt x="88" y="143"/>
                      <a:pt x="89" y="144"/>
                      <a:pt x="91" y="146"/>
                    </a:cubicBezTo>
                    <a:cubicBezTo>
                      <a:pt x="95" y="138"/>
                      <a:pt x="98" y="131"/>
                      <a:pt x="102" y="124"/>
                    </a:cubicBezTo>
                    <a:cubicBezTo>
                      <a:pt x="117" y="96"/>
                      <a:pt x="132" y="68"/>
                      <a:pt x="148" y="39"/>
                    </a:cubicBezTo>
                    <a:cubicBezTo>
                      <a:pt x="153" y="30"/>
                      <a:pt x="158" y="20"/>
                      <a:pt x="163" y="11"/>
                    </a:cubicBezTo>
                    <a:cubicBezTo>
                      <a:pt x="168" y="1"/>
                      <a:pt x="178" y="0"/>
                      <a:pt x="185" y="3"/>
                    </a:cubicBezTo>
                    <a:cubicBezTo>
                      <a:pt x="193" y="7"/>
                      <a:pt x="195" y="18"/>
                      <a:pt x="191" y="26"/>
                    </a:cubicBezTo>
                    <a:cubicBezTo>
                      <a:pt x="182" y="44"/>
                      <a:pt x="172" y="62"/>
                      <a:pt x="162" y="79"/>
                    </a:cubicBezTo>
                    <a:cubicBezTo>
                      <a:pt x="161" y="82"/>
                      <a:pt x="149" y="105"/>
                      <a:pt x="145" y="11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Freeform 9">
                <a:extLst>
                  <a:ext uri="{FF2B5EF4-FFF2-40B4-BE49-F238E27FC236}">
                    <a16:creationId xmlns="" xmlns:a16="http://schemas.microsoft.com/office/drawing/2014/main" id="{0C66366D-D130-4045-B882-4E1CD2BBEE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0813" y="2312988"/>
                <a:ext cx="1733550" cy="2232025"/>
              </a:xfrm>
              <a:custGeom>
                <a:avLst/>
                <a:gdLst>
                  <a:gd name="T0" fmla="*/ 519 w 543"/>
                  <a:gd name="T1" fmla="*/ 420 h 700"/>
                  <a:gd name="T2" fmla="*/ 452 w 543"/>
                  <a:gd name="T3" fmla="*/ 344 h 700"/>
                  <a:gd name="T4" fmla="*/ 451 w 543"/>
                  <a:gd name="T5" fmla="*/ 131 h 700"/>
                  <a:gd name="T6" fmla="*/ 353 w 543"/>
                  <a:gd name="T7" fmla="*/ 120 h 700"/>
                  <a:gd name="T8" fmla="*/ 350 w 543"/>
                  <a:gd name="T9" fmla="*/ 120 h 700"/>
                  <a:gd name="T10" fmla="*/ 347 w 543"/>
                  <a:gd name="T11" fmla="*/ 93 h 700"/>
                  <a:gd name="T12" fmla="*/ 309 w 543"/>
                  <a:gd name="T13" fmla="*/ 76 h 700"/>
                  <a:gd name="T14" fmla="*/ 273 w 543"/>
                  <a:gd name="T15" fmla="*/ 18 h 700"/>
                  <a:gd name="T16" fmla="*/ 261 w 543"/>
                  <a:gd name="T17" fmla="*/ 10 h 700"/>
                  <a:gd name="T18" fmla="*/ 234 w 543"/>
                  <a:gd name="T19" fmla="*/ 2 h 700"/>
                  <a:gd name="T20" fmla="*/ 231 w 543"/>
                  <a:gd name="T21" fmla="*/ 2 h 700"/>
                  <a:gd name="T22" fmla="*/ 150 w 543"/>
                  <a:gd name="T23" fmla="*/ 69 h 700"/>
                  <a:gd name="T24" fmla="*/ 123 w 543"/>
                  <a:gd name="T25" fmla="*/ 75 h 700"/>
                  <a:gd name="T26" fmla="*/ 105 w 543"/>
                  <a:gd name="T27" fmla="*/ 114 h 700"/>
                  <a:gd name="T28" fmla="*/ 18 w 543"/>
                  <a:gd name="T29" fmla="*/ 120 h 700"/>
                  <a:gd name="T30" fmla="*/ 0 w 543"/>
                  <a:gd name="T31" fmla="*/ 371 h 700"/>
                  <a:gd name="T32" fmla="*/ 0 w 543"/>
                  <a:gd name="T33" fmla="*/ 606 h 700"/>
                  <a:gd name="T34" fmla="*/ 0 w 543"/>
                  <a:gd name="T35" fmla="*/ 607 h 700"/>
                  <a:gd name="T36" fmla="*/ 19 w 543"/>
                  <a:gd name="T37" fmla="*/ 621 h 700"/>
                  <a:gd name="T38" fmla="*/ 206 w 543"/>
                  <a:gd name="T39" fmla="*/ 625 h 700"/>
                  <a:gd name="T40" fmla="*/ 321 w 543"/>
                  <a:gd name="T41" fmla="*/ 695 h 700"/>
                  <a:gd name="T42" fmla="*/ 478 w 543"/>
                  <a:gd name="T43" fmla="*/ 651 h 700"/>
                  <a:gd name="T44" fmla="*/ 538 w 543"/>
                  <a:gd name="T45" fmla="*/ 473 h 700"/>
                  <a:gd name="T46" fmla="*/ 215 w 543"/>
                  <a:gd name="T47" fmla="*/ 35 h 700"/>
                  <a:gd name="T48" fmla="*/ 255 w 543"/>
                  <a:gd name="T49" fmla="*/ 45 h 700"/>
                  <a:gd name="T50" fmla="*/ 261 w 543"/>
                  <a:gd name="T51" fmla="*/ 51 h 700"/>
                  <a:gd name="T52" fmla="*/ 271 w 543"/>
                  <a:gd name="T53" fmla="*/ 76 h 700"/>
                  <a:gd name="T54" fmla="*/ 181 w 543"/>
                  <a:gd name="T55" fmla="*/ 75 h 700"/>
                  <a:gd name="T56" fmla="*/ 137 w 543"/>
                  <a:gd name="T57" fmla="*/ 107 h 700"/>
                  <a:gd name="T58" fmla="*/ 309 w 543"/>
                  <a:gd name="T59" fmla="*/ 108 h 700"/>
                  <a:gd name="T60" fmla="*/ 315 w 543"/>
                  <a:gd name="T61" fmla="*/ 160 h 700"/>
                  <a:gd name="T62" fmla="*/ 261 w 543"/>
                  <a:gd name="T63" fmla="*/ 166 h 700"/>
                  <a:gd name="T64" fmla="*/ 136 w 543"/>
                  <a:gd name="T65" fmla="*/ 160 h 700"/>
                  <a:gd name="T66" fmla="*/ 183 w 543"/>
                  <a:gd name="T67" fmla="*/ 588 h 700"/>
                  <a:gd name="T68" fmla="*/ 32 w 543"/>
                  <a:gd name="T69" fmla="*/ 290 h 700"/>
                  <a:gd name="T70" fmla="*/ 38 w 543"/>
                  <a:gd name="T71" fmla="*/ 152 h 700"/>
                  <a:gd name="T72" fmla="*/ 105 w 543"/>
                  <a:gd name="T73" fmla="*/ 158 h 700"/>
                  <a:gd name="T74" fmla="*/ 123 w 543"/>
                  <a:gd name="T75" fmla="*/ 197 h 700"/>
                  <a:gd name="T76" fmla="*/ 329 w 543"/>
                  <a:gd name="T77" fmla="*/ 197 h 700"/>
                  <a:gd name="T78" fmla="*/ 347 w 543"/>
                  <a:gd name="T79" fmla="*/ 158 h 700"/>
                  <a:gd name="T80" fmla="*/ 382 w 543"/>
                  <a:gd name="T81" fmla="*/ 152 h 700"/>
                  <a:gd name="T82" fmla="*/ 420 w 543"/>
                  <a:gd name="T83" fmla="*/ 157 h 700"/>
                  <a:gd name="T84" fmla="*/ 420 w 543"/>
                  <a:gd name="T85" fmla="*/ 327 h 700"/>
                  <a:gd name="T86" fmla="*/ 404 w 543"/>
                  <a:gd name="T87" fmla="*/ 329 h 700"/>
                  <a:gd name="T88" fmla="*/ 276 w 543"/>
                  <a:gd name="T89" fmla="*/ 339 h 700"/>
                  <a:gd name="T90" fmla="*/ 175 w 543"/>
                  <a:gd name="T91" fmla="*/ 452 h 700"/>
                  <a:gd name="T92" fmla="*/ 507 w 543"/>
                  <a:gd name="T93" fmla="*/ 536 h 700"/>
                  <a:gd name="T94" fmla="*/ 391 w 543"/>
                  <a:gd name="T95" fmla="*/ 661 h 700"/>
                  <a:gd name="T96" fmla="*/ 282 w 543"/>
                  <a:gd name="T97" fmla="*/ 648 h 700"/>
                  <a:gd name="T98" fmla="*/ 211 w 543"/>
                  <a:gd name="T99" fmla="*/ 572 h 700"/>
                  <a:gd name="T100" fmla="*/ 278 w 543"/>
                  <a:gd name="T101" fmla="*/ 374 h 700"/>
                  <a:gd name="T102" fmla="*/ 481 w 543"/>
                  <a:gd name="T103" fmla="*/ 421 h 700"/>
                  <a:gd name="T104" fmla="*/ 507 w 543"/>
                  <a:gd name="T105" fmla="*/ 536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3" h="700">
                    <a:moveTo>
                      <a:pt x="538" y="473"/>
                    </a:moveTo>
                    <a:cubicBezTo>
                      <a:pt x="534" y="454"/>
                      <a:pt x="528" y="437"/>
                      <a:pt x="519" y="420"/>
                    </a:cubicBezTo>
                    <a:cubicBezTo>
                      <a:pt x="504" y="393"/>
                      <a:pt x="483" y="370"/>
                      <a:pt x="457" y="353"/>
                    </a:cubicBezTo>
                    <a:cubicBezTo>
                      <a:pt x="453" y="351"/>
                      <a:pt x="452" y="348"/>
                      <a:pt x="452" y="344"/>
                    </a:cubicBezTo>
                    <a:cubicBezTo>
                      <a:pt x="452" y="276"/>
                      <a:pt x="452" y="208"/>
                      <a:pt x="452" y="140"/>
                    </a:cubicBezTo>
                    <a:cubicBezTo>
                      <a:pt x="452" y="137"/>
                      <a:pt x="452" y="134"/>
                      <a:pt x="451" y="131"/>
                    </a:cubicBezTo>
                    <a:cubicBezTo>
                      <a:pt x="448" y="123"/>
                      <a:pt x="442" y="120"/>
                      <a:pt x="434" y="120"/>
                    </a:cubicBezTo>
                    <a:cubicBezTo>
                      <a:pt x="407" y="120"/>
                      <a:pt x="380" y="120"/>
                      <a:pt x="353" y="120"/>
                    </a:cubicBezTo>
                    <a:cubicBezTo>
                      <a:pt x="352" y="120"/>
                      <a:pt x="351" y="120"/>
                      <a:pt x="350" y="120"/>
                    </a:cubicBezTo>
                    <a:cubicBezTo>
                      <a:pt x="350" y="120"/>
                      <a:pt x="350" y="120"/>
                      <a:pt x="350" y="120"/>
                    </a:cubicBezTo>
                    <a:cubicBezTo>
                      <a:pt x="347" y="120"/>
                      <a:pt x="347" y="119"/>
                      <a:pt x="347" y="114"/>
                    </a:cubicBezTo>
                    <a:cubicBezTo>
                      <a:pt x="347" y="107"/>
                      <a:pt x="347" y="100"/>
                      <a:pt x="347" y="93"/>
                    </a:cubicBezTo>
                    <a:cubicBezTo>
                      <a:pt x="347" y="81"/>
                      <a:pt x="341" y="76"/>
                      <a:pt x="329" y="76"/>
                    </a:cubicBezTo>
                    <a:cubicBezTo>
                      <a:pt x="322" y="75"/>
                      <a:pt x="316" y="75"/>
                      <a:pt x="309" y="76"/>
                    </a:cubicBezTo>
                    <a:cubicBezTo>
                      <a:pt x="304" y="76"/>
                      <a:pt x="303" y="74"/>
                      <a:pt x="302" y="69"/>
                    </a:cubicBezTo>
                    <a:cubicBezTo>
                      <a:pt x="300" y="48"/>
                      <a:pt x="290" y="31"/>
                      <a:pt x="273" y="18"/>
                    </a:cubicBezTo>
                    <a:cubicBezTo>
                      <a:pt x="269" y="15"/>
                      <a:pt x="265" y="13"/>
                      <a:pt x="261" y="10"/>
                    </a:cubicBezTo>
                    <a:cubicBezTo>
                      <a:pt x="261" y="10"/>
                      <a:pt x="261" y="10"/>
                      <a:pt x="261" y="10"/>
                    </a:cubicBezTo>
                    <a:cubicBezTo>
                      <a:pt x="259" y="9"/>
                      <a:pt x="257" y="8"/>
                      <a:pt x="255" y="8"/>
                    </a:cubicBezTo>
                    <a:cubicBezTo>
                      <a:pt x="249" y="5"/>
                      <a:pt x="242" y="3"/>
                      <a:pt x="234" y="2"/>
                    </a:cubicBezTo>
                    <a:cubicBezTo>
                      <a:pt x="233" y="2"/>
                      <a:pt x="232" y="2"/>
                      <a:pt x="231" y="2"/>
                    </a:cubicBezTo>
                    <a:cubicBezTo>
                      <a:pt x="231" y="2"/>
                      <a:pt x="231" y="2"/>
                      <a:pt x="231" y="2"/>
                    </a:cubicBezTo>
                    <a:cubicBezTo>
                      <a:pt x="212" y="0"/>
                      <a:pt x="194" y="6"/>
                      <a:pt x="179" y="18"/>
                    </a:cubicBezTo>
                    <a:cubicBezTo>
                      <a:pt x="162" y="31"/>
                      <a:pt x="152" y="48"/>
                      <a:pt x="150" y="69"/>
                    </a:cubicBezTo>
                    <a:cubicBezTo>
                      <a:pt x="149" y="74"/>
                      <a:pt x="148" y="76"/>
                      <a:pt x="143" y="75"/>
                    </a:cubicBezTo>
                    <a:cubicBezTo>
                      <a:pt x="136" y="75"/>
                      <a:pt x="129" y="75"/>
                      <a:pt x="123" y="75"/>
                    </a:cubicBezTo>
                    <a:cubicBezTo>
                      <a:pt x="111" y="75"/>
                      <a:pt x="105" y="81"/>
                      <a:pt x="105" y="93"/>
                    </a:cubicBezTo>
                    <a:cubicBezTo>
                      <a:pt x="105" y="100"/>
                      <a:pt x="105" y="107"/>
                      <a:pt x="105" y="114"/>
                    </a:cubicBezTo>
                    <a:cubicBezTo>
                      <a:pt x="105" y="120"/>
                      <a:pt x="105" y="120"/>
                      <a:pt x="98" y="120"/>
                    </a:cubicBezTo>
                    <a:cubicBezTo>
                      <a:pt x="72" y="120"/>
                      <a:pt x="45" y="121"/>
                      <a:pt x="18" y="120"/>
                    </a:cubicBezTo>
                    <a:cubicBezTo>
                      <a:pt x="7" y="120"/>
                      <a:pt x="0" y="127"/>
                      <a:pt x="0" y="139"/>
                    </a:cubicBezTo>
                    <a:cubicBezTo>
                      <a:pt x="0" y="216"/>
                      <a:pt x="0" y="293"/>
                      <a:pt x="0" y="371"/>
                    </a:cubicBezTo>
                    <a:cubicBezTo>
                      <a:pt x="0" y="448"/>
                      <a:pt x="0" y="526"/>
                      <a:pt x="0" y="603"/>
                    </a:cubicBezTo>
                    <a:cubicBezTo>
                      <a:pt x="0" y="604"/>
                      <a:pt x="0" y="605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1" y="609"/>
                      <a:pt x="1" y="610"/>
                      <a:pt x="1" y="611"/>
                    </a:cubicBezTo>
                    <a:cubicBezTo>
                      <a:pt x="4" y="619"/>
                      <a:pt x="11" y="621"/>
                      <a:pt x="19" y="621"/>
                    </a:cubicBezTo>
                    <a:cubicBezTo>
                      <a:pt x="78" y="621"/>
                      <a:pt x="138" y="621"/>
                      <a:pt x="197" y="621"/>
                    </a:cubicBezTo>
                    <a:cubicBezTo>
                      <a:pt x="201" y="621"/>
                      <a:pt x="203" y="622"/>
                      <a:pt x="206" y="625"/>
                    </a:cubicBezTo>
                    <a:cubicBezTo>
                      <a:pt x="216" y="636"/>
                      <a:pt x="226" y="647"/>
                      <a:pt x="237" y="657"/>
                    </a:cubicBezTo>
                    <a:cubicBezTo>
                      <a:pt x="261" y="677"/>
                      <a:pt x="290" y="689"/>
                      <a:pt x="321" y="695"/>
                    </a:cubicBezTo>
                    <a:cubicBezTo>
                      <a:pt x="350" y="700"/>
                      <a:pt x="378" y="698"/>
                      <a:pt x="406" y="690"/>
                    </a:cubicBezTo>
                    <a:cubicBezTo>
                      <a:pt x="433" y="682"/>
                      <a:pt x="457" y="669"/>
                      <a:pt x="478" y="651"/>
                    </a:cubicBezTo>
                    <a:cubicBezTo>
                      <a:pt x="511" y="621"/>
                      <a:pt x="532" y="584"/>
                      <a:pt x="539" y="540"/>
                    </a:cubicBezTo>
                    <a:cubicBezTo>
                      <a:pt x="543" y="518"/>
                      <a:pt x="542" y="495"/>
                      <a:pt x="538" y="473"/>
                    </a:cubicBezTo>
                    <a:close/>
                    <a:moveTo>
                      <a:pt x="197" y="44"/>
                    </a:moveTo>
                    <a:cubicBezTo>
                      <a:pt x="202" y="40"/>
                      <a:pt x="209" y="36"/>
                      <a:pt x="215" y="35"/>
                    </a:cubicBezTo>
                    <a:cubicBezTo>
                      <a:pt x="215" y="35"/>
                      <a:pt x="215" y="35"/>
                      <a:pt x="215" y="35"/>
                    </a:cubicBezTo>
                    <a:cubicBezTo>
                      <a:pt x="229" y="32"/>
                      <a:pt x="244" y="35"/>
                      <a:pt x="255" y="45"/>
                    </a:cubicBezTo>
                    <a:cubicBezTo>
                      <a:pt x="257" y="46"/>
                      <a:pt x="259" y="48"/>
                      <a:pt x="261" y="50"/>
                    </a:cubicBezTo>
                    <a:cubicBezTo>
                      <a:pt x="261" y="50"/>
                      <a:pt x="261" y="51"/>
                      <a:pt x="261" y="51"/>
                    </a:cubicBezTo>
                    <a:cubicBezTo>
                      <a:pt x="261" y="51"/>
                      <a:pt x="261" y="51"/>
                      <a:pt x="261" y="51"/>
                    </a:cubicBezTo>
                    <a:cubicBezTo>
                      <a:pt x="267" y="57"/>
                      <a:pt x="270" y="65"/>
                      <a:pt x="271" y="76"/>
                    </a:cubicBezTo>
                    <a:cubicBezTo>
                      <a:pt x="268" y="76"/>
                      <a:pt x="212" y="75"/>
                      <a:pt x="188" y="75"/>
                    </a:cubicBezTo>
                    <a:cubicBezTo>
                      <a:pt x="186" y="75"/>
                      <a:pt x="184" y="75"/>
                      <a:pt x="181" y="75"/>
                    </a:cubicBezTo>
                    <a:cubicBezTo>
                      <a:pt x="182" y="62"/>
                      <a:pt x="188" y="52"/>
                      <a:pt x="197" y="44"/>
                    </a:cubicBezTo>
                    <a:close/>
                    <a:moveTo>
                      <a:pt x="137" y="107"/>
                    </a:moveTo>
                    <a:cubicBezTo>
                      <a:pt x="139" y="107"/>
                      <a:pt x="141" y="107"/>
                      <a:pt x="142" y="107"/>
                    </a:cubicBezTo>
                    <a:cubicBezTo>
                      <a:pt x="167" y="107"/>
                      <a:pt x="278" y="108"/>
                      <a:pt x="309" y="108"/>
                    </a:cubicBezTo>
                    <a:cubicBezTo>
                      <a:pt x="311" y="108"/>
                      <a:pt x="313" y="108"/>
                      <a:pt x="315" y="108"/>
                    </a:cubicBezTo>
                    <a:cubicBezTo>
                      <a:pt x="315" y="110"/>
                      <a:pt x="315" y="145"/>
                      <a:pt x="315" y="160"/>
                    </a:cubicBezTo>
                    <a:cubicBezTo>
                      <a:pt x="315" y="165"/>
                      <a:pt x="314" y="166"/>
                      <a:pt x="310" y="166"/>
                    </a:cubicBezTo>
                    <a:cubicBezTo>
                      <a:pt x="293" y="166"/>
                      <a:pt x="261" y="166"/>
                      <a:pt x="261" y="166"/>
                    </a:cubicBezTo>
                    <a:cubicBezTo>
                      <a:pt x="221" y="165"/>
                      <a:pt x="182" y="165"/>
                      <a:pt x="142" y="166"/>
                    </a:cubicBezTo>
                    <a:cubicBezTo>
                      <a:pt x="138" y="166"/>
                      <a:pt x="136" y="165"/>
                      <a:pt x="136" y="160"/>
                    </a:cubicBezTo>
                    <a:cubicBezTo>
                      <a:pt x="137" y="144"/>
                      <a:pt x="137" y="123"/>
                      <a:pt x="137" y="107"/>
                    </a:cubicBezTo>
                    <a:close/>
                    <a:moveTo>
                      <a:pt x="183" y="588"/>
                    </a:moveTo>
                    <a:cubicBezTo>
                      <a:pt x="159" y="589"/>
                      <a:pt x="31" y="587"/>
                      <a:pt x="31" y="587"/>
                    </a:cubicBezTo>
                    <a:cubicBezTo>
                      <a:pt x="31" y="587"/>
                      <a:pt x="32" y="374"/>
                      <a:pt x="32" y="290"/>
                    </a:cubicBezTo>
                    <a:cubicBezTo>
                      <a:pt x="32" y="246"/>
                      <a:pt x="32" y="202"/>
                      <a:pt x="32" y="158"/>
                    </a:cubicBezTo>
                    <a:cubicBezTo>
                      <a:pt x="32" y="154"/>
                      <a:pt x="33" y="152"/>
                      <a:pt x="38" y="152"/>
                    </a:cubicBezTo>
                    <a:cubicBezTo>
                      <a:pt x="58" y="152"/>
                      <a:pt x="79" y="152"/>
                      <a:pt x="99" y="152"/>
                    </a:cubicBezTo>
                    <a:cubicBezTo>
                      <a:pt x="104" y="152"/>
                      <a:pt x="105" y="154"/>
                      <a:pt x="105" y="158"/>
                    </a:cubicBezTo>
                    <a:cubicBezTo>
                      <a:pt x="105" y="165"/>
                      <a:pt x="105" y="173"/>
                      <a:pt x="105" y="180"/>
                    </a:cubicBezTo>
                    <a:cubicBezTo>
                      <a:pt x="105" y="190"/>
                      <a:pt x="113" y="197"/>
                      <a:pt x="123" y="197"/>
                    </a:cubicBezTo>
                    <a:cubicBezTo>
                      <a:pt x="154" y="197"/>
                      <a:pt x="184" y="197"/>
                      <a:pt x="215" y="197"/>
                    </a:cubicBezTo>
                    <a:cubicBezTo>
                      <a:pt x="215" y="197"/>
                      <a:pt x="291" y="197"/>
                      <a:pt x="329" y="197"/>
                    </a:cubicBezTo>
                    <a:cubicBezTo>
                      <a:pt x="339" y="197"/>
                      <a:pt x="347" y="191"/>
                      <a:pt x="347" y="180"/>
                    </a:cubicBezTo>
                    <a:cubicBezTo>
                      <a:pt x="347" y="173"/>
                      <a:pt x="347" y="165"/>
                      <a:pt x="347" y="158"/>
                    </a:cubicBezTo>
                    <a:cubicBezTo>
                      <a:pt x="347" y="154"/>
                      <a:pt x="348" y="152"/>
                      <a:pt x="352" y="152"/>
                    </a:cubicBezTo>
                    <a:cubicBezTo>
                      <a:pt x="362" y="152"/>
                      <a:pt x="382" y="152"/>
                      <a:pt x="382" y="152"/>
                    </a:cubicBezTo>
                    <a:cubicBezTo>
                      <a:pt x="393" y="152"/>
                      <a:pt x="404" y="152"/>
                      <a:pt x="416" y="152"/>
                    </a:cubicBezTo>
                    <a:cubicBezTo>
                      <a:pt x="419" y="152"/>
                      <a:pt x="420" y="153"/>
                      <a:pt x="420" y="157"/>
                    </a:cubicBezTo>
                    <a:cubicBezTo>
                      <a:pt x="420" y="168"/>
                      <a:pt x="420" y="179"/>
                      <a:pt x="420" y="190"/>
                    </a:cubicBezTo>
                    <a:cubicBezTo>
                      <a:pt x="420" y="235"/>
                      <a:pt x="420" y="281"/>
                      <a:pt x="420" y="327"/>
                    </a:cubicBezTo>
                    <a:cubicBezTo>
                      <a:pt x="420" y="329"/>
                      <a:pt x="420" y="331"/>
                      <a:pt x="420" y="334"/>
                    </a:cubicBezTo>
                    <a:cubicBezTo>
                      <a:pt x="414" y="332"/>
                      <a:pt x="409" y="331"/>
                      <a:pt x="404" y="329"/>
                    </a:cubicBezTo>
                    <a:cubicBezTo>
                      <a:pt x="378" y="321"/>
                      <a:pt x="351" y="321"/>
                      <a:pt x="324" y="324"/>
                    </a:cubicBezTo>
                    <a:cubicBezTo>
                      <a:pt x="308" y="327"/>
                      <a:pt x="292" y="332"/>
                      <a:pt x="276" y="339"/>
                    </a:cubicBezTo>
                    <a:cubicBezTo>
                      <a:pt x="275" y="339"/>
                      <a:pt x="261" y="346"/>
                      <a:pt x="261" y="346"/>
                    </a:cubicBezTo>
                    <a:cubicBezTo>
                      <a:pt x="220" y="371"/>
                      <a:pt x="190" y="406"/>
                      <a:pt x="175" y="452"/>
                    </a:cubicBezTo>
                    <a:cubicBezTo>
                      <a:pt x="160" y="498"/>
                      <a:pt x="164" y="544"/>
                      <a:pt x="183" y="588"/>
                    </a:cubicBezTo>
                    <a:close/>
                    <a:moveTo>
                      <a:pt x="507" y="536"/>
                    </a:moveTo>
                    <a:cubicBezTo>
                      <a:pt x="501" y="572"/>
                      <a:pt x="484" y="603"/>
                      <a:pt x="456" y="627"/>
                    </a:cubicBezTo>
                    <a:cubicBezTo>
                      <a:pt x="437" y="644"/>
                      <a:pt x="415" y="655"/>
                      <a:pt x="391" y="661"/>
                    </a:cubicBezTo>
                    <a:cubicBezTo>
                      <a:pt x="376" y="665"/>
                      <a:pt x="361" y="666"/>
                      <a:pt x="346" y="666"/>
                    </a:cubicBezTo>
                    <a:cubicBezTo>
                      <a:pt x="324" y="665"/>
                      <a:pt x="302" y="659"/>
                      <a:pt x="282" y="648"/>
                    </a:cubicBezTo>
                    <a:cubicBezTo>
                      <a:pt x="280" y="647"/>
                      <a:pt x="270" y="641"/>
                      <a:pt x="268" y="640"/>
                    </a:cubicBezTo>
                    <a:cubicBezTo>
                      <a:pt x="242" y="623"/>
                      <a:pt x="224" y="600"/>
                      <a:pt x="211" y="572"/>
                    </a:cubicBezTo>
                    <a:cubicBezTo>
                      <a:pt x="198" y="544"/>
                      <a:pt x="195" y="514"/>
                      <a:pt x="200" y="484"/>
                    </a:cubicBezTo>
                    <a:cubicBezTo>
                      <a:pt x="209" y="435"/>
                      <a:pt x="235" y="398"/>
                      <a:pt x="278" y="374"/>
                    </a:cubicBezTo>
                    <a:cubicBezTo>
                      <a:pt x="304" y="359"/>
                      <a:pt x="331" y="352"/>
                      <a:pt x="360" y="354"/>
                    </a:cubicBezTo>
                    <a:cubicBezTo>
                      <a:pt x="411" y="357"/>
                      <a:pt x="452" y="379"/>
                      <a:pt x="481" y="421"/>
                    </a:cubicBezTo>
                    <a:cubicBezTo>
                      <a:pt x="493" y="437"/>
                      <a:pt x="501" y="455"/>
                      <a:pt x="506" y="475"/>
                    </a:cubicBezTo>
                    <a:cubicBezTo>
                      <a:pt x="510" y="495"/>
                      <a:pt x="511" y="515"/>
                      <a:pt x="507" y="5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48" name="Straight Connector 2">
              <a:extLst>
                <a:ext uri="{FF2B5EF4-FFF2-40B4-BE49-F238E27FC236}">
                  <a16:creationId xmlns="" xmlns:a16="http://schemas.microsoft.com/office/drawing/2014/main" id="{7CA8AAE5-B333-46B2-9F3F-8A9AEA653A17}"/>
                </a:ext>
              </a:extLst>
            </p:cNvPr>
            <p:cNvCxnSpPr/>
            <p:nvPr/>
          </p:nvCxnSpPr>
          <p:spPr>
            <a:xfrm>
              <a:off x="2489200" y="274320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1">
              <a:extLst>
                <a:ext uri="{FF2B5EF4-FFF2-40B4-BE49-F238E27FC236}">
                  <a16:creationId xmlns="" xmlns:a16="http://schemas.microsoft.com/office/drawing/2014/main" id="{BF544131-C6E6-4CF4-A980-CFDB4409948C}"/>
                </a:ext>
              </a:extLst>
            </p:cNvPr>
            <p:cNvCxnSpPr/>
            <p:nvPr/>
          </p:nvCxnSpPr>
          <p:spPr>
            <a:xfrm>
              <a:off x="2489200" y="306324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2">
              <a:extLst>
                <a:ext uri="{FF2B5EF4-FFF2-40B4-BE49-F238E27FC236}">
                  <a16:creationId xmlns="" xmlns:a16="http://schemas.microsoft.com/office/drawing/2014/main" id="{7224701E-9383-49DE-942E-03D548105717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383280"/>
              <a:ext cx="8534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7">
              <a:extLst>
                <a:ext uri="{FF2B5EF4-FFF2-40B4-BE49-F238E27FC236}">
                  <a16:creationId xmlns="" xmlns:a16="http://schemas.microsoft.com/office/drawing/2014/main" id="{4B24AEC4-91DB-4F0A-8220-2E3FFD68036F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693160"/>
              <a:ext cx="635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8">
              <a:extLst>
                <a:ext uri="{FF2B5EF4-FFF2-40B4-BE49-F238E27FC236}">
                  <a16:creationId xmlns="" xmlns:a16="http://schemas.microsoft.com/office/drawing/2014/main" id="{5696F5F8-3DC0-4A2D-A280-E15B9753CC25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013200"/>
              <a:ext cx="4775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9">
              <a:extLst>
                <a:ext uri="{FF2B5EF4-FFF2-40B4-BE49-F238E27FC236}">
                  <a16:creationId xmlns="" xmlns:a16="http://schemas.microsoft.com/office/drawing/2014/main" id="{0924A099-4966-48F8-96C5-6669BCF43ED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3332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39">
              <a:extLst>
                <a:ext uri="{FF2B5EF4-FFF2-40B4-BE49-F238E27FC236}">
                  <a16:creationId xmlns="" xmlns:a16="http://schemas.microsoft.com/office/drawing/2014/main" id="{68ACD346-CB15-4A5A-8190-B7C6570B37DE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6380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E1CCA74-A491-47B9-A653-256E4D7845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46"/>
          <a:stretch/>
        </p:blipFill>
        <p:spPr>
          <a:xfrm>
            <a:off x="1164931" y="1855579"/>
            <a:ext cx="4213849" cy="360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6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0" y="393593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İçerik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=""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0" y="1517743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1180086" y="1517743"/>
            <a:ext cx="11011914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=""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=""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0" y="2464065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1180085" y="2464065"/>
            <a:ext cx="11140251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=""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=""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0" y="3410385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1180086" y="3410385"/>
            <a:ext cx="11140250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=""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=""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0" y="4356707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1180086" y="4356707"/>
            <a:ext cx="11140250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=""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67232" y="1588043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67232" y="2531229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67231" y="349857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67232" y="443253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1748714" y="1677562"/>
            <a:ext cx="4648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3+1 EĞİTİM MODELİ NEDİR?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1797551" y="2561695"/>
            <a:ext cx="608343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FAYDALARI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Öğrenciye Faydaları, Üniversiteye Faydaları, İş Dünyasına Faydaları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1873480" y="3440091"/>
            <a:ext cx="1025128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İŞLEYİŞ</a:t>
            </a:r>
          </a:p>
          <a:p>
            <a:pPr lvl="0" algn="just"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Ön Şart, İşletmede Mesleki Eğitim Kabul Formu, Süresi, Değerlendirme, Sigorta Primi, Devamsızlık, Rapor, Takip 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BB2D7612-B51C-417D-8AB4-D43CA5AFCC99}"/>
              </a:ext>
            </a:extLst>
          </p:cNvPr>
          <p:cNvSpPr txBox="1"/>
          <p:nvPr/>
        </p:nvSpPr>
        <p:spPr>
          <a:xfrm>
            <a:off x="1873480" y="4488178"/>
            <a:ext cx="464862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RAPOR HAZIRLAMA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500" dirty="0">
                <a:solidFill>
                  <a:srgbClr val="FFFFFF"/>
                </a:solidFill>
                <a:latin typeface="Trebuchet MS" panose="020B0603020202020204" pitchFamily="34" charset="0"/>
              </a:rPr>
              <a:t>Ara Rapor, Sonuç Raporu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50" name="Resim 49">
            <a:extLst>
              <a:ext uri="{FF2B5EF4-FFF2-40B4-BE49-F238E27FC236}">
                <a16:creationId xmlns="" xmlns:a16="http://schemas.microsoft.com/office/drawing/2014/main" id="{328E3AE4-8B39-4C3D-9AEF-F5F84B23E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01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25" name="Rectangle 39">
            <a:extLst>
              <a:ext uri="{FF2B5EF4-FFF2-40B4-BE49-F238E27FC236}">
                <a16:creationId xmlns="" xmlns:a16="http://schemas.microsoft.com/office/drawing/2014/main" id="{424BC55F-EF81-45C7-8325-5DC756D87440}"/>
              </a:ext>
            </a:extLst>
          </p:cNvPr>
          <p:cNvSpPr/>
          <p:nvPr/>
        </p:nvSpPr>
        <p:spPr>
          <a:xfrm>
            <a:off x="1129624" y="1708524"/>
            <a:ext cx="4335728" cy="3826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6" name="Rectangle 40">
            <a:extLst>
              <a:ext uri="{FF2B5EF4-FFF2-40B4-BE49-F238E27FC236}">
                <a16:creationId xmlns="" xmlns:a16="http://schemas.microsoft.com/office/drawing/2014/main" id="{E87541F3-A74B-407C-B8C9-90CFA0D5C8FD}"/>
              </a:ext>
            </a:extLst>
          </p:cNvPr>
          <p:cNvSpPr/>
          <p:nvPr/>
        </p:nvSpPr>
        <p:spPr>
          <a:xfrm>
            <a:off x="5602101" y="1708524"/>
            <a:ext cx="3066962" cy="3826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41">
            <a:extLst>
              <a:ext uri="{FF2B5EF4-FFF2-40B4-BE49-F238E27FC236}">
                <a16:creationId xmlns="" xmlns:a16="http://schemas.microsoft.com/office/drawing/2014/main" id="{1AFE4100-4F9F-44B9-B167-0FEB3DFCB4EC}"/>
              </a:ext>
            </a:extLst>
          </p:cNvPr>
          <p:cNvSpPr/>
          <p:nvPr/>
        </p:nvSpPr>
        <p:spPr>
          <a:xfrm>
            <a:off x="8805794" y="1708524"/>
            <a:ext cx="2506202" cy="18728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42">
            <a:extLst>
              <a:ext uri="{FF2B5EF4-FFF2-40B4-BE49-F238E27FC236}">
                <a16:creationId xmlns="" xmlns:a16="http://schemas.microsoft.com/office/drawing/2014/main" id="{8D529658-2BFC-4076-86D2-8EBE25EF8D86}"/>
              </a:ext>
            </a:extLst>
          </p:cNvPr>
          <p:cNvSpPr/>
          <p:nvPr/>
        </p:nvSpPr>
        <p:spPr>
          <a:xfrm>
            <a:off x="8805794" y="3706146"/>
            <a:ext cx="2506202" cy="18284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82">
            <a:extLst>
              <a:ext uri="{FF2B5EF4-FFF2-40B4-BE49-F238E27FC236}">
                <a16:creationId xmlns="" xmlns:a16="http://schemas.microsoft.com/office/drawing/2014/main" id="{8680DCD2-17DF-4846-8410-0C31DC0FE96B}"/>
              </a:ext>
            </a:extLst>
          </p:cNvPr>
          <p:cNvSpPr txBox="1"/>
          <p:nvPr/>
        </p:nvSpPr>
        <p:spPr>
          <a:xfrm>
            <a:off x="5679083" y="3402147"/>
            <a:ext cx="31267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Öğrenci İzleme Formu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2" name="TextBox 8">
            <a:extLst>
              <a:ext uri="{FF2B5EF4-FFF2-40B4-BE49-F238E27FC236}">
                <a16:creationId xmlns="" xmlns:a16="http://schemas.microsoft.com/office/drawing/2014/main" id="{EDF3DF35-D6FD-44AE-9F23-FD477172E7E6}"/>
              </a:ext>
            </a:extLst>
          </p:cNvPr>
          <p:cNvSpPr txBox="1"/>
          <p:nvPr/>
        </p:nvSpPr>
        <p:spPr>
          <a:xfrm>
            <a:off x="113612" y="56633"/>
            <a:ext cx="65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Öğretim Elemanı Formları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E556CA26-31D1-48FB-8D71-F45AA0F19148}"/>
              </a:ext>
            </a:extLst>
          </p:cNvPr>
          <p:cNvSpPr/>
          <p:nvPr/>
        </p:nvSpPr>
        <p:spPr>
          <a:xfrm>
            <a:off x="1047328" y="5534572"/>
            <a:ext cx="3560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http://myok.mehmetakif.edu.tr</a:t>
            </a:r>
          </a:p>
        </p:txBody>
      </p:sp>
      <p:sp>
        <p:nvSpPr>
          <p:cNvPr id="45" name="TextBox 82">
            <a:extLst>
              <a:ext uri="{FF2B5EF4-FFF2-40B4-BE49-F238E27FC236}">
                <a16:creationId xmlns="" xmlns:a16="http://schemas.microsoft.com/office/drawing/2014/main" id="{D439FC53-79CF-48D9-8192-FB9FD43D0D61}"/>
              </a:ext>
            </a:extLst>
          </p:cNvPr>
          <p:cNvSpPr txBox="1"/>
          <p:nvPr/>
        </p:nvSpPr>
        <p:spPr>
          <a:xfrm>
            <a:off x="8763184" y="3706146"/>
            <a:ext cx="245778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Öğretim Elemanı Değerlendirme Formu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8" name="Group 40">
            <a:extLst>
              <a:ext uri="{FF2B5EF4-FFF2-40B4-BE49-F238E27FC236}">
                <a16:creationId xmlns="" xmlns:a16="http://schemas.microsoft.com/office/drawing/2014/main" id="{6EF7FEDA-ED9D-43DE-A315-CEBD281449D8}"/>
              </a:ext>
            </a:extLst>
          </p:cNvPr>
          <p:cNvGrpSpPr/>
          <p:nvPr/>
        </p:nvGrpSpPr>
        <p:grpSpPr>
          <a:xfrm>
            <a:off x="9570586" y="1898585"/>
            <a:ext cx="1155765" cy="1488100"/>
            <a:chOff x="2050732" y="1266266"/>
            <a:chExt cx="3359467" cy="4325468"/>
          </a:xfrm>
        </p:grpSpPr>
        <p:grpSp>
          <p:nvGrpSpPr>
            <p:cNvPr id="19" name="Group 14">
              <a:extLst>
                <a:ext uri="{FF2B5EF4-FFF2-40B4-BE49-F238E27FC236}">
                  <a16:creationId xmlns="" xmlns:a16="http://schemas.microsoft.com/office/drawing/2014/main" id="{441D7394-A3CC-4E86-AF99-47FC2135098B}"/>
                </a:ext>
              </a:extLst>
            </p:cNvPr>
            <p:cNvGrpSpPr/>
            <p:nvPr/>
          </p:nvGrpSpPr>
          <p:grpSpPr>
            <a:xfrm>
              <a:off x="2050732" y="1266266"/>
              <a:ext cx="3359467" cy="4325468"/>
              <a:chOff x="5230813" y="2312988"/>
              <a:chExt cx="1733550" cy="2232025"/>
            </a:xfrm>
          </p:grpSpPr>
          <p:sp>
            <p:nvSpPr>
              <p:cNvPr id="31" name="Freeform 6">
                <a:extLst>
                  <a:ext uri="{FF2B5EF4-FFF2-40B4-BE49-F238E27FC236}">
                    <a16:creationId xmlns="" xmlns:a16="http://schemas.microsoft.com/office/drawing/2014/main" id="{37EC48F0-937D-4DB5-BF68-B55584648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513" y="4191001"/>
                <a:ext cx="41275" cy="60325"/>
              </a:xfrm>
              <a:custGeom>
                <a:avLst/>
                <a:gdLst>
                  <a:gd name="T0" fmla="*/ 0 w 13"/>
                  <a:gd name="T1" fmla="*/ 3 h 19"/>
                  <a:gd name="T2" fmla="*/ 4 w 13"/>
                  <a:gd name="T3" fmla="*/ 0 h 19"/>
                  <a:gd name="T4" fmla="*/ 10 w 13"/>
                  <a:gd name="T5" fmla="*/ 5 h 19"/>
                  <a:gd name="T6" fmla="*/ 5 w 13"/>
                  <a:gd name="T7" fmla="*/ 18 h 19"/>
                  <a:gd name="T8" fmla="*/ 0 w 13"/>
                  <a:gd name="T9" fmla="*/ 15 h 19"/>
                  <a:gd name="T10" fmla="*/ 0 w 13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9">
                    <a:moveTo>
                      <a:pt x="0" y="3"/>
                    </a:moveTo>
                    <a:cubicBezTo>
                      <a:pt x="2" y="2"/>
                      <a:pt x="3" y="1"/>
                      <a:pt x="4" y="0"/>
                    </a:cubicBezTo>
                    <a:cubicBezTo>
                      <a:pt x="6" y="2"/>
                      <a:pt x="8" y="3"/>
                      <a:pt x="10" y="5"/>
                    </a:cubicBezTo>
                    <a:cubicBezTo>
                      <a:pt x="13" y="10"/>
                      <a:pt x="11" y="17"/>
                      <a:pt x="5" y="18"/>
                    </a:cubicBezTo>
                    <a:cubicBezTo>
                      <a:pt x="4" y="19"/>
                      <a:pt x="2" y="17"/>
                      <a:pt x="0" y="15"/>
                    </a:cubicBezTo>
                    <a:cubicBezTo>
                      <a:pt x="7" y="11"/>
                      <a:pt x="5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="" xmlns:a16="http://schemas.microsoft.com/office/drawing/2014/main" id="{B1A6EC6E-E981-47F1-A9AD-96F47EFA6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944813"/>
                <a:ext cx="28575" cy="34925"/>
              </a:xfrm>
              <a:custGeom>
                <a:avLst/>
                <a:gdLst>
                  <a:gd name="T0" fmla="*/ 0 w 9"/>
                  <a:gd name="T1" fmla="*/ 10 h 11"/>
                  <a:gd name="T2" fmla="*/ 2 w 9"/>
                  <a:gd name="T3" fmla="*/ 1 h 11"/>
                  <a:gd name="T4" fmla="*/ 8 w 9"/>
                  <a:gd name="T5" fmla="*/ 1 h 11"/>
                  <a:gd name="T6" fmla="*/ 9 w 9"/>
                  <a:gd name="T7" fmla="*/ 3 h 11"/>
                  <a:gd name="T8" fmla="*/ 8 w 9"/>
                  <a:gd name="T9" fmla="*/ 4 h 11"/>
                  <a:gd name="T10" fmla="*/ 2 w 9"/>
                  <a:gd name="T11" fmla="*/ 11 h 11"/>
                  <a:gd name="T12" fmla="*/ 0 w 9"/>
                  <a:gd name="T13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0"/>
                    </a:moveTo>
                    <a:cubicBezTo>
                      <a:pt x="1" y="7"/>
                      <a:pt x="1" y="4"/>
                      <a:pt x="2" y="1"/>
                    </a:cubicBezTo>
                    <a:cubicBezTo>
                      <a:pt x="2" y="0"/>
                      <a:pt x="6" y="1"/>
                      <a:pt x="8" y="1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3" y="3"/>
                      <a:pt x="2" y="7"/>
                      <a:pt x="2" y="11"/>
                    </a:cubicBezTo>
                    <a:cubicBezTo>
                      <a:pt x="1" y="11"/>
                      <a:pt x="1" y="10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="" xmlns:a16="http://schemas.microsoft.com/office/drawing/2014/main" id="{4AF515FE-E039-490B-9F35-921A52327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101" y="3649663"/>
                <a:ext cx="622300" cy="611188"/>
              </a:xfrm>
              <a:custGeom>
                <a:avLst/>
                <a:gdLst>
                  <a:gd name="T0" fmla="*/ 145 w 195"/>
                  <a:gd name="T1" fmla="*/ 111 h 192"/>
                  <a:gd name="T2" fmla="*/ 109 w 195"/>
                  <a:gd name="T3" fmla="*/ 179 h 192"/>
                  <a:gd name="T4" fmla="*/ 82 w 195"/>
                  <a:gd name="T5" fmla="*/ 183 h 192"/>
                  <a:gd name="T6" fmla="*/ 7 w 195"/>
                  <a:gd name="T7" fmla="*/ 107 h 192"/>
                  <a:gd name="T8" fmla="*/ 6 w 195"/>
                  <a:gd name="T9" fmla="*/ 84 h 192"/>
                  <a:gd name="T10" fmla="*/ 30 w 195"/>
                  <a:gd name="T11" fmla="*/ 85 h 192"/>
                  <a:gd name="T12" fmla="*/ 87 w 195"/>
                  <a:gd name="T13" fmla="*/ 142 h 192"/>
                  <a:gd name="T14" fmla="*/ 91 w 195"/>
                  <a:gd name="T15" fmla="*/ 146 h 192"/>
                  <a:gd name="T16" fmla="*/ 102 w 195"/>
                  <a:gd name="T17" fmla="*/ 124 h 192"/>
                  <a:gd name="T18" fmla="*/ 148 w 195"/>
                  <a:gd name="T19" fmla="*/ 39 h 192"/>
                  <a:gd name="T20" fmla="*/ 163 w 195"/>
                  <a:gd name="T21" fmla="*/ 11 h 192"/>
                  <a:gd name="T22" fmla="*/ 185 w 195"/>
                  <a:gd name="T23" fmla="*/ 3 h 192"/>
                  <a:gd name="T24" fmla="*/ 191 w 195"/>
                  <a:gd name="T25" fmla="*/ 26 h 192"/>
                  <a:gd name="T26" fmla="*/ 162 w 195"/>
                  <a:gd name="T27" fmla="*/ 79 h 192"/>
                  <a:gd name="T28" fmla="*/ 145 w 195"/>
                  <a:gd name="T29" fmla="*/ 11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92">
                    <a:moveTo>
                      <a:pt x="145" y="111"/>
                    </a:moveTo>
                    <a:cubicBezTo>
                      <a:pt x="133" y="134"/>
                      <a:pt x="121" y="157"/>
                      <a:pt x="109" y="179"/>
                    </a:cubicBezTo>
                    <a:cubicBezTo>
                      <a:pt x="103" y="190"/>
                      <a:pt x="91" y="192"/>
                      <a:pt x="82" y="183"/>
                    </a:cubicBezTo>
                    <a:cubicBezTo>
                      <a:pt x="57" y="158"/>
                      <a:pt x="32" y="132"/>
                      <a:pt x="7" y="107"/>
                    </a:cubicBezTo>
                    <a:cubicBezTo>
                      <a:pt x="0" y="100"/>
                      <a:pt x="1" y="89"/>
                      <a:pt x="6" y="84"/>
                    </a:cubicBezTo>
                    <a:cubicBezTo>
                      <a:pt x="13" y="77"/>
                      <a:pt x="23" y="78"/>
                      <a:pt x="30" y="85"/>
                    </a:cubicBezTo>
                    <a:cubicBezTo>
                      <a:pt x="49" y="104"/>
                      <a:pt x="68" y="123"/>
                      <a:pt x="87" y="142"/>
                    </a:cubicBezTo>
                    <a:cubicBezTo>
                      <a:pt x="88" y="143"/>
                      <a:pt x="89" y="144"/>
                      <a:pt x="91" y="146"/>
                    </a:cubicBezTo>
                    <a:cubicBezTo>
                      <a:pt x="95" y="138"/>
                      <a:pt x="98" y="131"/>
                      <a:pt x="102" y="124"/>
                    </a:cubicBezTo>
                    <a:cubicBezTo>
                      <a:pt x="117" y="96"/>
                      <a:pt x="132" y="68"/>
                      <a:pt x="148" y="39"/>
                    </a:cubicBezTo>
                    <a:cubicBezTo>
                      <a:pt x="153" y="30"/>
                      <a:pt x="158" y="20"/>
                      <a:pt x="163" y="11"/>
                    </a:cubicBezTo>
                    <a:cubicBezTo>
                      <a:pt x="168" y="1"/>
                      <a:pt x="178" y="0"/>
                      <a:pt x="185" y="3"/>
                    </a:cubicBezTo>
                    <a:cubicBezTo>
                      <a:pt x="193" y="7"/>
                      <a:pt x="195" y="18"/>
                      <a:pt x="191" y="26"/>
                    </a:cubicBezTo>
                    <a:cubicBezTo>
                      <a:pt x="182" y="44"/>
                      <a:pt x="172" y="62"/>
                      <a:pt x="162" y="79"/>
                    </a:cubicBezTo>
                    <a:cubicBezTo>
                      <a:pt x="161" y="82"/>
                      <a:pt x="149" y="105"/>
                      <a:pt x="145" y="11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" name="Freeform 9">
                <a:extLst>
                  <a:ext uri="{FF2B5EF4-FFF2-40B4-BE49-F238E27FC236}">
                    <a16:creationId xmlns="" xmlns:a16="http://schemas.microsoft.com/office/drawing/2014/main" id="{4042E3A5-86DC-4479-841B-AE2A77D011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0813" y="2312988"/>
                <a:ext cx="1733550" cy="2232025"/>
              </a:xfrm>
              <a:custGeom>
                <a:avLst/>
                <a:gdLst>
                  <a:gd name="T0" fmla="*/ 519 w 543"/>
                  <a:gd name="T1" fmla="*/ 420 h 700"/>
                  <a:gd name="T2" fmla="*/ 452 w 543"/>
                  <a:gd name="T3" fmla="*/ 344 h 700"/>
                  <a:gd name="T4" fmla="*/ 451 w 543"/>
                  <a:gd name="T5" fmla="*/ 131 h 700"/>
                  <a:gd name="T6" fmla="*/ 353 w 543"/>
                  <a:gd name="T7" fmla="*/ 120 h 700"/>
                  <a:gd name="T8" fmla="*/ 350 w 543"/>
                  <a:gd name="T9" fmla="*/ 120 h 700"/>
                  <a:gd name="T10" fmla="*/ 347 w 543"/>
                  <a:gd name="T11" fmla="*/ 93 h 700"/>
                  <a:gd name="T12" fmla="*/ 309 w 543"/>
                  <a:gd name="T13" fmla="*/ 76 h 700"/>
                  <a:gd name="T14" fmla="*/ 273 w 543"/>
                  <a:gd name="T15" fmla="*/ 18 h 700"/>
                  <a:gd name="T16" fmla="*/ 261 w 543"/>
                  <a:gd name="T17" fmla="*/ 10 h 700"/>
                  <a:gd name="T18" fmla="*/ 234 w 543"/>
                  <a:gd name="T19" fmla="*/ 2 h 700"/>
                  <a:gd name="T20" fmla="*/ 231 w 543"/>
                  <a:gd name="T21" fmla="*/ 2 h 700"/>
                  <a:gd name="T22" fmla="*/ 150 w 543"/>
                  <a:gd name="T23" fmla="*/ 69 h 700"/>
                  <a:gd name="T24" fmla="*/ 123 w 543"/>
                  <a:gd name="T25" fmla="*/ 75 h 700"/>
                  <a:gd name="T26" fmla="*/ 105 w 543"/>
                  <a:gd name="T27" fmla="*/ 114 h 700"/>
                  <a:gd name="T28" fmla="*/ 18 w 543"/>
                  <a:gd name="T29" fmla="*/ 120 h 700"/>
                  <a:gd name="T30" fmla="*/ 0 w 543"/>
                  <a:gd name="T31" fmla="*/ 371 h 700"/>
                  <a:gd name="T32" fmla="*/ 0 w 543"/>
                  <a:gd name="T33" fmla="*/ 606 h 700"/>
                  <a:gd name="T34" fmla="*/ 0 w 543"/>
                  <a:gd name="T35" fmla="*/ 607 h 700"/>
                  <a:gd name="T36" fmla="*/ 19 w 543"/>
                  <a:gd name="T37" fmla="*/ 621 h 700"/>
                  <a:gd name="T38" fmla="*/ 206 w 543"/>
                  <a:gd name="T39" fmla="*/ 625 h 700"/>
                  <a:gd name="T40" fmla="*/ 321 w 543"/>
                  <a:gd name="T41" fmla="*/ 695 h 700"/>
                  <a:gd name="T42" fmla="*/ 478 w 543"/>
                  <a:gd name="T43" fmla="*/ 651 h 700"/>
                  <a:gd name="T44" fmla="*/ 538 w 543"/>
                  <a:gd name="T45" fmla="*/ 473 h 700"/>
                  <a:gd name="T46" fmla="*/ 215 w 543"/>
                  <a:gd name="T47" fmla="*/ 35 h 700"/>
                  <a:gd name="T48" fmla="*/ 255 w 543"/>
                  <a:gd name="T49" fmla="*/ 45 h 700"/>
                  <a:gd name="T50" fmla="*/ 261 w 543"/>
                  <a:gd name="T51" fmla="*/ 51 h 700"/>
                  <a:gd name="T52" fmla="*/ 271 w 543"/>
                  <a:gd name="T53" fmla="*/ 76 h 700"/>
                  <a:gd name="T54" fmla="*/ 181 w 543"/>
                  <a:gd name="T55" fmla="*/ 75 h 700"/>
                  <a:gd name="T56" fmla="*/ 137 w 543"/>
                  <a:gd name="T57" fmla="*/ 107 h 700"/>
                  <a:gd name="T58" fmla="*/ 309 w 543"/>
                  <a:gd name="T59" fmla="*/ 108 h 700"/>
                  <a:gd name="T60" fmla="*/ 315 w 543"/>
                  <a:gd name="T61" fmla="*/ 160 h 700"/>
                  <a:gd name="T62" fmla="*/ 261 w 543"/>
                  <a:gd name="T63" fmla="*/ 166 h 700"/>
                  <a:gd name="T64" fmla="*/ 136 w 543"/>
                  <a:gd name="T65" fmla="*/ 160 h 700"/>
                  <a:gd name="T66" fmla="*/ 183 w 543"/>
                  <a:gd name="T67" fmla="*/ 588 h 700"/>
                  <a:gd name="T68" fmla="*/ 32 w 543"/>
                  <a:gd name="T69" fmla="*/ 290 h 700"/>
                  <a:gd name="T70" fmla="*/ 38 w 543"/>
                  <a:gd name="T71" fmla="*/ 152 h 700"/>
                  <a:gd name="T72" fmla="*/ 105 w 543"/>
                  <a:gd name="T73" fmla="*/ 158 h 700"/>
                  <a:gd name="T74" fmla="*/ 123 w 543"/>
                  <a:gd name="T75" fmla="*/ 197 h 700"/>
                  <a:gd name="T76" fmla="*/ 329 w 543"/>
                  <a:gd name="T77" fmla="*/ 197 h 700"/>
                  <a:gd name="T78" fmla="*/ 347 w 543"/>
                  <a:gd name="T79" fmla="*/ 158 h 700"/>
                  <a:gd name="T80" fmla="*/ 382 w 543"/>
                  <a:gd name="T81" fmla="*/ 152 h 700"/>
                  <a:gd name="T82" fmla="*/ 420 w 543"/>
                  <a:gd name="T83" fmla="*/ 157 h 700"/>
                  <a:gd name="T84" fmla="*/ 420 w 543"/>
                  <a:gd name="T85" fmla="*/ 327 h 700"/>
                  <a:gd name="T86" fmla="*/ 404 w 543"/>
                  <a:gd name="T87" fmla="*/ 329 h 700"/>
                  <a:gd name="T88" fmla="*/ 276 w 543"/>
                  <a:gd name="T89" fmla="*/ 339 h 700"/>
                  <a:gd name="T90" fmla="*/ 175 w 543"/>
                  <a:gd name="T91" fmla="*/ 452 h 700"/>
                  <a:gd name="T92" fmla="*/ 507 w 543"/>
                  <a:gd name="T93" fmla="*/ 536 h 700"/>
                  <a:gd name="T94" fmla="*/ 391 w 543"/>
                  <a:gd name="T95" fmla="*/ 661 h 700"/>
                  <a:gd name="T96" fmla="*/ 282 w 543"/>
                  <a:gd name="T97" fmla="*/ 648 h 700"/>
                  <a:gd name="T98" fmla="*/ 211 w 543"/>
                  <a:gd name="T99" fmla="*/ 572 h 700"/>
                  <a:gd name="T100" fmla="*/ 278 w 543"/>
                  <a:gd name="T101" fmla="*/ 374 h 700"/>
                  <a:gd name="T102" fmla="*/ 481 w 543"/>
                  <a:gd name="T103" fmla="*/ 421 h 700"/>
                  <a:gd name="T104" fmla="*/ 507 w 543"/>
                  <a:gd name="T105" fmla="*/ 536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3" h="700">
                    <a:moveTo>
                      <a:pt x="538" y="473"/>
                    </a:moveTo>
                    <a:cubicBezTo>
                      <a:pt x="534" y="454"/>
                      <a:pt x="528" y="437"/>
                      <a:pt x="519" y="420"/>
                    </a:cubicBezTo>
                    <a:cubicBezTo>
                      <a:pt x="504" y="393"/>
                      <a:pt x="483" y="370"/>
                      <a:pt x="457" y="353"/>
                    </a:cubicBezTo>
                    <a:cubicBezTo>
                      <a:pt x="453" y="351"/>
                      <a:pt x="452" y="348"/>
                      <a:pt x="452" y="344"/>
                    </a:cubicBezTo>
                    <a:cubicBezTo>
                      <a:pt x="452" y="276"/>
                      <a:pt x="452" y="208"/>
                      <a:pt x="452" y="140"/>
                    </a:cubicBezTo>
                    <a:cubicBezTo>
                      <a:pt x="452" y="137"/>
                      <a:pt x="452" y="134"/>
                      <a:pt x="451" y="131"/>
                    </a:cubicBezTo>
                    <a:cubicBezTo>
                      <a:pt x="448" y="123"/>
                      <a:pt x="442" y="120"/>
                      <a:pt x="434" y="120"/>
                    </a:cubicBezTo>
                    <a:cubicBezTo>
                      <a:pt x="407" y="120"/>
                      <a:pt x="380" y="120"/>
                      <a:pt x="353" y="120"/>
                    </a:cubicBezTo>
                    <a:cubicBezTo>
                      <a:pt x="352" y="120"/>
                      <a:pt x="351" y="120"/>
                      <a:pt x="350" y="120"/>
                    </a:cubicBezTo>
                    <a:cubicBezTo>
                      <a:pt x="350" y="120"/>
                      <a:pt x="350" y="120"/>
                      <a:pt x="350" y="120"/>
                    </a:cubicBezTo>
                    <a:cubicBezTo>
                      <a:pt x="347" y="120"/>
                      <a:pt x="347" y="119"/>
                      <a:pt x="347" y="114"/>
                    </a:cubicBezTo>
                    <a:cubicBezTo>
                      <a:pt x="347" y="107"/>
                      <a:pt x="347" y="100"/>
                      <a:pt x="347" y="93"/>
                    </a:cubicBezTo>
                    <a:cubicBezTo>
                      <a:pt x="347" y="81"/>
                      <a:pt x="341" y="76"/>
                      <a:pt x="329" y="76"/>
                    </a:cubicBezTo>
                    <a:cubicBezTo>
                      <a:pt x="322" y="75"/>
                      <a:pt x="316" y="75"/>
                      <a:pt x="309" y="76"/>
                    </a:cubicBezTo>
                    <a:cubicBezTo>
                      <a:pt x="304" y="76"/>
                      <a:pt x="303" y="74"/>
                      <a:pt x="302" y="69"/>
                    </a:cubicBezTo>
                    <a:cubicBezTo>
                      <a:pt x="300" y="48"/>
                      <a:pt x="290" y="31"/>
                      <a:pt x="273" y="18"/>
                    </a:cubicBezTo>
                    <a:cubicBezTo>
                      <a:pt x="269" y="15"/>
                      <a:pt x="265" y="13"/>
                      <a:pt x="261" y="10"/>
                    </a:cubicBezTo>
                    <a:cubicBezTo>
                      <a:pt x="261" y="10"/>
                      <a:pt x="261" y="10"/>
                      <a:pt x="261" y="10"/>
                    </a:cubicBezTo>
                    <a:cubicBezTo>
                      <a:pt x="259" y="9"/>
                      <a:pt x="257" y="8"/>
                      <a:pt x="255" y="8"/>
                    </a:cubicBezTo>
                    <a:cubicBezTo>
                      <a:pt x="249" y="5"/>
                      <a:pt x="242" y="3"/>
                      <a:pt x="234" y="2"/>
                    </a:cubicBezTo>
                    <a:cubicBezTo>
                      <a:pt x="233" y="2"/>
                      <a:pt x="232" y="2"/>
                      <a:pt x="231" y="2"/>
                    </a:cubicBezTo>
                    <a:cubicBezTo>
                      <a:pt x="231" y="2"/>
                      <a:pt x="231" y="2"/>
                      <a:pt x="231" y="2"/>
                    </a:cubicBezTo>
                    <a:cubicBezTo>
                      <a:pt x="212" y="0"/>
                      <a:pt x="194" y="6"/>
                      <a:pt x="179" y="18"/>
                    </a:cubicBezTo>
                    <a:cubicBezTo>
                      <a:pt x="162" y="31"/>
                      <a:pt x="152" y="48"/>
                      <a:pt x="150" y="69"/>
                    </a:cubicBezTo>
                    <a:cubicBezTo>
                      <a:pt x="149" y="74"/>
                      <a:pt x="148" y="76"/>
                      <a:pt x="143" y="75"/>
                    </a:cubicBezTo>
                    <a:cubicBezTo>
                      <a:pt x="136" y="75"/>
                      <a:pt x="129" y="75"/>
                      <a:pt x="123" y="75"/>
                    </a:cubicBezTo>
                    <a:cubicBezTo>
                      <a:pt x="111" y="75"/>
                      <a:pt x="105" y="81"/>
                      <a:pt x="105" y="93"/>
                    </a:cubicBezTo>
                    <a:cubicBezTo>
                      <a:pt x="105" y="100"/>
                      <a:pt x="105" y="107"/>
                      <a:pt x="105" y="114"/>
                    </a:cubicBezTo>
                    <a:cubicBezTo>
                      <a:pt x="105" y="120"/>
                      <a:pt x="105" y="120"/>
                      <a:pt x="98" y="120"/>
                    </a:cubicBezTo>
                    <a:cubicBezTo>
                      <a:pt x="72" y="120"/>
                      <a:pt x="45" y="121"/>
                      <a:pt x="18" y="120"/>
                    </a:cubicBezTo>
                    <a:cubicBezTo>
                      <a:pt x="7" y="120"/>
                      <a:pt x="0" y="127"/>
                      <a:pt x="0" y="139"/>
                    </a:cubicBezTo>
                    <a:cubicBezTo>
                      <a:pt x="0" y="216"/>
                      <a:pt x="0" y="293"/>
                      <a:pt x="0" y="371"/>
                    </a:cubicBezTo>
                    <a:cubicBezTo>
                      <a:pt x="0" y="448"/>
                      <a:pt x="0" y="526"/>
                      <a:pt x="0" y="603"/>
                    </a:cubicBezTo>
                    <a:cubicBezTo>
                      <a:pt x="0" y="604"/>
                      <a:pt x="0" y="605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1" y="609"/>
                      <a:pt x="1" y="610"/>
                      <a:pt x="1" y="611"/>
                    </a:cubicBezTo>
                    <a:cubicBezTo>
                      <a:pt x="4" y="619"/>
                      <a:pt x="11" y="621"/>
                      <a:pt x="19" y="621"/>
                    </a:cubicBezTo>
                    <a:cubicBezTo>
                      <a:pt x="78" y="621"/>
                      <a:pt x="138" y="621"/>
                      <a:pt x="197" y="621"/>
                    </a:cubicBezTo>
                    <a:cubicBezTo>
                      <a:pt x="201" y="621"/>
                      <a:pt x="203" y="622"/>
                      <a:pt x="206" y="625"/>
                    </a:cubicBezTo>
                    <a:cubicBezTo>
                      <a:pt x="216" y="636"/>
                      <a:pt x="226" y="647"/>
                      <a:pt x="237" y="657"/>
                    </a:cubicBezTo>
                    <a:cubicBezTo>
                      <a:pt x="261" y="677"/>
                      <a:pt x="290" y="689"/>
                      <a:pt x="321" y="695"/>
                    </a:cubicBezTo>
                    <a:cubicBezTo>
                      <a:pt x="350" y="700"/>
                      <a:pt x="378" y="698"/>
                      <a:pt x="406" y="690"/>
                    </a:cubicBezTo>
                    <a:cubicBezTo>
                      <a:pt x="433" y="682"/>
                      <a:pt x="457" y="669"/>
                      <a:pt x="478" y="651"/>
                    </a:cubicBezTo>
                    <a:cubicBezTo>
                      <a:pt x="511" y="621"/>
                      <a:pt x="532" y="584"/>
                      <a:pt x="539" y="540"/>
                    </a:cubicBezTo>
                    <a:cubicBezTo>
                      <a:pt x="543" y="518"/>
                      <a:pt x="542" y="495"/>
                      <a:pt x="538" y="473"/>
                    </a:cubicBezTo>
                    <a:close/>
                    <a:moveTo>
                      <a:pt x="197" y="44"/>
                    </a:moveTo>
                    <a:cubicBezTo>
                      <a:pt x="202" y="40"/>
                      <a:pt x="209" y="36"/>
                      <a:pt x="215" y="35"/>
                    </a:cubicBezTo>
                    <a:cubicBezTo>
                      <a:pt x="215" y="35"/>
                      <a:pt x="215" y="35"/>
                      <a:pt x="215" y="35"/>
                    </a:cubicBezTo>
                    <a:cubicBezTo>
                      <a:pt x="229" y="32"/>
                      <a:pt x="244" y="35"/>
                      <a:pt x="255" y="45"/>
                    </a:cubicBezTo>
                    <a:cubicBezTo>
                      <a:pt x="257" y="46"/>
                      <a:pt x="259" y="48"/>
                      <a:pt x="261" y="50"/>
                    </a:cubicBezTo>
                    <a:cubicBezTo>
                      <a:pt x="261" y="50"/>
                      <a:pt x="261" y="51"/>
                      <a:pt x="261" y="51"/>
                    </a:cubicBezTo>
                    <a:cubicBezTo>
                      <a:pt x="261" y="51"/>
                      <a:pt x="261" y="51"/>
                      <a:pt x="261" y="51"/>
                    </a:cubicBezTo>
                    <a:cubicBezTo>
                      <a:pt x="267" y="57"/>
                      <a:pt x="270" y="65"/>
                      <a:pt x="271" y="76"/>
                    </a:cubicBezTo>
                    <a:cubicBezTo>
                      <a:pt x="268" y="76"/>
                      <a:pt x="212" y="75"/>
                      <a:pt x="188" y="75"/>
                    </a:cubicBezTo>
                    <a:cubicBezTo>
                      <a:pt x="186" y="75"/>
                      <a:pt x="184" y="75"/>
                      <a:pt x="181" y="75"/>
                    </a:cubicBezTo>
                    <a:cubicBezTo>
                      <a:pt x="182" y="62"/>
                      <a:pt x="188" y="52"/>
                      <a:pt x="197" y="44"/>
                    </a:cubicBezTo>
                    <a:close/>
                    <a:moveTo>
                      <a:pt x="137" y="107"/>
                    </a:moveTo>
                    <a:cubicBezTo>
                      <a:pt x="139" y="107"/>
                      <a:pt x="141" y="107"/>
                      <a:pt x="142" y="107"/>
                    </a:cubicBezTo>
                    <a:cubicBezTo>
                      <a:pt x="167" y="107"/>
                      <a:pt x="278" y="108"/>
                      <a:pt x="309" y="108"/>
                    </a:cubicBezTo>
                    <a:cubicBezTo>
                      <a:pt x="311" y="108"/>
                      <a:pt x="313" y="108"/>
                      <a:pt x="315" y="108"/>
                    </a:cubicBezTo>
                    <a:cubicBezTo>
                      <a:pt x="315" y="110"/>
                      <a:pt x="315" y="145"/>
                      <a:pt x="315" y="160"/>
                    </a:cubicBezTo>
                    <a:cubicBezTo>
                      <a:pt x="315" y="165"/>
                      <a:pt x="314" y="166"/>
                      <a:pt x="310" y="166"/>
                    </a:cubicBezTo>
                    <a:cubicBezTo>
                      <a:pt x="293" y="166"/>
                      <a:pt x="261" y="166"/>
                      <a:pt x="261" y="166"/>
                    </a:cubicBezTo>
                    <a:cubicBezTo>
                      <a:pt x="221" y="165"/>
                      <a:pt x="182" y="165"/>
                      <a:pt x="142" y="166"/>
                    </a:cubicBezTo>
                    <a:cubicBezTo>
                      <a:pt x="138" y="166"/>
                      <a:pt x="136" y="165"/>
                      <a:pt x="136" y="160"/>
                    </a:cubicBezTo>
                    <a:cubicBezTo>
                      <a:pt x="137" y="144"/>
                      <a:pt x="137" y="123"/>
                      <a:pt x="137" y="107"/>
                    </a:cubicBezTo>
                    <a:close/>
                    <a:moveTo>
                      <a:pt x="183" y="588"/>
                    </a:moveTo>
                    <a:cubicBezTo>
                      <a:pt x="159" y="589"/>
                      <a:pt x="31" y="587"/>
                      <a:pt x="31" y="587"/>
                    </a:cubicBezTo>
                    <a:cubicBezTo>
                      <a:pt x="31" y="587"/>
                      <a:pt x="32" y="374"/>
                      <a:pt x="32" y="290"/>
                    </a:cubicBezTo>
                    <a:cubicBezTo>
                      <a:pt x="32" y="246"/>
                      <a:pt x="32" y="202"/>
                      <a:pt x="32" y="158"/>
                    </a:cubicBezTo>
                    <a:cubicBezTo>
                      <a:pt x="32" y="154"/>
                      <a:pt x="33" y="152"/>
                      <a:pt x="38" y="152"/>
                    </a:cubicBezTo>
                    <a:cubicBezTo>
                      <a:pt x="58" y="152"/>
                      <a:pt x="79" y="152"/>
                      <a:pt x="99" y="152"/>
                    </a:cubicBezTo>
                    <a:cubicBezTo>
                      <a:pt x="104" y="152"/>
                      <a:pt x="105" y="154"/>
                      <a:pt x="105" y="158"/>
                    </a:cubicBezTo>
                    <a:cubicBezTo>
                      <a:pt x="105" y="165"/>
                      <a:pt x="105" y="173"/>
                      <a:pt x="105" y="180"/>
                    </a:cubicBezTo>
                    <a:cubicBezTo>
                      <a:pt x="105" y="190"/>
                      <a:pt x="113" y="197"/>
                      <a:pt x="123" y="197"/>
                    </a:cubicBezTo>
                    <a:cubicBezTo>
                      <a:pt x="154" y="197"/>
                      <a:pt x="184" y="197"/>
                      <a:pt x="215" y="197"/>
                    </a:cubicBezTo>
                    <a:cubicBezTo>
                      <a:pt x="215" y="197"/>
                      <a:pt x="291" y="197"/>
                      <a:pt x="329" y="197"/>
                    </a:cubicBezTo>
                    <a:cubicBezTo>
                      <a:pt x="339" y="197"/>
                      <a:pt x="347" y="191"/>
                      <a:pt x="347" y="180"/>
                    </a:cubicBezTo>
                    <a:cubicBezTo>
                      <a:pt x="347" y="173"/>
                      <a:pt x="347" y="165"/>
                      <a:pt x="347" y="158"/>
                    </a:cubicBezTo>
                    <a:cubicBezTo>
                      <a:pt x="347" y="154"/>
                      <a:pt x="348" y="152"/>
                      <a:pt x="352" y="152"/>
                    </a:cubicBezTo>
                    <a:cubicBezTo>
                      <a:pt x="362" y="152"/>
                      <a:pt x="382" y="152"/>
                      <a:pt x="382" y="152"/>
                    </a:cubicBezTo>
                    <a:cubicBezTo>
                      <a:pt x="393" y="152"/>
                      <a:pt x="404" y="152"/>
                      <a:pt x="416" y="152"/>
                    </a:cubicBezTo>
                    <a:cubicBezTo>
                      <a:pt x="419" y="152"/>
                      <a:pt x="420" y="153"/>
                      <a:pt x="420" y="157"/>
                    </a:cubicBezTo>
                    <a:cubicBezTo>
                      <a:pt x="420" y="168"/>
                      <a:pt x="420" y="179"/>
                      <a:pt x="420" y="190"/>
                    </a:cubicBezTo>
                    <a:cubicBezTo>
                      <a:pt x="420" y="235"/>
                      <a:pt x="420" y="281"/>
                      <a:pt x="420" y="327"/>
                    </a:cubicBezTo>
                    <a:cubicBezTo>
                      <a:pt x="420" y="329"/>
                      <a:pt x="420" y="331"/>
                      <a:pt x="420" y="334"/>
                    </a:cubicBezTo>
                    <a:cubicBezTo>
                      <a:pt x="414" y="332"/>
                      <a:pt x="409" y="331"/>
                      <a:pt x="404" y="329"/>
                    </a:cubicBezTo>
                    <a:cubicBezTo>
                      <a:pt x="378" y="321"/>
                      <a:pt x="351" y="321"/>
                      <a:pt x="324" y="324"/>
                    </a:cubicBezTo>
                    <a:cubicBezTo>
                      <a:pt x="308" y="327"/>
                      <a:pt x="292" y="332"/>
                      <a:pt x="276" y="339"/>
                    </a:cubicBezTo>
                    <a:cubicBezTo>
                      <a:pt x="275" y="339"/>
                      <a:pt x="261" y="346"/>
                      <a:pt x="261" y="346"/>
                    </a:cubicBezTo>
                    <a:cubicBezTo>
                      <a:pt x="220" y="371"/>
                      <a:pt x="190" y="406"/>
                      <a:pt x="175" y="452"/>
                    </a:cubicBezTo>
                    <a:cubicBezTo>
                      <a:pt x="160" y="498"/>
                      <a:pt x="164" y="544"/>
                      <a:pt x="183" y="588"/>
                    </a:cubicBezTo>
                    <a:close/>
                    <a:moveTo>
                      <a:pt x="507" y="536"/>
                    </a:moveTo>
                    <a:cubicBezTo>
                      <a:pt x="501" y="572"/>
                      <a:pt x="484" y="603"/>
                      <a:pt x="456" y="627"/>
                    </a:cubicBezTo>
                    <a:cubicBezTo>
                      <a:pt x="437" y="644"/>
                      <a:pt x="415" y="655"/>
                      <a:pt x="391" y="661"/>
                    </a:cubicBezTo>
                    <a:cubicBezTo>
                      <a:pt x="376" y="665"/>
                      <a:pt x="361" y="666"/>
                      <a:pt x="346" y="666"/>
                    </a:cubicBezTo>
                    <a:cubicBezTo>
                      <a:pt x="324" y="665"/>
                      <a:pt x="302" y="659"/>
                      <a:pt x="282" y="648"/>
                    </a:cubicBezTo>
                    <a:cubicBezTo>
                      <a:pt x="280" y="647"/>
                      <a:pt x="270" y="641"/>
                      <a:pt x="268" y="640"/>
                    </a:cubicBezTo>
                    <a:cubicBezTo>
                      <a:pt x="242" y="623"/>
                      <a:pt x="224" y="600"/>
                      <a:pt x="211" y="572"/>
                    </a:cubicBezTo>
                    <a:cubicBezTo>
                      <a:pt x="198" y="544"/>
                      <a:pt x="195" y="514"/>
                      <a:pt x="200" y="484"/>
                    </a:cubicBezTo>
                    <a:cubicBezTo>
                      <a:pt x="209" y="435"/>
                      <a:pt x="235" y="398"/>
                      <a:pt x="278" y="374"/>
                    </a:cubicBezTo>
                    <a:cubicBezTo>
                      <a:pt x="304" y="359"/>
                      <a:pt x="331" y="352"/>
                      <a:pt x="360" y="354"/>
                    </a:cubicBezTo>
                    <a:cubicBezTo>
                      <a:pt x="411" y="357"/>
                      <a:pt x="452" y="379"/>
                      <a:pt x="481" y="421"/>
                    </a:cubicBezTo>
                    <a:cubicBezTo>
                      <a:pt x="493" y="437"/>
                      <a:pt x="501" y="455"/>
                      <a:pt x="506" y="475"/>
                    </a:cubicBezTo>
                    <a:cubicBezTo>
                      <a:pt x="510" y="495"/>
                      <a:pt x="511" y="515"/>
                      <a:pt x="507" y="5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0" name="Straight Connector 2">
              <a:extLst>
                <a:ext uri="{FF2B5EF4-FFF2-40B4-BE49-F238E27FC236}">
                  <a16:creationId xmlns="" xmlns:a16="http://schemas.microsoft.com/office/drawing/2014/main" id="{326D41FB-8341-4805-B9AF-D7F7606D9547}"/>
                </a:ext>
              </a:extLst>
            </p:cNvPr>
            <p:cNvCxnSpPr/>
            <p:nvPr/>
          </p:nvCxnSpPr>
          <p:spPr>
            <a:xfrm>
              <a:off x="2489200" y="274320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1">
              <a:extLst>
                <a:ext uri="{FF2B5EF4-FFF2-40B4-BE49-F238E27FC236}">
                  <a16:creationId xmlns="" xmlns:a16="http://schemas.microsoft.com/office/drawing/2014/main" id="{467FB5BA-05C3-414C-B0F9-C0A1CE8F2CDB}"/>
                </a:ext>
              </a:extLst>
            </p:cNvPr>
            <p:cNvCxnSpPr/>
            <p:nvPr/>
          </p:nvCxnSpPr>
          <p:spPr>
            <a:xfrm>
              <a:off x="2489200" y="306324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2">
              <a:extLst>
                <a:ext uri="{FF2B5EF4-FFF2-40B4-BE49-F238E27FC236}">
                  <a16:creationId xmlns="" xmlns:a16="http://schemas.microsoft.com/office/drawing/2014/main" id="{EB5C484A-28C3-4FB1-BCB6-15664A7DD1A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383280"/>
              <a:ext cx="8534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7">
              <a:extLst>
                <a:ext uri="{FF2B5EF4-FFF2-40B4-BE49-F238E27FC236}">
                  <a16:creationId xmlns="" xmlns:a16="http://schemas.microsoft.com/office/drawing/2014/main" id="{CB56488B-65B1-433F-A413-0F28339289C8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693160"/>
              <a:ext cx="635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8">
              <a:extLst>
                <a:ext uri="{FF2B5EF4-FFF2-40B4-BE49-F238E27FC236}">
                  <a16:creationId xmlns="" xmlns:a16="http://schemas.microsoft.com/office/drawing/2014/main" id="{B2CB4282-226F-4B2B-92AD-374F53F2F20B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013200"/>
              <a:ext cx="4775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9">
              <a:extLst>
                <a:ext uri="{FF2B5EF4-FFF2-40B4-BE49-F238E27FC236}">
                  <a16:creationId xmlns="" xmlns:a16="http://schemas.microsoft.com/office/drawing/2014/main" id="{AA5F09BB-C7A6-445D-BC06-8243328182C4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3332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9">
              <a:extLst>
                <a:ext uri="{FF2B5EF4-FFF2-40B4-BE49-F238E27FC236}">
                  <a16:creationId xmlns="" xmlns:a16="http://schemas.microsoft.com/office/drawing/2014/main" id="{66F5163D-2AC3-453E-ADC8-007DB12305E2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6380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23CC0D4E-6CB7-43C0-81CB-5EF964F66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420" y="1813791"/>
            <a:ext cx="4149962" cy="249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1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Resim 73">
            <a:extLst>
              <a:ext uri="{FF2B5EF4-FFF2-40B4-BE49-F238E27FC236}">
                <a16:creationId xmlns="" xmlns:a16="http://schemas.microsoft.com/office/drawing/2014/main" id="{B7C6142B-04E4-4AA1-9382-961ACAA3B5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00" y="5880877"/>
            <a:ext cx="3436364" cy="859092"/>
          </a:xfrm>
          <a:prstGeom prst="rect">
            <a:avLst/>
          </a:prstGeom>
        </p:spPr>
      </p:pic>
      <p:pic>
        <p:nvPicPr>
          <p:cNvPr id="17" name="Resim 16">
            <a:extLst>
              <a:ext uri="{FF2B5EF4-FFF2-40B4-BE49-F238E27FC236}">
                <a16:creationId xmlns="" xmlns:a16="http://schemas.microsoft.com/office/drawing/2014/main" id="{3E1127F3-4607-4AF2-A192-8139F626F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801" y="3127741"/>
            <a:ext cx="4704397" cy="81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0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783006" y="3702477"/>
            <a:ext cx="1239475" cy="1242994"/>
            <a:chOff x="2257425" y="2868613"/>
            <a:chExt cx="1117600" cy="1120775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89970" y="4477335"/>
            <a:ext cx="1371536" cy="1375432"/>
            <a:chOff x="2257425" y="2865383"/>
            <a:chExt cx="1117600" cy="1120775"/>
          </a:xfrm>
        </p:grpSpPr>
        <p:sp>
          <p:nvSpPr>
            <p:cNvPr id="26" name="Freeform 5"/>
            <p:cNvSpPr>
              <a:spLocks noEditPoints="1"/>
            </p:cNvSpPr>
            <p:nvPr/>
          </p:nvSpPr>
          <p:spPr bwMode="auto">
            <a:xfrm>
              <a:off x="2257425" y="286538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983491" y="2549984"/>
            <a:ext cx="615197" cy="616945"/>
            <a:chOff x="2257425" y="2868613"/>
            <a:chExt cx="1117600" cy="1120775"/>
          </a:xfrm>
        </p:grpSpPr>
        <p:sp>
          <p:nvSpPr>
            <p:cNvPr id="33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03178" y="1726619"/>
            <a:ext cx="892025" cy="894559"/>
            <a:chOff x="2257425" y="2868613"/>
            <a:chExt cx="1117600" cy="1120775"/>
          </a:xfrm>
        </p:grpSpPr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45148" y="2667452"/>
            <a:ext cx="847657" cy="850065"/>
            <a:chOff x="2257425" y="2868613"/>
            <a:chExt cx="1117600" cy="1120775"/>
          </a:xfrm>
        </p:grpSpPr>
        <p:sp>
          <p:nvSpPr>
            <p:cNvPr id="47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48378" y="3795606"/>
            <a:ext cx="1286694" cy="1290349"/>
            <a:chOff x="2257425" y="2868613"/>
            <a:chExt cx="1117600" cy="1120775"/>
          </a:xfrm>
        </p:grpSpPr>
        <p:sp>
          <p:nvSpPr>
            <p:cNvPr id="54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992973" y="4729956"/>
            <a:ext cx="889911" cy="892439"/>
            <a:chOff x="2257425" y="2868613"/>
            <a:chExt cx="1117600" cy="1120775"/>
          </a:xfrm>
        </p:grpSpPr>
        <p:sp>
          <p:nvSpPr>
            <p:cNvPr id="62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211830" y="5322672"/>
            <a:ext cx="597747" cy="599445"/>
            <a:chOff x="2257425" y="2868613"/>
            <a:chExt cx="1117600" cy="1120775"/>
          </a:xfrm>
        </p:grpSpPr>
        <p:sp>
          <p:nvSpPr>
            <p:cNvPr id="83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208608" y="2693429"/>
            <a:ext cx="1759885" cy="1764883"/>
            <a:chOff x="2257425" y="2868613"/>
            <a:chExt cx="1117600" cy="1120775"/>
          </a:xfrm>
        </p:grpSpPr>
        <p:sp>
          <p:nvSpPr>
            <p:cNvPr id="90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802881" y="2290301"/>
            <a:ext cx="2308475" cy="2315032"/>
            <a:chOff x="2257425" y="2868613"/>
            <a:chExt cx="1117600" cy="1120775"/>
          </a:xfrm>
        </p:grpSpPr>
        <p:sp>
          <p:nvSpPr>
            <p:cNvPr id="97" name="Freeform 5"/>
            <p:cNvSpPr>
              <a:spLocks noEditPoints="1"/>
            </p:cNvSpPr>
            <p:nvPr/>
          </p:nvSpPr>
          <p:spPr bwMode="auto">
            <a:xfrm>
              <a:off x="2257425" y="2868613"/>
              <a:ext cx="1117600" cy="1120775"/>
            </a:xfrm>
            <a:custGeom>
              <a:avLst/>
              <a:gdLst>
                <a:gd name="T0" fmla="*/ 320 w 349"/>
                <a:gd name="T1" fmla="*/ 91 h 350"/>
                <a:gd name="T2" fmla="*/ 337 w 349"/>
                <a:gd name="T3" fmla="*/ 115 h 350"/>
                <a:gd name="T4" fmla="*/ 323 w 349"/>
                <a:gd name="T5" fmla="*/ 133 h 350"/>
                <a:gd name="T6" fmla="*/ 318 w 349"/>
                <a:gd name="T7" fmla="*/ 157 h 350"/>
                <a:gd name="T8" fmla="*/ 338 w 349"/>
                <a:gd name="T9" fmla="*/ 177 h 350"/>
                <a:gd name="T10" fmla="*/ 344 w 349"/>
                <a:gd name="T11" fmla="*/ 208 h 350"/>
                <a:gd name="T12" fmla="*/ 322 w 349"/>
                <a:gd name="T13" fmla="*/ 217 h 350"/>
                <a:gd name="T14" fmla="*/ 306 w 349"/>
                <a:gd name="T15" fmla="*/ 236 h 350"/>
                <a:gd name="T16" fmla="*/ 317 w 349"/>
                <a:gd name="T17" fmla="*/ 260 h 350"/>
                <a:gd name="T18" fmla="*/ 307 w 349"/>
                <a:gd name="T19" fmla="*/ 286 h 350"/>
                <a:gd name="T20" fmla="*/ 279 w 349"/>
                <a:gd name="T21" fmla="*/ 283 h 350"/>
                <a:gd name="T22" fmla="*/ 258 w 349"/>
                <a:gd name="T23" fmla="*/ 294 h 350"/>
                <a:gd name="T24" fmla="*/ 256 w 349"/>
                <a:gd name="T25" fmla="*/ 321 h 350"/>
                <a:gd name="T26" fmla="*/ 233 w 349"/>
                <a:gd name="T27" fmla="*/ 337 h 350"/>
                <a:gd name="T28" fmla="*/ 212 w 349"/>
                <a:gd name="T29" fmla="*/ 322 h 350"/>
                <a:gd name="T30" fmla="*/ 187 w 349"/>
                <a:gd name="T31" fmla="*/ 320 h 350"/>
                <a:gd name="T32" fmla="*/ 171 w 349"/>
                <a:gd name="T33" fmla="*/ 343 h 350"/>
                <a:gd name="T34" fmla="*/ 140 w 349"/>
                <a:gd name="T35" fmla="*/ 346 h 350"/>
                <a:gd name="T36" fmla="*/ 133 w 349"/>
                <a:gd name="T37" fmla="*/ 324 h 350"/>
                <a:gd name="T38" fmla="*/ 113 w 349"/>
                <a:gd name="T39" fmla="*/ 308 h 350"/>
                <a:gd name="T40" fmla="*/ 87 w 349"/>
                <a:gd name="T41" fmla="*/ 321 h 350"/>
                <a:gd name="T42" fmla="*/ 61 w 349"/>
                <a:gd name="T43" fmla="*/ 307 h 350"/>
                <a:gd name="T44" fmla="*/ 65 w 349"/>
                <a:gd name="T45" fmla="*/ 283 h 350"/>
                <a:gd name="T46" fmla="*/ 53 w 349"/>
                <a:gd name="T47" fmla="*/ 258 h 350"/>
                <a:gd name="T48" fmla="*/ 28 w 349"/>
                <a:gd name="T49" fmla="*/ 255 h 350"/>
                <a:gd name="T50" fmla="*/ 8 w 349"/>
                <a:gd name="T51" fmla="*/ 233 h 350"/>
                <a:gd name="T52" fmla="*/ 25 w 349"/>
                <a:gd name="T53" fmla="*/ 211 h 350"/>
                <a:gd name="T54" fmla="*/ 28 w 349"/>
                <a:gd name="T55" fmla="*/ 189 h 350"/>
                <a:gd name="T56" fmla="*/ 7 w 349"/>
                <a:gd name="T57" fmla="*/ 170 h 350"/>
                <a:gd name="T58" fmla="*/ 2 w 349"/>
                <a:gd name="T59" fmla="*/ 142 h 350"/>
                <a:gd name="T60" fmla="*/ 28 w 349"/>
                <a:gd name="T61" fmla="*/ 131 h 350"/>
                <a:gd name="T62" fmla="*/ 41 w 349"/>
                <a:gd name="T63" fmla="*/ 113 h 350"/>
                <a:gd name="T64" fmla="*/ 29 w 349"/>
                <a:gd name="T65" fmla="*/ 88 h 350"/>
                <a:gd name="T66" fmla="*/ 39 w 349"/>
                <a:gd name="T67" fmla="*/ 62 h 350"/>
                <a:gd name="T68" fmla="*/ 66 w 349"/>
                <a:gd name="T69" fmla="*/ 65 h 350"/>
                <a:gd name="T70" fmla="*/ 79 w 349"/>
                <a:gd name="T71" fmla="*/ 62 h 350"/>
                <a:gd name="T72" fmla="*/ 97 w 349"/>
                <a:gd name="T73" fmla="*/ 17 h 350"/>
                <a:gd name="T74" fmla="*/ 124 w 349"/>
                <a:gd name="T75" fmla="*/ 13 h 350"/>
                <a:gd name="T76" fmla="*/ 148 w 349"/>
                <a:gd name="T77" fmla="*/ 31 h 350"/>
                <a:gd name="T78" fmla="*/ 172 w 349"/>
                <a:gd name="T79" fmla="*/ 21 h 350"/>
                <a:gd name="T80" fmla="*/ 187 w 349"/>
                <a:gd name="T81" fmla="*/ 0 h 350"/>
                <a:gd name="T82" fmla="*/ 214 w 349"/>
                <a:gd name="T83" fmla="*/ 11 h 350"/>
                <a:gd name="T84" fmla="*/ 225 w 349"/>
                <a:gd name="T85" fmla="*/ 38 h 350"/>
                <a:gd name="T86" fmla="*/ 248 w 349"/>
                <a:gd name="T87" fmla="*/ 40 h 350"/>
                <a:gd name="T88" fmla="*/ 273 w 349"/>
                <a:gd name="T89" fmla="*/ 31 h 350"/>
                <a:gd name="T90" fmla="*/ 288 w 349"/>
                <a:gd name="T91" fmla="*/ 55 h 350"/>
                <a:gd name="T92" fmla="*/ 283 w 349"/>
                <a:gd name="T93" fmla="*/ 76 h 350"/>
                <a:gd name="T94" fmla="*/ 301 w 349"/>
                <a:gd name="T95" fmla="*/ 94 h 350"/>
                <a:gd name="T96" fmla="*/ 62 w 349"/>
                <a:gd name="T97" fmla="*/ 174 h 350"/>
                <a:gd name="T98" fmla="*/ 285 w 349"/>
                <a:gd name="T99" fmla="*/ 174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9" h="350">
                  <a:moveTo>
                    <a:pt x="301" y="94"/>
                  </a:moveTo>
                  <a:cubicBezTo>
                    <a:pt x="308" y="93"/>
                    <a:pt x="314" y="92"/>
                    <a:pt x="320" y="91"/>
                  </a:cubicBezTo>
                  <a:cubicBezTo>
                    <a:pt x="324" y="90"/>
                    <a:pt x="328" y="92"/>
                    <a:pt x="330" y="96"/>
                  </a:cubicBezTo>
                  <a:cubicBezTo>
                    <a:pt x="332" y="102"/>
                    <a:pt x="335" y="109"/>
                    <a:pt x="337" y="115"/>
                  </a:cubicBezTo>
                  <a:cubicBezTo>
                    <a:pt x="339" y="119"/>
                    <a:pt x="337" y="122"/>
                    <a:pt x="335" y="125"/>
                  </a:cubicBezTo>
                  <a:cubicBezTo>
                    <a:pt x="331" y="128"/>
                    <a:pt x="327" y="130"/>
                    <a:pt x="323" y="133"/>
                  </a:cubicBezTo>
                  <a:cubicBezTo>
                    <a:pt x="317" y="138"/>
                    <a:pt x="316" y="141"/>
                    <a:pt x="317" y="149"/>
                  </a:cubicBezTo>
                  <a:cubicBezTo>
                    <a:pt x="318" y="151"/>
                    <a:pt x="318" y="154"/>
                    <a:pt x="318" y="157"/>
                  </a:cubicBezTo>
                  <a:cubicBezTo>
                    <a:pt x="318" y="168"/>
                    <a:pt x="324" y="173"/>
                    <a:pt x="333" y="176"/>
                  </a:cubicBezTo>
                  <a:cubicBezTo>
                    <a:pt x="335" y="176"/>
                    <a:pt x="336" y="177"/>
                    <a:pt x="338" y="177"/>
                  </a:cubicBezTo>
                  <a:cubicBezTo>
                    <a:pt x="349" y="182"/>
                    <a:pt x="347" y="184"/>
                    <a:pt x="346" y="194"/>
                  </a:cubicBezTo>
                  <a:cubicBezTo>
                    <a:pt x="346" y="199"/>
                    <a:pt x="345" y="203"/>
                    <a:pt x="344" y="208"/>
                  </a:cubicBezTo>
                  <a:cubicBezTo>
                    <a:pt x="343" y="212"/>
                    <a:pt x="340" y="215"/>
                    <a:pt x="336" y="215"/>
                  </a:cubicBezTo>
                  <a:cubicBezTo>
                    <a:pt x="331" y="216"/>
                    <a:pt x="327" y="216"/>
                    <a:pt x="322" y="217"/>
                  </a:cubicBezTo>
                  <a:cubicBezTo>
                    <a:pt x="317" y="217"/>
                    <a:pt x="313" y="220"/>
                    <a:pt x="310" y="225"/>
                  </a:cubicBezTo>
                  <a:cubicBezTo>
                    <a:pt x="309" y="229"/>
                    <a:pt x="308" y="232"/>
                    <a:pt x="306" y="236"/>
                  </a:cubicBezTo>
                  <a:cubicBezTo>
                    <a:pt x="304" y="241"/>
                    <a:pt x="305" y="245"/>
                    <a:pt x="308" y="249"/>
                  </a:cubicBezTo>
                  <a:cubicBezTo>
                    <a:pt x="311" y="253"/>
                    <a:pt x="314" y="256"/>
                    <a:pt x="317" y="260"/>
                  </a:cubicBezTo>
                  <a:cubicBezTo>
                    <a:pt x="321" y="265"/>
                    <a:pt x="321" y="269"/>
                    <a:pt x="317" y="274"/>
                  </a:cubicBezTo>
                  <a:cubicBezTo>
                    <a:pt x="313" y="278"/>
                    <a:pt x="310" y="282"/>
                    <a:pt x="307" y="286"/>
                  </a:cubicBezTo>
                  <a:cubicBezTo>
                    <a:pt x="302" y="292"/>
                    <a:pt x="299" y="292"/>
                    <a:pt x="293" y="289"/>
                  </a:cubicBezTo>
                  <a:cubicBezTo>
                    <a:pt x="288" y="287"/>
                    <a:pt x="284" y="285"/>
                    <a:pt x="279" y="283"/>
                  </a:cubicBezTo>
                  <a:cubicBezTo>
                    <a:pt x="275" y="282"/>
                    <a:pt x="271" y="284"/>
                    <a:pt x="268" y="286"/>
                  </a:cubicBezTo>
                  <a:cubicBezTo>
                    <a:pt x="264" y="289"/>
                    <a:pt x="261" y="291"/>
                    <a:pt x="258" y="294"/>
                  </a:cubicBezTo>
                  <a:cubicBezTo>
                    <a:pt x="254" y="297"/>
                    <a:pt x="253" y="301"/>
                    <a:pt x="254" y="306"/>
                  </a:cubicBezTo>
                  <a:cubicBezTo>
                    <a:pt x="255" y="311"/>
                    <a:pt x="255" y="316"/>
                    <a:pt x="256" y="321"/>
                  </a:cubicBezTo>
                  <a:cubicBezTo>
                    <a:pt x="256" y="326"/>
                    <a:pt x="254" y="329"/>
                    <a:pt x="251" y="330"/>
                  </a:cubicBezTo>
                  <a:cubicBezTo>
                    <a:pt x="245" y="333"/>
                    <a:pt x="239" y="335"/>
                    <a:pt x="233" y="337"/>
                  </a:cubicBezTo>
                  <a:cubicBezTo>
                    <a:pt x="227" y="339"/>
                    <a:pt x="224" y="338"/>
                    <a:pt x="220" y="333"/>
                  </a:cubicBezTo>
                  <a:cubicBezTo>
                    <a:pt x="218" y="329"/>
                    <a:pt x="215" y="325"/>
                    <a:pt x="212" y="322"/>
                  </a:cubicBezTo>
                  <a:cubicBezTo>
                    <a:pt x="209" y="318"/>
                    <a:pt x="205" y="317"/>
                    <a:pt x="201" y="318"/>
                  </a:cubicBezTo>
                  <a:cubicBezTo>
                    <a:pt x="196" y="318"/>
                    <a:pt x="192" y="319"/>
                    <a:pt x="187" y="320"/>
                  </a:cubicBezTo>
                  <a:cubicBezTo>
                    <a:pt x="182" y="321"/>
                    <a:pt x="179" y="324"/>
                    <a:pt x="177" y="328"/>
                  </a:cubicBezTo>
                  <a:cubicBezTo>
                    <a:pt x="175" y="333"/>
                    <a:pt x="173" y="338"/>
                    <a:pt x="171" y="343"/>
                  </a:cubicBezTo>
                  <a:cubicBezTo>
                    <a:pt x="169" y="347"/>
                    <a:pt x="167" y="350"/>
                    <a:pt x="162" y="349"/>
                  </a:cubicBezTo>
                  <a:cubicBezTo>
                    <a:pt x="155" y="348"/>
                    <a:pt x="147" y="348"/>
                    <a:pt x="140" y="346"/>
                  </a:cubicBezTo>
                  <a:cubicBezTo>
                    <a:pt x="137" y="345"/>
                    <a:pt x="135" y="341"/>
                    <a:pt x="134" y="338"/>
                  </a:cubicBezTo>
                  <a:cubicBezTo>
                    <a:pt x="133" y="333"/>
                    <a:pt x="133" y="328"/>
                    <a:pt x="133" y="324"/>
                  </a:cubicBezTo>
                  <a:cubicBezTo>
                    <a:pt x="132" y="318"/>
                    <a:pt x="129" y="313"/>
                    <a:pt x="123" y="312"/>
                  </a:cubicBezTo>
                  <a:cubicBezTo>
                    <a:pt x="119" y="310"/>
                    <a:pt x="116" y="309"/>
                    <a:pt x="113" y="308"/>
                  </a:cubicBezTo>
                  <a:cubicBezTo>
                    <a:pt x="108" y="306"/>
                    <a:pt x="104" y="307"/>
                    <a:pt x="101" y="310"/>
                  </a:cubicBezTo>
                  <a:cubicBezTo>
                    <a:pt x="96" y="314"/>
                    <a:pt x="92" y="317"/>
                    <a:pt x="87" y="321"/>
                  </a:cubicBezTo>
                  <a:cubicBezTo>
                    <a:pt x="84" y="323"/>
                    <a:pt x="81" y="323"/>
                    <a:pt x="78" y="320"/>
                  </a:cubicBezTo>
                  <a:cubicBezTo>
                    <a:pt x="72" y="316"/>
                    <a:pt x="66" y="312"/>
                    <a:pt x="61" y="307"/>
                  </a:cubicBezTo>
                  <a:cubicBezTo>
                    <a:pt x="57" y="304"/>
                    <a:pt x="58" y="299"/>
                    <a:pt x="60" y="295"/>
                  </a:cubicBezTo>
                  <a:cubicBezTo>
                    <a:pt x="62" y="291"/>
                    <a:pt x="63" y="287"/>
                    <a:pt x="65" y="283"/>
                  </a:cubicBezTo>
                  <a:cubicBezTo>
                    <a:pt x="67" y="278"/>
                    <a:pt x="66" y="274"/>
                    <a:pt x="64" y="271"/>
                  </a:cubicBezTo>
                  <a:cubicBezTo>
                    <a:pt x="60" y="266"/>
                    <a:pt x="57" y="262"/>
                    <a:pt x="53" y="258"/>
                  </a:cubicBezTo>
                  <a:cubicBezTo>
                    <a:pt x="51" y="254"/>
                    <a:pt x="47" y="253"/>
                    <a:pt x="43" y="253"/>
                  </a:cubicBezTo>
                  <a:cubicBezTo>
                    <a:pt x="38" y="254"/>
                    <a:pt x="33" y="254"/>
                    <a:pt x="28" y="255"/>
                  </a:cubicBezTo>
                  <a:cubicBezTo>
                    <a:pt x="22" y="257"/>
                    <a:pt x="18" y="255"/>
                    <a:pt x="15" y="249"/>
                  </a:cubicBezTo>
                  <a:cubicBezTo>
                    <a:pt x="13" y="244"/>
                    <a:pt x="10" y="239"/>
                    <a:pt x="8" y="233"/>
                  </a:cubicBezTo>
                  <a:cubicBezTo>
                    <a:pt x="6" y="229"/>
                    <a:pt x="7" y="225"/>
                    <a:pt x="11" y="222"/>
                  </a:cubicBezTo>
                  <a:cubicBezTo>
                    <a:pt x="15" y="218"/>
                    <a:pt x="20" y="214"/>
                    <a:pt x="25" y="211"/>
                  </a:cubicBezTo>
                  <a:cubicBezTo>
                    <a:pt x="29" y="208"/>
                    <a:pt x="30" y="204"/>
                    <a:pt x="30" y="199"/>
                  </a:cubicBezTo>
                  <a:cubicBezTo>
                    <a:pt x="29" y="195"/>
                    <a:pt x="28" y="192"/>
                    <a:pt x="28" y="189"/>
                  </a:cubicBezTo>
                  <a:cubicBezTo>
                    <a:pt x="28" y="180"/>
                    <a:pt x="23" y="176"/>
                    <a:pt x="16" y="174"/>
                  </a:cubicBezTo>
                  <a:cubicBezTo>
                    <a:pt x="13" y="173"/>
                    <a:pt x="10" y="171"/>
                    <a:pt x="7" y="170"/>
                  </a:cubicBezTo>
                  <a:cubicBezTo>
                    <a:pt x="2" y="169"/>
                    <a:pt x="0" y="166"/>
                    <a:pt x="0" y="162"/>
                  </a:cubicBezTo>
                  <a:cubicBezTo>
                    <a:pt x="1" y="155"/>
                    <a:pt x="1" y="149"/>
                    <a:pt x="2" y="142"/>
                  </a:cubicBezTo>
                  <a:cubicBezTo>
                    <a:pt x="2" y="136"/>
                    <a:pt x="5" y="134"/>
                    <a:pt x="11" y="133"/>
                  </a:cubicBezTo>
                  <a:cubicBezTo>
                    <a:pt x="17" y="132"/>
                    <a:pt x="23" y="132"/>
                    <a:pt x="28" y="131"/>
                  </a:cubicBezTo>
                  <a:cubicBezTo>
                    <a:pt x="32" y="130"/>
                    <a:pt x="35" y="128"/>
                    <a:pt x="36" y="124"/>
                  </a:cubicBezTo>
                  <a:cubicBezTo>
                    <a:pt x="38" y="120"/>
                    <a:pt x="40" y="117"/>
                    <a:pt x="41" y="113"/>
                  </a:cubicBezTo>
                  <a:cubicBezTo>
                    <a:pt x="42" y="109"/>
                    <a:pt x="42" y="105"/>
                    <a:pt x="39" y="101"/>
                  </a:cubicBezTo>
                  <a:cubicBezTo>
                    <a:pt x="36" y="97"/>
                    <a:pt x="32" y="93"/>
                    <a:pt x="29" y="88"/>
                  </a:cubicBezTo>
                  <a:cubicBezTo>
                    <a:pt x="26" y="84"/>
                    <a:pt x="26" y="80"/>
                    <a:pt x="29" y="76"/>
                  </a:cubicBezTo>
                  <a:cubicBezTo>
                    <a:pt x="32" y="71"/>
                    <a:pt x="36" y="66"/>
                    <a:pt x="39" y="62"/>
                  </a:cubicBezTo>
                  <a:cubicBezTo>
                    <a:pt x="42" y="57"/>
                    <a:pt x="46" y="56"/>
                    <a:pt x="52" y="58"/>
                  </a:cubicBezTo>
                  <a:cubicBezTo>
                    <a:pt x="57" y="60"/>
                    <a:pt x="62" y="62"/>
                    <a:pt x="66" y="65"/>
                  </a:cubicBezTo>
                  <a:cubicBezTo>
                    <a:pt x="70" y="67"/>
                    <a:pt x="74" y="66"/>
                    <a:pt x="77" y="64"/>
                  </a:cubicBezTo>
                  <a:cubicBezTo>
                    <a:pt x="78" y="63"/>
                    <a:pt x="79" y="63"/>
                    <a:pt x="79" y="62"/>
                  </a:cubicBezTo>
                  <a:cubicBezTo>
                    <a:pt x="94" y="51"/>
                    <a:pt x="94" y="51"/>
                    <a:pt x="90" y="30"/>
                  </a:cubicBezTo>
                  <a:cubicBezTo>
                    <a:pt x="89" y="23"/>
                    <a:pt x="91" y="20"/>
                    <a:pt x="97" y="17"/>
                  </a:cubicBezTo>
                  <a:cubicBezTo>
                    <a:pt x="102" y="15"/>
                    <a:pt x="107" y="13"/>
                    <a:pt x="112" y="11"/>
                  </a:cubicBezTo>
                  <a:cubicBezTo>
                    <a:pt x="117" y="8"/>
                    <a:pt x="120" y="9"/>
                    <a:pt x="124" y="13"/>
                  </a:cubicBezTo>
                  <a:cubicBezTo>
                    <a:pt x="127" y="17"/>
                    <a:pt x="130" y="22"/>
                    <a:pt x="133" y="26"/>
                  </a:cubicBezTo>
                  <a:cubicBezTo>
                    <a:pt x="138" y="31"/>
                    <a:pt x="142" y="32"/>
                    <a:pt x="148" y="31"/>
                  </a:cubicBezTo>
                  <a:cubicBezTo>
                    <a:pt x="152" y="29"/>
                    <a:pt x="156" y="29"/>
                    <a:pt x="160" y="29"/>
                  </a:cubicBezTo>
                  <a:cubicBezTo>
                    <a:pt x="166" y="28"/>
                    <a:pt x="170" y="26"/>
                    <a:pt x="172" y="21"/>
                  </a:cubicBezTo>
                  <a:cubicBezTo>
                    <a:pt x="173" y="16"/>
                    <a:pt x="175" y="11"/>
                    <a:pt x="177" y="6"/>
                  </a:cubicBezTo>
                  <a:cubicBezTo>
                    <a:pt x="179" y="2"/>
                    <a:pt x="182" y="0"/>
                    <a:pt x="187" y="0"/>
                  </a:cubicBezTo>
                  <a:cubicBezTo>
                    <a:pt x="194" y="1"/>
                    <a:pt x="201" y="2"/>
                    <a:pt x="208" y="3"/>
                  </a:cubicBezTo>
                  <a:cubicBezTo>
                    <a:pt x="212" y="3"/>
                    <a:pt x="214" y="6"/>
                    <a:pt x="214" y="11"/>
                  </a:cubicBezTo>
                  <a:cubicBezTo>
                    <a:pt x="215" y="17"/>
                    <a:pt x="216" y="23"/>
                    <a:pt x="217" y="29"/>
                  </a:cubicBezTo>
                  <a:cubicBezTo>
                    <a:pt x="218" y="34"/>
                    <a:pt x="221" y="36"/>
                    <a:pt x="225" y="38"/>
                  </a:cubicBezTo>
                  <a:cubicBezTo>
                    <a:pt x="228" y="39"/>
                    <a:pt x="231" y="40"/>
                    <a:pt x="234" y="41"/>
                  </a:cubicBezTo>
                  <a:cubicBezTo>
                    <a:pt x="239" y="45"/>
                    <a:pt x="244" y="43"/>
                    <a:pt x="248" y="40"/>
                  </a:cubicBezTo>
                  <a:cubicBezTo>
                    <a:pt x="252" y="37"/>
                    <a:pt x="256" y="34"/>
                    <a:pt x="259" y="31"/>
                  </a:cubicBezTo>
                  <a:cubicBezTo>
                    <a:pt x="264" y="27"/>
                    <a:pt x="268" y="27"/>
                    <a:pt x="273" y="31"/>
                  </a:cubicBezTo>
                  <a:cubicBezTo>
                    <a:pt x="277" y="34"/>
                    <a:pt x="281" y="37"/>
                    <a:pt x="285" y="41"/>
                  </a:cubicBezTo>
                  <a:cubicBezTo>
                    <a:pt x="290" y="45"/>
                    <a:pt x="291" y="49"/>
                    <a:pt x="288" y="55"/>
                  </a:cubicBezTo>
                  <a:cubicBezTo>
                    <a:pt x="286" y="59"/>
                    <a:pt x="284" y="64"/>
                    <a:pt x="283" y="68"/>
                  </a:cubicBezTo>
                  <a:cubicBezTo>
                    <a:pt x="282" y="71"/>
                    <a:pt x="282" y="74"/>
                    <a:pt x="283" y="76"/>
                  </a:cubicBezTo>
                  <a:cubicBezTo>
                    <a:pt x="286" y="81"/>
                    <a:pt x="290" y="86"/>
                    <a:pt x="295" y="91"/>
                  </a:cubicBezTo>
                  <a:cubicBezTo>
                    <a:pt x="296" y="93"/>
                    <a:pt x="299" y="93"/>
                    <a:pt x="301" y="94"/>
                  </a:cubicBezTo>
                  <a:close/>
                  <a:moveTo>
                    <a:pt x="174" y="63"/>
                  </a:moveTo>
                  <a:cubicBezTo>
                    <a:pt x="112" y="63"/>
                    <a:pt x="62" y="113"/>
                    <a:pt x="62" y="174"/>
                  </a:cubicBezTo>
                  <a:cubicBezTo>
                    <a:pt x="62" y="236"/>
                    <a:pt x="112" y="285"/>
                    <a:pt x="173" y="286"/>
                  </a:cubicBezTo>
                  <a:cubicBezTo>
                    <a:pt x="235" y="286"/>
                    <a:pt x="285" y="236"/>
                    <a:pt x="285" y="174"/>
                  </a:cubicBezTo>
                  <a:cubicBezTo>
                    <a:pt x="285" y="112"/>
                    <a:pt x="234" y="63"/>
                    <a:pt x="174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Freeform 6"/>
            <p:cNvSpPr>
              <a:spLocks noEditPoints="1"/>
            </p:cNvSpPr>
            <p:nvPr/>
          </p:nvSpPr>
          <p:spPr bwMode="auto">
            <a:xfrm>
              <a:off x="2455863" y="3070226"/>
              <a:ext cx="714375" cy="714375"/>
            </a:xfrm>
            <a:custGeom>
              <a:avLst/>
              <a:gdLst>
                <a:gd name="T0" fmla="*/ 112 w 223"/>
                <a:gd name="T1" fmla="*/ 0 h 223"/>
                <a:gd name="T2" fmla="*/ 223 w 223"/>
                <a:gd name="T3" fmla="*/ 111 h 223"/>
                <a:gd name="T4" fmla="*/ 111 w 223"/>
                <a:gd name="T5" fmla="*/ 223 h 223"/>
                <a:gd name="T6" fmla="*/ 0 w 223"/>
                <a:gd name="T7" fmla="*/ 111 h 223"/>
                <a:gd name="T8" fmla="*/ 112 w 223"/>
                <a:gd name="T9" fmla="*/ 0 h 223"/>
                <a:gd name="T10" fmla="*/ 112 w 223"/>
                <a:gd name="T11" fmla="*/ 196 h 223"/>
                <a:gd name="T12" fmla="*/ 111 w 223"/>
                <a:gd name="T13" fmla="*/ 197 h 223"/>
                <a:gd name="T14" fmla="*/ 109 w 223"/>
                <a:gd name="T15" fmla="*/ 192 h 223"/>
                <a:gd name="T16" fmla="*/ 102 w 223"/>
                <a:gd name="T17" fmla="*/ 172 h 223"/>
                <a:gd name="T18" fmla="*/ 89 w 223"/>
                <a:gd name="T19" fmla="*/ 129 h 223"/>
                <a:gd name="T20" fmla="*/ 81 w 223"/>
                <a:gd name="T21" fmla="*/ 125 h 223"/>
                <a:gd name="T22" fmla="*/ 72 w 223"/>
                <a:gd name="T23" fmla="*/ 128 h 223"/>
                <a:gd name="T24" fmla="*/ 57 w 223"/>
                <a:gd name="T25" fmla="*/ 133 h 223"/>
                <a:gd name="T26" fmla="*/ 46 w 223"/>
                <a:gd name="T27" fmla="*/ 146 h 223"/>
                <a:gd name="T28" fmla="*/ 43 w 223"/>
                <a:gd name="T29" fmla="*/ 175 h 223"/>
                <a:gd name="T30" fmla="*/ 45 w 223"/>
                <a:gd name="T31" fmla="*/ 182 h 223"/>
                <a:gd name="T32" fmla="*/ 132 w 223"/>
                <a:gd name="T33" fmla="*/ 206 h 223"/>
                <a:gd name="T34" fmla="*/ 177 w 223"/>
                <a:gd name="T35" fmla="*/ 181 h 223"/>
                <a:gd name="T36" fmla="*/ 180 w 223"/>
                <a:gd name="T37" fmla="*/ 176 h 223"/>
                <a:gd name="T38" fmla="*/ 175 w 223"/>
                <a:gd name="T39" fmla="*/ 144 h 223"/>
                <a:gd name="T40" fmla="*/ 165 w 223"/>
                <a:gd name="T41" fmla="*/ 133 h 223"/>
                <a:gd name="T42" fmla="*/ 153 w 223"/>
                <a:gd name="T43" fmla="*/ 128 h 223"/>
                <a:gd name="T44" fmla="*/ 136 w 223"/>
                <a:gd name="T45" fmla="*/ 123 h 223"/>
                <a:gd name="T46" fmla="*/ 112 w 223"/>
                <a:gd name="T47" fmla="*/ 196 h 223"/>
                <a:gd name="T48" fmla="*/ 111 w 223"/>
                <a:gd name="T49" fmla="*/ 31 h 223"/>
                <a:gd name="T50" fmla="*/ 96 w 223"/>
                <a:gd name="T51" fmla="*/ 34 h 223"/>
                <a:gd name="T52" fmla="*/ 79 w 223"/>
                <a:gd name="T53" fmla="*/ 54 h 223"/>
                <a:gd name="T54" fmla="*/ 76 w 223"/>
                <a:gd name="T55" fmla="*/ 60 h 223"/>
                <a:gd name="T56" fmla="*/ 68 w 223"/>
                <a:gd name="T57" fmla="*/ 75 h 223"/>
                <a:gd name="T58" fmla="*/ 77 w 223"/>
                <a:gd name="T59" fmla="*/ 87 h 223"/>
                <a:gd name="T60" fmla="*/ 82 w 223"/>
                <a:gd name="T61" fmla="*/ 91 h 223"/>
                <a:gd name="T62" fmla="*/ 92 w 223"/>
                <a:gd name="T63" fmla="*/ 108 h 223"/>
                <a:gd name="T64" fmla="*/ 131 w 223"/>
                <a:gd name="T65" fmla="*/ 107 h 223"/>
                <a:gd name="T66" fmla="*/ 141 w 223"/>
                <a:gd name="T67" fmla="*/ 90 h 223"/>
                <a:gd name="T68" fmla="*/ 144 w 223"/>
                <a:gd name="T69" fmla="*/ 87 h 223"/>
                <a:gd name="T70" fmla="*/ 150 w 223"/>
                <a:gd name="T71" fmla="*/ 63 h 223"/>
                <a:gd name="T72" fmla="*/ 142 w 223"/>
                <a:gd name="T73" fmla="*/ 48 h 223"/>
                <a:gd name="T74" fmla="*/ 139 w 223"/>
                <a:gd name="T75" fmla="*/ 44 h 223"/>
                <a:gd name="T76" fmla="*/ 111 w 223"/>
                <a:gd name="T77" fmla="*/ 31 h 223"/>
                <a:gd name="T78" fmla="*/ 107 w 223"/>
                <a:gd name="T79" fmla="*/ 143 h 223"/>
                <a:gd name="T80" fmla="*/ 111 w 223"/>
                <a:gd name="T81" fmla="*/ 179 h 223"/>
                <a:gd name="T82" fmla="*/ 115 w 223"/>
                <a:gd name="T83" fmla="*/ 143 h 223"/>
                <a:gd name="T84" fmla="*/ 107 w 223"/>
                <a:gd name="T85" fmla="*/ 143 h 223"/>
                <a:gd name="T86" fmla="*/ 118 w 223"/>
                <a:gd name="T87" fmla="*/ 127 h 223"/>
                <a:gd name="T88" fmla="*/ 104 w 223"/>
                <a:gd name="T89" fmla="*/ 127 h 223"/>
                <a:gd name="T90" fmla="*/ 104 w 223"/>
                <a:gd name="T91" fmla="*/ 138 h 223"/>
                <a:gd name="T92" fmla="*/ 118 w 223"/>
                <a:gd name="T93" fmla="*/ 138 h 223"/>
                <a:gd name="T94" fmla="*/ 118 w 223"/>
                <a:gd name="T95" fmla="*/ 12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" h="223">
                  <a:moveTo>
                    <a:pt x="112" y="0"/>
                  </a:moveTo>
                  <a:cubicBezTo>
                    <a:pt x="172" y="0"/>
                    <a:pt x="223" y="49"/>
                    <a:pt x="223" y="111"/>
                  </a:cubicBezTo>
                  <a:cubicBezTo>
                    <a:pt x="223" y="173"/>
                    <a:pt x="173" y="223"/>
                    <a:pt x="111" y="223"/>
                  </a:cubicBezTo>
                  <a:cubicBezTo>
                    <a:pt x="50" y="222"/>
                    <a:pt x="0" y="173"/>
                    <a:pt x="0" y="111"/>
                  </a:cubicBezTo>
                  <a:cubicBezTo>
                    <a:pt x="0" y="50"/>
                    <a:pt x="50" y="0"/>
                    <a:pt x="112" y="0"/>
                  </a:cubicBezTo>
                  <a:close/>
                  <a:moveTo>
                    <a:pt x="112" y="196"/>
                  </a:moveTo>
                  <a:cubicBezTo>
                    <a:pt x="112" y="197"/>
                    <a:pt x="111" y="197"/>
                    <a:pt x="111" y="197"/>
                  </a:cubicBezTo>
                  <a:cubicBezTo>
                    <a:pt x="110" y="195"/>
                    <a:pt x="110" y="194"/>
                    <a:pt x="109" y="192"/>
                  </a:cubicBezTo>
                  <a:cubicBezTo>
                    <a:pt x="107" y="185"/>
                    <a:pt x="105" y="178"/>
                    <a:pt x="102" y="172"/>
                  </a:cubicBezTo>
                  <a:cubicBezTo>
                    <a:pt x="98" y="157"/>
                    <a:pt x="93" y="143"/>
                    <a:pt x="89" y="129"/>
                  </a:cubicBezTo>
                  <a:cubicBezTo>
                    <a:pt x="87" y="124"/>
                    <a:pt x="87" y="123"/>
                    <a:pt x="81" y="125"/>
                  </a:cubicBezTo>
                  <a:cubicBezTo>
                    <a:pt x="78" y="126"/>
                    <a:pt x="75" y="127"/>
                    <a:pt x="72" y="128"/>
                  </a:cubicBezTo>
                  <a:cubicBezTo>
                    <a:pt x="67" y="130"/>
                    <a:pt x="62" y="131"/>
                    <a:pt x="57" y="133"/>
                  </a:cubicBezTo>
                  <a:cubicBezTo>
                    <a:pt x="51" y="135"/>
                    <a:pt x="47" y="140"/>
                    <a:pt x="46" y="146"/>
                  </a:cubicBezTo>
                  <a:cubicBezTo>
                    <a:pt x="45" y="156"/>
                    <a:pt x="43" y="166"/>
                    <a:pt x="43" y="175"/>
                  </a:cubicBezTo>
                  <a:cubicBezTo>
                    <a:pt x="42" y="178"/>
                    <a:pt x="44" y="181"/>
                    <a:pt x="45" y="182"/>
                  </a:cubicBezTo>
                  <a:cubicBezTo>
                    <a:pt x="70" y="205"/>
                    <a:pt x="99" y="213"/>
                    <a:pt x="132" y="206"/>
                  </a:cubicBezTo>
                  <a:cubicBezTo>
                    <a:pt x="150" y="202"/>
                    <a:pt x="164" y="193"/>
                    <a:pt x="177" y="181"/>
                  </a:cubicBezTo>
                  <a:cubicBezTo>
                    <a:pt x="179" y="180"/>
                    <a:pt x="180" y="178"/>
                    <a:pt x="180" y="176"/>
                  </a:cubicBezTo>
                  <a:cubicBezTo>
                    <a:pt x="179" y="165"/>
                    <a:pt x="177" y="154"/>
                    <a:pt x="175" y="144"/>
                  </a:cubicBezTo>
                  <a:cubicBezTo>
                    <a:pt x="174" y="139"/>
                    <a:pt x="170" y="135"/>
                    <a:pt x="165" y="133"/>
                  </a:cubicBezTo>
                  <a:cubicBezTo>
                    <a:pt x="161" y="131"/>
                    <a:pt x="157" y="130"/>
                    <a:pt x="153" y="128"/>
                  </a:cubicBezTo>
                  <a:cubicBezTo>
                    <a:pt x="147" y="126"/>
                    <a:pt x="142" y="125"/>
                    <a:pt x="136" y="123"/>
                  </a:cubicBezTo>
                  <a:cubicBezTo>
                    <a:pt x="128" y="148"/>
                    <a:pt x="120" y="172"/>
                    <a:pt x="112" y="196"/>
                  </a:cubicBezTo>
                  <a:close/>
                  <a:moveTo>
                    <a:pt x="111" y="31"/>
                  </a:moveTo>
                  <a:cubicBezTo>
                    <a:pt x="106" y="32"/>
                    <a:pt x="101" y="33"/>
                    <a:pt x="96" y="34"/>
                  </a:cubicBezTo>
                  <a:cubicBezTo>
                    <a:pt x="86" y="37"/>
                    <a:pt x="82" y="45"/>
                    <a:pt x="79" y="54"/>
                  </a:cubicBezTo>
                  <a:cubicBezTo>
                    <a:pt x="79" y="56"/>
                    <a:pt x="78" y="59"/>
                    <a:pt x="76" y="60"/>
                  </a:cubicBezTo>
                  <a:cubicBezTo>
                    <a:pt x="69" y="64"/>
                    <a:pt x="67" y="68"/>
                    <a:pt x="68" y="75"/>
                  </a:cubicBezTo>
                  <a:cubicBezTo>
                    <a:pt x="69" y="81"/>
                    <a:pt x="71" y="86"/>
                    <a:pt x="77" y="87"/>
                  </a:cubicBezTo>
                  <a:cubicBezTo>
                    <a:pt x="80" y="87"/>
                    <a:pt x="82" y="89"/>
                    <a:pt x="82" y="91"/>
                  </a:cubicBezTo>
                  <a:cubicBezTo>
                    <a:pt x="84" y="98"/>
                    <a:pt x="88" y="103"/>
                    <a:pt x="92" y="108"/>
                  </a:cubicBezTo>
                  <a:cubicBezTo>
                    <a:pt x="105" y="122"/>
                    <a:pt x="119" y="121"/>
                    <a:pt x="131" y="107"/>
                  </a:cubicBezTo>
                  <a:cubicBezTo>
                    <a:pt x="135" y="102"/>
                    <a:pt x="137" y="96"/>
                    <a:pt x="141" y="90"/>
                  </a:cubicBezTo>
                  <a:cubicBezTo>
                    <a:pt x="142" y="89"/>
                    <a:pt x="143" y="88"/>
                    <a:pt x="144" y="87"/>
                  </a:cubicBezTo>
                  <a:cubicBezTo>
                    <a:pt x="153" y="84"/>
                    <a:pt x="158" y="69"/>
                    <a:pt x="150" y="63"/>
                  </a:cubicBezTo>
                  <a:cubicBezTo>
                    <a:pt x="145" y="59"/>
                    <a:pt x="144" y="54"/>
                    <a:pt x="142" y="48"/>
                  </a:cubicBezTo>
                  <a:cubicBezTo>
                    <a:pt x="141" y="47"/>
                    <a:pt x="140" y="45"/>
                    <a:pt x="139" y="44"/>
                  </a:cubicBezTo>
                  <a:cubicBezTo>
                    <a:pt x="133" y="34"/>
                    <a:pt x="123" y="31"/>
                    <a:pt x="111" y="31"/>
                  </a:cubicBezTo>
                  <a:close/>
                  <a:moveTo>
                    <a:pt x="107" y="143"/>
                  </a:moveTo>
                  <a:cubicBezTo>
                    <a:pt x="101" y="156"/>
                    <a:pt x="106" y="167"/>
                    <a:pt x="111" y="179"/>
                  </a:cubicBezTo>
                  <a:cubicBezTo>
                    <a:pt x="117" y="167"/>
                    <a:pt x="120" y="155"/>
                    <a:pt x="115" y="143"/>
                  </a:cubicBezTo>
                  <a:cubicBezTo>
                    <a:pt x="112" y="143"/>
                    <a:pt x="109" y="143"/>
                    <a:pt x="107" y="143"/>
                  </a:cubicBezTo>
                  <a:close/>
                  <a:moveTo>
                    <a:pt x="118" y="127"/>
                  </a:moveTo>
                  <a:cubicBezTo>
                    <a:pt x="113" y="127"/>
                    <a:pt x="108" y="127"/>
                    <a:pt x="104" y="127"/>
                  </a:cubicBezTo>
                  <a:cubicBezTo>
                    <a:pt x="104" y="131"/>
                    <a:pt x="104" y="134"/>
                    <a:pt x="104" y="138"/>
                  </a:cubicBezTo>
                  <a:cubicBezTo>
                    <a:pt x="109" y="138"/>
                    <a:pt x="114" y="138"/>
                    <a:pt x="118" y="138"/>
                  </a:cubicBezTo>
                  <a:cubicBezTo>
                    <a:pt x="118" y="134"/>
                    <a:pt x="118" y="131"/>
                    <a:pt x="118" y="12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Freeform 7"/>
            <p:cNvSpPr>
              <a:spLocks/>
            </p:cNvSpPr>
            <p:nvPr/>
          </p:nvSpPr>
          <p:spPr bwMode="auto">
            <a:xfrm>
              <a:off x="2590800" y="3460751"/>
              <a:ext cx="441325" cy="288925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Freeform 8"/>
            <p:cNvSpPr>
              <a:spLocks/>
            </p:cNvSpPr>
            <p:nvPr/>
          </p:nvSpPr>
          <p:spPr bwMode="auto">
            <a:xfrm>
              <a:off x="2670175" y="3170238"/>
              <a:ext cx="292100" cy="29051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Freeform 9"/>
            <p:cNvSpPr>
              <a:spLocks/>
            </p:cNvSpPr>
            <p:nvPr/>
          </p:nvSpPr>
          <p:spPr bwMode="auto">
            <a:xfrm>
              <a:off x="2779713" y="3525838"/>
              <a:ext cx="60325" cy="114300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Freeform 10"/>
            <p:cNvSpPr>
              <a:spLocks/>
            </p:cNvSpPr>
            <p:nvPr/>
          </p:nvSpPr>
          <p:spPr bwMode="auto">
            <a:xfrm>
              <a:off x="2789238" y="3473451"/>
              <a:ext cx="44450" cy="36513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18" name="Straight Connector 117"/>
          <p:cNvCxnSpPr>
            <a:cxnSpLocks/>
          </p:cNvCxnSpPr>
          <p:nvPr/>
        </p:nvCxnSpPr>
        <p:spPr>
          <a:xfrm flipH="1" flipV="1">
            <a:off x="6044700" y="1862459"/>
            <a:ext cx="2647532" cy="250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68EB6B5D-84A6-4EA6-9AB4-A42F13EA240B}"/>
              </a:ext>
            </a:extLst>
          </p:cNvPr>
          <p:cNvSpPr txBox="1"/>
          <p:nvPr/>
        </p:nvSpPr>
        <p:spPr>
          <a:xfrm>
            <a:off x="8692232" y="1696518"/>
            <a:ext cx="30866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tr-TR" sz="2000" dirty="0">
                <a:solidFill>
                  <a:schemeClr val="bg1"/>
                </a:solidFill>
                <a:latin typeface="Trebuchet MS" panose="020B0603020202020204" pitchFamily="34" charset="0"/>
              </a:rPr>
              <a:t>Mesleki Eğitimin Amacı</a:t>
            </a:r>
            <a:endParaRPr lang="en-GB" sz="2000" dirty="0">
              <a:solidFill>
                <a:schemeClr val="bg1"/>
              </a:solidFill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000" dirty="0">
              <a:solidFill>
                <a:srgbClr val="FFFFFF"/>
              </a:solidFill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2000" dirty="0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Bilgi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Beceri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Davran</a:t>
            </a:r>
            <a:r>
              <a:rPr lang="tr-TR" sz="2000" dirty="0" err="1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ış</a:t>
            </a:r>
            <a:endParaRPr lang="tr-TR" sz="2000" dirty="0">
              <a:solidFill>
                <a:srgbClr val="FFFFFF"/>
              </a:solidFill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2000" dirty="0">
                <a:solidFill>
                  <a:srgbClr val="FFFFFF"/>
                </a:solidFill>
                <a:latin typeface="Trebuchet MS" panose="020B0603020202020204" pitchFamily="34" charset="0"/>
                <a:ea typeface="Noto Sans" panose="020B0502040504020204" pitchFamily="34"/>
                <a:cs typeface="Noto Sans" panose="020B0502040504020204" pitchFamily="34"/>
              </a:rPr>
              <a:t>Takım Çalışması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000" dirty="0">
              <a:solidFill>
                <a:srgbClr val="FFFFFF"/>
              </a:solidFill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cxnSp>
        <p:nvCxnSpPr>
          <p:cNvPr id="112" name="Straight Connector 111"/>
          <p:cNvCxnSpPr>
            <a:cxnSpLocks/>
          </p:cNvCxnSpPr>
          <p:nvPr/>
        </p:nvCxnSpPr>
        <p:spPr>
          <a:xfrm flipV="1">
            <a:off x="5361283" y="1858078"/>
            <a:ext cx="692153" cy="111282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="" xmlns:a16="http://schemas.microsoft.com/office/drawing/2014/main" id="{B40B365E-19B7-4BB3-BD59-DFF5E1D0F5B5}"/>
              </a:ext>
            </a:extLst>
          </p:cNvPr>
          <p:cNvSpPr txBox="1"/>
          <p:nvPr/>
        </p:nvSpPr>
        <p:spPr>
          <a:xfrm>
            <a:off x="300575" y="6315463"/>
            <a:ext cx="1111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rgbClr val="FCB414"/>
                </a:solidFill>
                <a:latin typeface="Trebuchet MS" panose="020B0603020202020204" pitchFamily="34" charset="0"/>
              </a:rPr>
              <a:t>Uygulama becerisi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yetersiz olduğundan nitelikli iş gücü yetiştirmek için </a:t>
            </a:r>
            <a:r>
              <a:rPr lang="tr-TR" dirty="0">
                <a:solidFill>
                  <a:srgbClr val="FCB414"/>
                </a:solidFill>
                <a:latin typeface="Trebuchet MS" panose="020B0603020202020204" pitchFamily="34" charset="0"/>
              </a:rPr>
              <a:t>farklı modeller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ortaya konmuştur</a:t>
            </a:r>
          </a:p>
        </p:txBody>
      </p:sp>
    </p:spTree>
    <p:extLst>
      <p:ext uri="{BB962C8B-B14F-4D97-AF65-F5344CB8AC3E}">
        <p14:creationId xmlns:p14="http://schemas.microsoft.com/office/powerpoint/2010/main" val="22539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rrow: Chevron 5">
            <a:extLst>
              <a:ext uri="{FF2B5EF4-FFF2-40B4-BE49-F238E27FC236}">
                <a16:creationId xmlns="" xmlns:a16="http://schemas.microsoft.com/office/drawing/2014/main" id="{96624C3D-A1ED-437B-8D44-C2D46DDA2940}"/>
              </a:ext>
            </a:extLst>
          </p:cNvPr>
          <p:cNvSpPr/>
          <p:nvPr/>
        </p:nvSpPr>
        <p:spPr>
          <a:xfrm>
            <a:off x="4511593" y="2556543"/>
            <a:ext cx="2894649" cy="2609850"/>
          </a:xfrm>
          <a:prstGeom prst="chevron">
            <a:avLst>
              <a:gd name="adj" fmla="val 2639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Arrow: Chevron 6">
            <a:extLst>
              <a:ext uri="{FF2B5EF4-FFF2-40B4-BE49-F238E27FC236}">
                <a16:creationId xmlns="" xmlns:a16="http://schemas.microsoft.com/office/drawing/2014/main" id="{C7665343-C0EB-4CB8-AFEC-576F5FB5C526}"/>
              </a:ext>
            </a:extLst>
          </p:cNvPr>
          <p:cNvSpPr/>
          <p:nvPr/>
        </p:nvSpPr>
        <p:spPr>
          <a:xfrm>
            <a:off x="6957360" y="2556543"/>
            <a:ext cx="2894649" cy="2609850"/>
          </a:xfrm>
          <a:prstGeom prst="chevron">
            <a:avLst>
              <a:gd name="adj" fmla="val 2639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Arrow: Chevron 2">
            <a:extLst>
              <a:ext uri="{FF2B5EF4-FFF2-40B4-BE49-F238E27FC236}">
                <a16:creationId xmlns="" xmlns:a16="http://schemas.microsoft.com/office/drawing/2014/main" id="{B846B969-EC97-4A91-8723-E1E17E084D3A}"/>
              </a:ext>
            </a:extLst>
          </p:cNvPr>
          <p:cNvSpPr/>
          <p:nvPr/>
        </p:nvSpPr>
        <p:spPr>
          <a:xfrm>
            <a:off x="2063917" y="2556543"/>
            <a:ext cx="2894649" cy="2609850"/>
          </a:xfrm>
          <a:prstGeom prst="chevron">
            <a:avLst>
              <a:gd name="adj" fmla="val 2639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03" name="TextBox 11">
            <a:extLst>
              <a:ext uri="{FF2B5EF4-FFF2-40B4-BE49-F238E27FC236}">
                <a16:creationId xmlns="" xmlns:a16="http://schemas.microsoft.com/office/drawing/2014/main" id="{C08CC327-2CA2-4ED6-998A-C65A0E94861A}"/>
              </a:ext>
            </a:extLst>
          </p:cNvPr>
          <p:cNvSpPr txBox="1"/>
          <p:nvPr/>
        </p:nvSpPr>
        <p:spPr>
          <a:xfrm>
            <a:off x="2912525" y="3422381"/>
            <a:ext cx="1599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Duyarsam Unuturum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44" name="TextBox 11">
            <a:extLst>
              <a:ext uri="{FF2B5EF4-FFF2-40B4-BE49-F238E27FC236}">
                <a16:creationId xmlns="" xmlns:a16="http://schemas.microsoft.com/office/drawing/2014/main" id="{8C5CE8F1-DFB9-4A2D-9E6C-522C174855DE}"/>
              </a:ext>
            </a:extLst>
          </p:cNvPr>
          <p:cNvSpPr txBox="1"/>
          <p:nvPr/>
        </p:nvSpPr>
        <p:spPr>
          <a:xfrm>
            <a:off x="5443094" y="3422381"/>
            <a:ext cx="1599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Görürsem Hatırlarım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45" name="TextBox 11">
            <a:extLst>
              <a:ext uri="{FF2B5EF4-FFF2-40B4-BE49-F238E27FC236}">
                <a16:creationId xmlns="" xmlns:a16="http://schemas.microsoft.com/office/drawing/2014/main" id="{7CCE1D60-A5DC-4ED2-B982-B16EBE274A76}"/>
              </a:ext>
            </a:extLst>
          </p:cNvPr>
          <p:cNvSpPr txBox="1"/>
          <p:nvPr/>
        </p:nvSpPr>
        <p:spPr>
          <a:xfrm>
            <a:off x="7800049" y="3422381"/>
            <a:ext cx="1599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anose="020B0603020202020204" pitchFamily="34" charset="0"/>
              </a:rPr>
              <a:t>Yaparsam Öğrenirim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anose="020B0603020202020204" pitchFamily="34" charset="0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49208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7" grpId="0" animBg="1"/>
      <p:bldP spid="148" grpId="0" animBg="1"/>
      <p:bldP spid="103" grpId="0"/>
      <p:bldP spid="144" grpId="0"/>
      <p:bldP spid="1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grpSp>
        <p:nvGrpSpPr>
          <p:cNvPr id="77" name="Group 5">
            <a:extLst>
              <a:ext uri="{FF2B5EF4-FFF2-40B4-BE49-F238E27FC236}">
                <a16:creationId xmlns="" xmlns:a16="http://schemas.microsoft.com/office/drawing/2014/main" id="{0B56FE23-1E51-4B06-A40E-C2C42AE6D5AC}"/>
              </a:ext>
            </a:extLst>
          </p:cNvPr>
          <p:cNvGrpSpPr/>
          <p:nvPr/>
        </p:nvGrpSpPr>
        <p:grpSpPr>
          <a:xfrm>
            <a:off x="685805" y="2771149"/>
            <a:ext cx="1852735" cy="3021438"/>
            <a:chOff x="7782830" y="2717072"/>
            <a:chExt cx="1102309" cy="1797644"/>
          </a:xfrm>
          <a:solidFill>
            <a:schemeClr val="accent4"/>
          </a:solidFill>
        </p:grpSpPr>
        <p:sp>
          <p:nvSpPr>
            <p:cNvPr id="78" name="Freeform 35">
              <a:extLst>
                <a:ext uri="{FF2B5EF4-FFF2-40B4-BE49-F238E27FC236}">
                  <a16:creationId xmlns="" xmlns:a16="http://schemas.microsoft.com/office/drawing/2014/main" id="{70EAA73C-B396-46F1-8208-B3E1FA802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886" y="2769946"/>
              <a:ext cx="340140" cy="332783"/>
            </a:xfrm>
            <a:custGeom>
              <a:avLst/>
              <a:gdLst>
                <a:gd name="T0" fmla="*/ 38 w 121"/>
                <a:gd name="T1" fmla="*/ 116 h 120"/>
                <a:gd name="T2" fmla="*/ 63 w 121"/>
                <a:gd name="T3" fmla="*/ 120 h 120"/>
                <a:gd name="T4" fmla="*/ 85 w 121"/>
                <a:gd name="T5" fmla="*/ 115 h 120"/>
                <a:gd name="T6" fmla="*/ 106 w 121"/>
                <a:gd name="T7" fmla="*/ 100 h 120"/>
                <a:gd name="T8" fmla="*/ 121 w 121"/>
                <a:gd name="T9" fmla="*/ 60 h 120"/>
                <a:gd name="T10" fmla="*/ 110 w 121"/>
                <a:gd name="T11" fmla="*/ 26 h 120"/>
                <a:gd name="T12" fmla="*/ 57 w 121"/>
                <a:gd name="T13" fmla="*/ 1 h 120"/>
                <a:gd name="T14" fmla="*/ 30 w 121"/>
                <a:gd name="T15" fmla="*/ 8 h 120"/>
                <a:gd name="T16" fmla="*/ 6 w 121"/>
                <a:gd name="T17" fmla="*/ 34 h 120"/>
                <a:gd name="T18" fmla="*/ 0 w 121"/>
                <a:gd name="T19" fmla="*/ 61 h 120"/>
                <a:gd name="T20" fmla="*/ 6 w 121"/>
                <a:gd name="T21" fmla="*/ 87 h 120"/>
                <a:gd name="T22" fmla="*/ 38 w 121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1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6" y="100"/>
                  </a:cubicBezTo>
                  <a:cubicBezTo>
                    <a:pt x="116" y="88"/>
                    <a:pt x="121" y="75"/>
                    <a:pt x="121" y="60"/>
                  </a:cubicBezTo>
                  <a:cubicBezTo>
                    <a:pt x="121" y="47"/>
                    <a:pt x="117" y="36"/>
                    <a:pt x="110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7" y="5"/>
                    <a:pt x="30" y="8"/>
                  </a:cubicBezTo>
                  <a:cubicBezTo>
                    <a:pt x="20" y="15"/>
                    <a:pt x="12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4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 36">
              <a:extLst>
                <a:ext uri="{FF2B5EF4-FFF2-40B4-BE49-F238E27FC236}">
                  <a16:creationId xmlns="" xmlns:a16="http://schemas.microsoft.com/office/drawing/2014/main" id="{933CD43E-FDD6-4C79-B5AC-BA5B2DF12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2830" y="2717072"/>
              <a:ext cx="1102309" cy="1797644"/>
            </a:xfrm>
            <a:custGeom>
              <a:avLst/>
              <a:gdLst>
                <a:gd name="T0" fmla="*/ 384 w 395"/>
                <a:gd name="T1" fmla="*/ 9 h 651"/>
                <a:gd name="T2" fmla="*/ 358 w 395"/>
                <a:gd name="T3" fmla="*/ 2 h 651"/>
                <a:gd name="T4" fmla="*/ 347 w 395"/>
                <a:gd name="T5" fmla="*/ 9 h 651"/>
                <a:gd name="T6" fmla="*/ 215 w 395"/>
                <a:gd name="T7" fmla="*/ 142 h 651"/>
                <a:gd name="T8" fmla="*/ 209 w 395"/>
                <a:gd name="T9" fmla="*/ 148 h 651"/>
                <a:gd name="T10" fmla="*/ 203 w 395"/>
                <a:gd name="T11" fmla="*/ 148 h 651"/>
                <a:gd name="T12" fmla="*/ 76 w 395"/>
                <a:gd name="T13" fmla="*/ 148 h 651"/>
                <a:gd name="T14" fmla="*/ 39 w 395"/>
                <a:gd name="T15" fmla="*/ 157 h 651"/>
                <a:gd name="T16" fmla="*/ 7 w 395"/>
                <a:gd name="T17" fmla="*/ 184 h 651"/>
                <a:gd name="T18" fmla="*/ 0 w 395"/>
                <a:gd name="T19" fmla="*/ 212 h 651"/>
                <a:gd name="T20" fmla="*/ 0 w 395"/>
                <a:gd name="T21" fmla="*/ 370 h 651"/>
                <a:gd name="T22" fmla="*/ 4 w 395"/>
                <a:gd name="T23" fmla="*/ 385 h 651"/>
                <a:gd name="T24" fmla="*/ 22 w 395"/>
                <a:gd name="T25" fmla="*/ 395 h 651"/>
                <a:gd name="T26" fmla="*/ 49 w 395"/>
                <a:gd name="T27" fmla="*/ 383 h 651"/>
                <a:gd name="T28" fmla="*/ 52 w 395"/>
                <a:gd name="T29" fmla="*/ 373 h 651"/>
                <a:gd name="T30" fmla="*/ 52 w 395"/>
                <a:gd name="T31" fmla="*/ 233 h 651"/>
                <a:gd name="T32" fmla="*/ 52 w 395"/>
                <a:gd name="T33" fmla="*/ 231 h 651"/>
                <a:gd name="T34" fmla="*/ 54 w 395"/>
                <a:gd name="T35" fmla="*/ 230 h 651"/>
                <a:gd name="T36" fmla="*/ 64 w 395"/>
                <a:gd name="T37" fmla="*/ 230 h 651"/>
                <a:gd name="T38" fmla="*/ 66 w 395"/>
                <a:gd name="T39" fmla="*/ 232 h 651"/>
                <a:gd name="T40" fmla="*/ 66 w 395"/>
                <a:gd name="T41" fmla="*/ 252 h 651"/>
                <a:gd name="T42" fmla="*/ 66 w 395"/>
                <a:gd name="T43" fmla="*/ 395 h 651"/>
                <a:gd name="T44" fmla="*/ 8 w 395"/>
                <a:gd name="T45" fmla="*/ 605 h 651"/>
                <a:gd name="T46" fmla="*/ 8 w 395"/>
                <a:gd name="T47" fmla="*/ 606 h 651"/>
                <a:gd name="T48" fmla="*/ 7 w 395"/>
                <a:gd name="T49" fmla="*/ 618 h 651"/>
                <a:gd name="T50" fmla="*/ 7 w 395"/>
                <a:gd name="T51" fmla="*/ 620 h 651"/>
                <a:gd name="T52" fmla="*/ 7 w 395"/>
                <a:gd name="T53" fmla="*/ 621 h 651"/>
                <a:gd name="T54" fmla="*/ 8 w 395"/>
                <a:gd name="T55" fmla="*/ 623 h 651"/>
                <a:gd name="T56" fmla="*/ 8 w 395"/>
                <a:gd name="T57" fmla="*/ 624 h 651"/>
                <a:gd name="T58" fmla="*/ 8 w 395"/>
                <a:gd name="T59" fmla="*/ 626 h 651"/>
                <a:gd name="T60" fmla="*/ 33 w 395"/>
                <a:gd name="T61" fmla="*/ 650 h 651"/>
                <a:gd name="T62" fmla="*/ 41 w 395"/>
                <a:gd name="T63" fmla="*/ 651 h 651"/>
                <a:gd name="T64" fmla="*/ 48 w 395"/>
                <a:gd name="T65" fmla="*/ 651 h 651"/>
                <a:gd name="T66" fmla="*/ 69 w 395"/>
                <a:gd name="T67" fmla="*/ 640 h 651"/>
                <a:gd name="T68" fmla="*/ 77 w 395"/>
                <a:gd name="T69" fmla="*/ 626 h 651"/>
                <a:gd name="T70" fmla="*/ 77 w 395"/>
                <a:gd name="T71" fmla="*/ 625 h 651"/>
                <a:gd name="T72" fmla="*/ 77 w 395"/>
                <a:gd name="T73" fmla="*/ 624 h 651"/>
                <a:gd name="T74" fmla="*/ 140 w 395"/>
                <a:gd name="T75" fmla="*/ 396 h 651"/>
                <a:gd name="T76" fmla="*/ 149 w 395"/>
                <a:gd name="T77" fmla="*/ 396 h 651"/>
                <a:gd name="T78" fmla="*/ 211 w 395"/>
                <a:gd name="T79" fmla="*/ 624 h 651"/>
                <a:gd name="T80" fmla="*/ 211 w 395"/>
                <a:gd name="T81" fmla="*/ 625 h 651"/>
                <a:gd name="T82" fmla="*/ 212 w 395"/>
                <a:gd name="T83" fmla="*/ 626 h 651"/>
                <a:gd name="T84" fmla="*/ 220 w 395"/>
                <a:gd name="T85" fmla="*/ 640 h 651"/>
                <a:gd name="T86" fmla="*/ 241 w 395"/>
                <a:gd name="T87" fmla="*/ 651 h 651"/>
                <a:gd name="T88" fmla="*/ 248 w 395"/>
                <a:gd name="T89" fmla="*/ 651 h 651"/>
                <a:gd name="T90" fmla="*/ 255 w 395"/>
                <a:gd name="T91" fmla="*/ 650 h 651"/>
                <a:gd name="T92" fmla="*/ 280 w 395"/>
                <a:gd name="T93" fmla="*/ 626 h 651"/>
                <a:gd name="T94" fmla="*/ 281 w 395"/>
                <a:gd name="T95" fmla="*/ 624 h 651"/>
                <a:gd name="T96" fmla="*/ 281 w 395"/>
                <a:gd name="T97" fmla="*/ 623 h 651"/>
                <a:gd name="T98" fmla="*/ 281 w 395"/>
                <a:gd name="T99" fmla="*/ 621 h 651"/>
                <a:gd name="T100" fmla="*/ 282 w 395"/>
                <a:gd name="T101" fmla="*/ 620 h 651"/>
                <a:gd name="T102" fmla="*/ 281 w 395"/>
                <a:gd name="T103" fmla="*/ 618 h 651"/>
                <a:gd name="T104" fmla="*/ 280 w 395"/>
                <a:gd name="T105" fmla="*/ 606 h 651"/>
                <a:gd name="T106" fmla="*/ 280 w 395"/>
                <a:gd name="T107" fmla="*/ 605 h 651"/>
                <a:gd name="T108" fmla="*/ 223 w 395"/>
                <a:gd name="T109" fmla="*/ 395 h 651"/>
                <a:gd name="T110" fmla="*/ 223 w 395"/>
                <a:gd name="T111" fmla="*/ 208 h 651"/>
                <a:gd name="T112" fmla="*/ 268 w 395"/>
                <a:gd name="T113" fmla="*/ 163 h 651"/>
                <a:gd name="T114" fmla="*/ 269 w 395"/>
                <a:gd name="T115" fmla="*/ 162 h 651"/>
                <a:gd name="T116" fmla="*/ 294 w 395"/>
                <a:gd name="T117" fmla="*/ 137 h 651"/>
                <a:gd name="T118" fmla="*/ 384 w 395"/>
                <a:gd name="T119" fmla="*/ 47 h 651"/>
                <a:gd name="T120" fmla="*/ 384 w 395"/>
                <a:gd name="T121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5" h="651">
                  <a:moveTo>
                    <a:pt x="384" y="9"/>
                  </a:moveTo>
                  <a:cubicBezTo>
                    <a:pt x="377" y="2"/>
                    <a:pt x="368" y="0"/>
                    <a:pt x="358" y="2"/>
                  </a:cubicBezTo>
                  <a:cubicBezTo>
                    <a:pt x="354" y="4"/>
                    <a:pt x="350" y="6"/>
                    <a:pt x="347" y="9"/>
                  </a:cubicBezTo>
                  <a:cubicBezTo>
                    <a:pt x="303" y="54"/>
                    <a:pt x="259" y="98"/>
                    <a:pt x="215" y="142"/>
                  </a:cubicBezTo>
                  <a:cubicBezTo>
                    <a:pt x="213" y="144"/>
                    <a:pt x="211" y="146"/>
                    <a:pt x="209" y="148"/>
                  </a:cubicBezTo>
                  <a:cubicBezTo>
                    <a:pt x="207" y="148"/>
                    <a:pt x="205" y="148"/>
                    <a:pt x="203" y="148"/>
                  </a:cubicBezTo>
                  <a:cubicBezTo>
                    <a:pt x="161" y="148"/>
                    <a:pt x="118" y="148"/>
                    <a:pt x="76" y="148"/>
                  </a:cubicBezTo>
                  <a:cubicBezTo>
                    <a:pt x="63" y="148"/>
                    <a:pt x="51" y="151"/>
                    <a:pt x="39" y="157"/>
                  </a:cubicBezTo>
                  <a:cubicBezTo>
                    <a:pt x="25" y="163"/>
                    <a:pt x="15" y="172"/>
                    <a:pt x="7" y="184"/>
                  </a:cubicBezTo>
                  <a:cubicBezTo>
                    <a:pt x="3" y="193"/>
                    <a:pt x="0" y="202"/>
                    <a:pt x="0" y="212"/>
                  </a:cubicBezTo>
                  <a:cubicBezTo>
                    <a:pt x="0" y="265"/>
                    <a:pt x="0" y="318"/>
                    <a:pt x="0" y="370"/>
                  </a:cubicBezTo>
                  <a:cubicBezTo>
                    <a:pt x="0" y="376"/>
                    <a:pt x="0" y="381"/>
                    <a:pt x="4" y="385"/>
                  </a:cubicBezTo>
                  <a:cubicBezTo>
                    <a:pt x="8" y="391"/>
                    <a:pt x="14" y="394"/>
                    <a:pt x="22" y="395"/>
                  </a:cubicBezTo>
                  <a:cubicBezTo>
                    <a:pt x="34" y="396"/>
                    <a:pt x="43" y="392"/>
                    <a:pt x="49" y="383"/>
                  </a:cubicBezTo>
                  <a:cubicBezTo>
                    <a:pt x="51" y="380"/>
                    <a:pt x="52" y="377"/>
                    <a:pt x="52" y="373"/>
                  </a:cubicBezTo>
                  <a:cubicBezTo>
                    <a:pt x="52" y="327"/>
                    <a:pt x="52" y="280"/>
                    <a:pt x="52" y="233"/>
                  </a:cubicBezTo>
                  <a:cubicBezTo>
                    <a:pt x="52" y="232"/>
                    <a:pt x="52" y="232"/>
                    <a:pt x="52" y="231"/>
                  </a:cubicBezTo>
                  <a:cubicBezTo>
                    <a:pt x="52" y="231"/>
                    <a:pt x="53" y="230"/>
                    <a:pt x="54" y="230"/>
                  </a:cubicBezTo>
                  <a:cubicBezTo>
                    <a:pt x="57" y="229"/>
                    <a:pt x="60" y="230"/>
                    <a:pt x="64" y="230"/>
                  </a:cubicBezTo>
                  <a:cubicBezTo>
                    <a:pt x="66" y="229"/>
                    <a:pt x="66" y="231"/>
                    <a:pt x="66" y="232"/>
                  </a:cubicBezTo>
                  <a:cubicBezTo>
                    <a:pt x="66" y="239"/>
                    <a:pt x="66" y="246"/>
                    <a:pt x="66" y="252"/>
                  </a:cubicBezTo>
                  <a:cubicBezTo>
                    <a:pt x="66" y="300"/>
                    <a:pt x="66" y="348"/>
                    <a:pt x="66" y="395"/>
                  </a:cubicBezTo>
                  <a:cubicBezTo>
                    <a:pt x="47" y="465"/>
                    <a:pt x="27" y="535"/>
                    <a:pt x="8" y="605"/>
                  </a:cubicBezTo>
                  <a:cubicBezTo>
                    <a:pt x="8" y="605"/>
                    <a:pt x="8" y="606"/>
                    <a:pt x="8" y="606"/>
                  </a:cubicBezTo>
                  <a:cubicBezTo>
                    <a:pt x="7" y="610"/>
                    <a:pt x="7" y="614"/>
                    <a:pt x="7" y="618"/>
                  </a:cubicBezTo>
                  <a:cubicBezTo>
                    <a:pt x="7" y="619"/>
                    <a:pt x="7" y="619"/>
                    <a:pt x="7" y="620"/>
                  </a:cubicBezTo>
                  <a:cubicBezTo>
                    <a:pt x="7" y="620"/>
                    <a:pt x="7" y="620"/>
                    <a:pt x="7" y="621"/>
                  </a:cubicBezTo>
                  <a:cubicBezTo>
                    <a:pt x="7" y="622"/>
                    <a:pt x="8" y="622"/>
                    <a:pt x="8" y="623"/>
                  </a:cubicBezTo>
                  <a:cubicBezTo>
                    <a:pt x="8" y="624"/>
                    <a:pt x="8" y="624"/>
                    <a:pt x="8" y="624"/>
                  </a:cubicBezTo>
                  <a:cubicBezTo>
                    <a:pt x="8" y="625"/>
                    <a:pt x="9" y="625"/>
                    <a:pt x="8" y="626"/>
                  </a:cubicBezTo>
                  <a:cubicBezTo>
                    <a:pt x="12" y="638"/>
                    <a:pt x="21" y="647"/>
                    <a:pt x="33" y="650"/>
                  </a:cubicBezTo>
                  <a:cubicBezTo>
                    <a:pt x="36" y="651"/>
                    <a:pt x="39" y="651"/>
                    <a:pt x="41" y="651"/>
                  </a:cubicBezTo>
                  <a:cubicBezTo>
                    <a:pt x="41" y="651"/>
                    <a:pt x="41" y="651"/>
                    <a:pt x="48" y="651"/>
                  </a:cubicBezTo>
                  <a:cubicBezTo>
                    <a:pt x="56" y="650"/>
                    <a:pt x="64" y="646"/>
                    <a:pt x="69" y="640"/>
                  </a:cubicBezTo>
                  <a:cubicBezTo>
                    <a:pt x="73" y="635"/>
                    <a:pt x="76" y="631"/>
                    <a:pt x="77" y="626"/>
                  </a:cubicBezTo>
                  <a:cubicBezTo>
                    <a:pt x="77" y="625"/>
                    <a:pt x="77" y="625"/>
                    <a:pt x="77" y="625"/>
                  </a:cubicBezTo>
                  <a:cubicBezTo>
                    <a:pt x="77" y="624"/>
                    <a:pt x="77" y="624"/>
                    <a:pt x="77" y="624"/>
                  </a:cubicBezTo>
                  <a:cubicBezTo>
                    <a:pt x="87" y="590"/>
                    <a:pt x="112" y="496"/>
                    <a:pt x="140" y="396"/>
                  </a:cubicBezTo>
                  <a:cubicBezTo>
                    <a:pt x="143" y="396"/>
                    <a:pt x="146" y="396"/>
                    <a:pt x="149" y="396"/>
                  </a:cubicBezTo>
                  <a:cubicBezTo>
                    <a:pt x="176" y="496"/>
                    <a:pt x="202" y="590"/>
                    <a:pt x="211" y="624"/>
                  </a:cubicBezTo>
                  <a:cubicBezTo>
                    <a:pt x="211" y="625"/>
                    <a:pt x="211" y="625"/>
                    <a:pt x="211" y="625"/>
                  </a:cubicBezTo>
                  <a:cubicBezTo>
                    <a:pt x="211" y="625"/>
                    <a:pt x="211" y="625"/>
                    <a:pt x="212" y="626"/>
                  </a:cubicBezTo>
                  <a:cubicBezTo>
                    <a:pt x="213" y="631"/>
                    <a:pt x="216" y="635"/>
                    <a:pt x="220" y="640"/>
                  </a:cubicBezTo>
                  <a:cubicBezTo>
                    <a:pt x="225" y="646"/>
                    <a:pt x="233" y="650"/>
                    <a:pt x="241" y="651"/>
                  </a:cubicBezTo>
                  <a:cubicBezTo>
                    <a:pt x="248" y="651"/>
                    <a:pt x="248" y="651"/>
                    <a:pt x="248" y="651"/>
                  </a:cubicBezTo>
                  <a:cubicBezTo>
                    <a:pt x="250" y="651"/>
                    <a:pt x="253" y="651"/>
                    <a:pt x="255" y="650"/>
                  </a:cubicBezTo>
                  <a:cubicBezTo>
                    <a:pt x="267" y="647"/>
                    <a:pt x="277" y="638"/>
                    <a:pt x="280" y="626"/>
                  </a:cubicBezTo>
                  <a:cubicBezTo>
                    <a:pt x="280" y="625"/>
                    <a:pt x="280" y="625"/>
                    <a:pt x="281" y="624"/>
                  </a:cubicBezTo>
                  <a:cubicBezTo>
                    <a:pt x="281" y="624"/>
                    <a:pt x="281" y="624"/>
                    <a:pt x="281" y="623"/>
                  </a:cubicBezTo>
                  <a:cubicBezTo>
                    <a:pt x="281" y="622"/>
                    <a:pt x="281" y="622"/>
                    <a:pt x="281" y="621"/>
                  </a:cubicBezTo>
                  <a:cubicBezTo>
                    <a:pt x="281" y="620"/>
                    <a:pt x="281" y="620"/>
                    <a:pt x="282" y="620"/>
                  </a:cubicBezTo>
                  <a:cubicBezTo>
                    <a:pt x="281" y="619"/>
                    <a:pt x="281" y="619"/>
                    <a:pt x="281" y="618"/>
                  </a:cubicBezTo>
                  <a:cubicBezTo>
                    <a:pt x="282" y="614"/>
                    <a:pt x="282" y="610"/>
                    <a:pt x="280" y="606"/>
                  </a:cubicBezTo>
                  <a:cubicBezTo>
                    <a:pt x="280" y="606"/>
                    <a:pt x="280" y="605"/>
                    <a:pt x="280" y="605"/>
                  </a:cubicBezTo>
                  <a:cubicBezTo>
                    <a:pt x="261" y="535"/>
                    <a:pt x="242" y="465"/>
                    <a:pt x="223" y="395"/>
                  </a:cubicBezTo>
                  <a:cubicBezTo>
                    <a:pt x="223" y="359"/>
                    <a:pt x="223" y="269"/>
                    <a:pt x="223" y="208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8" y="163"/>
                    <a:pt x="268" y="163"/>
                    <a:pt x="269" y="162"/>
                  </a:cubicBezTo>
                  <a:cubicBezTo>
                    <a:pt x="278" y="153"/>
                    <a:pt x="286" y="145"/>
                    <a:pt x="294" y="137"/>
                  </a:cubicBezTo>
                  <a:cubicBezTo>
                    <a:pt x="324" y="107"/>
                    <a:pt x="354" y="77"/>
                    <a:pt x="384" y="47"/>
                  </a:cubicBezTo>
                  <a:cubicBezTo>
                    <a:pt x="395" y="37"/>
                    <a:pt x="395" y="19"/>
                    <a:pt x="38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0" name="Group 19">
            <a:extLst>
              <a:ext uri="{FF2B5EF4-FFF2-40B4-BE49-F238E27FC236}">
                <a16:creationId xmlns="" xmlns:a16="http://schemas.microsoft.com/office/drawing/2014/main" id="{C9B57EE3-D7D2-4032-800B-D4F3FAA9195E}"/>
              </a:ext>
            </a:extLst>
          </p:cNvPr>
          <p:cNvGrpSpPr/>
          <p:nvPr/>
        </p:nvGrpSpPr>
        <p:grpSpPr>
          <a:xfrm>
            <a:off x="2952992" y="1644129"/>
            <a:ext cx="4464520" cy="3770687"/>
            <a:chOff x="4548247" y="1635760"/>
            <a:chExt cx="3865880" cy="3265082"/>
          </a:xfrm>
        </p:grpSpPr>
        <p:sp>
          <p:nvSpPr>
            <p:cNvPr id="81" name="Rectangle: Rounded Corners 2">
              <a:extLst>
                <a:ext uri="{FF2B5EF4-FFF2-40B4-BE49-F238E27FC236}">
                  <a16:creationId xmlns="" xmlns:a16="http://schemas.microsoft.com/office/drawing/2014/main" id="{62C3DC99-4860-4FF5-833E-9E6A80A0205E}"/>
                </a:ext>
              </a:extLst>
            </p:cNvPr>
            <p:cNvSpPr/>
            <p:nvPr/>
          </p:nvSpPr>
          <p:spPr>
            <a:xfrm>
              <a:off x="6425307" y="3093362"/>
              <a:ext cx="111760" cy="13055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Rectangle 1">
              <a:extLst>
                <a:ext uri="{FF2B5EF4-FFF2-40B4-BE49-F238E27FC236}">
                  <a16:creationId xmlns="" xmlns:a16="http://schemas.microsoft.com/office/drawing/2014/main" id="{5A23F81F-4042-4B03-AEB4-C15419B2A6CC}"/>
                </a:ext>
              </a:extLst>
            </p:cNvPr>
            <p:cNvSpPr/>
            <p:nvPr/>
          </p:nvSpPr>
          <p:spPr>
            <a:xfrm>
              <a:off x="4548247" y="1635760"/>
              <a:ext cx="3865880" cy="22758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Rectangle: Rounded Corners 9">
              <a:extLst>
                <a:ext uri="{FF2B5EF4-FFF2-40B4-BE49-F238E27FC236}">
                  <a16:creationId xmlns="" xmlns:a16="http://schemas.microsoft.com/office/drawing/2014/main" id="{6F49303C-AFAC-45F4-BB84-28C1D6DB1B66}"/>
                </a:ext>
              </a:extLst>
            </p:cNvPr>
            <p:cNvSpPr/>
            <p:nvPr/>
          </p:nvSpPr>
          <p:spPr>
            <a:xfrm rot="8100000">
              <a:off x="6636723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Rectangle: Rounded Corners 10">
              <a:extLst>
                <a:ext uri="{FF2B5EF4-FFF2-40B4-BE49-F238E27FC236}">
                  <a16:creationId xmlns="" xmlns:a16="http://schemas.microsoft.com/office/drawing/2014/main" id="{6507EE71-429F-44E5-835A-017D05BFC60E}"/>
                </a:ext>
              </a:extLst>
            </p:cNvPr>
            <p:cNvSpPr/>
            <p:nvPr/>
          </p:nvSpPr>
          <p:spPr>
            <a:xfrm rot="13500000">
              <a:off x="6213892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TextBox 11">
              <a:extLst>
                <a:ext uri="{FF2B5EF4-FFF2-40B4-BE49-F238E27FC236}">
                  <a16:creationId xmlns="" xmlns:a16="http://schemas.microsoft.com/office/drawing/2014/main" id="{96B03661-51A7-4D9F-8DBC-9FD1C5A00E01}"/>
                </a:ext>
              </a:extLst>
            </p:cNvPr>
            <p:cNvSpPr txBox="1"/>
            <p:nvPr/>
          </p:nvSpPr>
          <p:spPr>
            <a:xfrm>
              <a:off x="6139605" y="2138706"/>
              <a:ext cx="2150622" cy="37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Open Sans" panose="020B0606030504020204" pitchFamily="34" charset="0"/>
                  <a:ea typeface="+mn-ea"/>
                  <a:cs typeface="+mn-cs"/>
                </a:rPr>
                <a:t>Nitelikli Eleman</a:t>
              </a:r>
              <a:endPara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  <p:sp>
          <p:nvSpPr>
            <p:cNvPr id="107" name="TextBox 12">
              <a:extLst>
                <a:ext uri="{FF2B5EF4-FFF2-40B4-BE49-F238E27FC236}">
                  <a16:creationId xmlns="" xmlns:a16="http://schemas.microsoft.com/office/drawing/2014/main" id="{68BE1F40-0558-45B0-8ED7-B321A86112BB}"/>
                </a:ext>
              </a:extLst>
            </p:cNvPr>
            <p:cNvSpPr txBox="1"/>
            <p:nvPr/>
          </p:nvSpPr>
          <p:spPr>
            <a:xfrm>
              <a:off x="6139605" y="2520497"/>
              <a:ext cx="1862431" cy="253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İşsizlik Oranı, Nitelikli Eleman</a:t>
              </a:r>
              <a:endPara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</p:grpSp>
      <p:graphicFrame>
        <p:nvGraphicFramePr>
          <p:cNvPr id="108" name="Chart 18">
            <a:extLst>
              <a:ext uri="{FF2B5EF4-FFF2-40B4-BE49-F238E27FC236}">
                <a16:creationId xmlns="" xmlns:a16="http://schemas.microsoft.com/office/drawing/2014/main" id="{7ABCAD4E-FAED-4E09-BDA9-55A3B13425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6162737"/>
              </p:ext>
            </p:extLst>
          </p:nvPr>
        </p:nvGraphicFramePr>
        <p:xfrm>
          <a:off x="2709837" y="2047082"/>
          <a:ext cx="2540557" cy="169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Metin kutusu 1">
            <a:extLst>
              <a:ext uri="{FF2B5EF4-FFF2-40B4-BE49-F238E27FC236}">
                <a16:creationId xmlns="" xmlns:a16="http://schemas.microsoft.com/office/drawing/2014/main" id="{FDB37482-EFE5-4014-A748-0686960DFAC8}"/>
              </a:ext>
            </a:extLst>
          </p:cNvPr>
          <p:cNvSpPr txBox="1"/>
          <p:nvPr/>
        </p:nvSpPr>
        <p:spPr>
          <a:xfrm>
            <a:off x="7499335" y="1315322"/>
            <a:ext cx="4692665" cy="3051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2500" dirty="0">
                <a:solidFill>
                  <a:schemeClr val="bg1"/>
                </a:solidFill>
                <a:latin typeface="Trebuchet MS" panose="020B0603020202020204" pitchFamily="34" charset="0"/>
              </a:rPr>
              <a:t>Bir yandan </a:t>
            </a:r>
            <a:r>
              <a:rPr lang="tr-TR" sz="2500" b="1" dirty="0">
                <a:solidFill>
                  <a:srgbClr val="CB1B4A"/>
                </a:solidFill>
                <a:latin typeface="Trebuchet MS" panose="020B0603020202020204" pitchFamily="34" charset="0"/>
              </a:rPr>
              <a:t>işsizlikten</a:t>
            </a:r>
            <a:r>
              <a:rPr lang="tr-TR" sz="2500" dirty="0">
                <a:solidFill>
                  <a:srgbClr val="CB1B4A"/>
                </a:solidFill>
                <a:latin typeface="Trebuchet MS" panose="020B0603020202020204" pitchFamily="34" charset="0"/>
              </a:rPr>
              <a:t> </a:t>
            </a:r>
            <a:r>
              <a:rPr lang="tr-TR" sz="2500" dirty="0">
                <a:solidFill>
                  <a:schemeClr val="bg1"/>
                </a:solidFill>
                <a:latin typeface="Trebuchet MS" panose="020B0603020202020204" pitchFamily="34" charset="0"/>
              </a:rPr>
              <a:t>bahsediliyor, diğer yandan işveren </a:t>
            </a:r>
            <a:r>
              <a:rPr lang="tr-TR" sz="2500" b="1" dirty="0">
                <a:solidFill>
                  <a:srgbClr val="CB1B4A"/>
                </a:solidFill>
                <a:latin typeface="Trebuchet MS" panose="020B0603020202020204" pitchFamily="34" charset="0"/>
              </a:rPr>
              <a:t>nitelikli eleman</a:t>
            </a:r>
            <a:r>
              <a:rPr lang="tr-TR" sz="2500" dirty="0">
                <a:solidFill>
                  <a:schemeClr val="bg1"/>
                </a:solidFill>
                <a:latin typeface="Trebuchet MS" panose="020B0603020202020204" pitchFamily="34" charset="0"/>
              </a:rPr>
              <a:t> arıyor.</a:t>
            </a:r>
          </a:p>
          <a:p>
            <a:pPr>
              <a:lnSpc>
                <a:spcPct val="200000"/>
              </a:lnSpc>
            </a:pPr>
            <a:r>
              <a:rPr lang="tr-TR" sz="2500" dirty="0">
                <a:solidFill>
                  <a:schemeClr val="bg1"/>
                </a:solidFill>
                <a:latin typeface="Trebuchet MS" panose="020B0603020202020204" pitchFamily="34" charset="0"/>
              </a:rPr>
              <a:t>Bu bir çelişki..!</a:t>
            </a:r>
          </a:p>
        </p:txBody>
      </p:sp>
    </p:spTree>
    <p:extLst>
      <p:ext uri="{BB962C8B-B14F-4D97-AF65-F5344CB8AC3E}">
        <p14:creationId xmlns:p14="http://schemas.microsoft.com/office/powerpoint/2010/main" val="403388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="" xmlns:a16="http://schemas.microsoft.com/office/drawing/2014/main" id="{B40B365E-19B7-4BB3-BD59-DFF5E1D0F5B5}"/>
              </a:ext>
            </a:extLst>
          </p:cNvPr>
          <p:cNvSpPr txBox="1"/>
          <p:nvPr/>
        </p:nvSpPr>
        <p:spPr>
          <a:xfrm>
            <a:off x="5284447" y="2483525"/>
            <a:ext cx="6758581" cy="1686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Bu model ile, işveren ile meslek yüksekokulları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bir araya gelerek ihtiyaç duyulan kalifiye,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nitelikli elemanı birlikte yetiştirebilecektir.</a:t>
            </a:r>
          </a:p>
        </p:txBody>
      </p:sp>
      <p:grpSp>
        <p:nvGrpSpPr>
          <p:cNvPr id="77" name="Group 12">
            <a:extLst>
              <a:ext uri="{FF2B5EF4-FFF2-40B4-BE49-F238E27FC236}">
                <a16:creationId xmlns="" xmlns:a16="http://schemas.microsoft.com/office/drawing/2014/main" id="{F20A2205-A55E-4133-8A1D-07C5D0AF885E}"/>
              </a:ext>
            </a:extLst>
          </p:cNvPr>
          <p:cNvGrpSpPr/>
          <p:nvPr/>
        </p:nvGrpSpPr>
        <p:grpSpPr>
          <a:xfrm>
            <a:off x="0" y="1888648"/>
            <a:ext cx="5005137" cy="3032268"/>
            <a:chOff x="1875629" y="2488979"/>
            <a:chExt cx="4667412" cy="3017770"/>
          </a:xfrm>
        </p:grpSpPr>
        <p:sp>
          <p:nvSpPr>
            <p:cNvPr id="78" name="Freeform 6">
              <a:extLst>
                <a:ext uri="{FF2B5EF4-FFF2-40B4-BE49-F238E27FC236}">
                  <a16:creationId xmlns="" xmlns:a16="http://schemas.microsoft.com/office/drawing/2014/main" id="{FE587D9A-ED8C-4FB1-99FE-1E4129A3E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150" y="3040735"/>
              <a:ext cx="3062989" cy="2426604"/>
            </a:xfrm>
            <a:custGeom>
              <a:avLst/>
              <a:gdLst>
                <a:gd name="T0" fmla="*/ 323 w 664"/>
                <a:gd name="T1" fmla="*/ 471 h 486"/>
                <a:gd name="T2" fmla="*/ 332 w 664"/>
                <a:gd name="T3" fmla="*/ 458 h 486"/>
                <a:gd name="T4" fmla="*/ 302 w 664"/>
                <a:gd name="T5" fmla="*/ 385 h 486"/>
                <a:gd name="T6" fmla="*/ 299 w 664"/>
                <a:gd name="T7" fmla="*/ 384 h 486"/>
                <a:gd name="T8" fmla="*/ 293 w 664"/>
                <a:gd name="T9" fmla="*/ 334 h 486"/>
                <a:gd name="T10" fmla="*/ 248 w 664"/>
                <a:gd name="T11" fmla="*/ 312 h 486"/>
                <a:gd name="T12" fmla="*/ 212 w 664"/>
                <a:gd name="T13" fmla="*/ 256 h 486"/>
                <a:gd name="T14" fmla="*/ 150 w 664"/>
                <a:gd name="T15" fmla="*/ 282 h 486"/>
                <a:gd name="T16" fmla="*/ 63 w 664"/>
                <a:gd name="T17" fmla="*/ 271 h 486"/>
                <a:gd name="T18" fmla="*/ 44 w 664"/>
                <a:gd name="T19" fmla="*/ 246 h 486"/>
                <a:gd name="T20" fmla="*/ 2 w 664"/>
                <a:gd name="T21" fmla="*/ 191 h 486"/>
                <a:gd name="T22" fmla="*/ 2 w 664"/>
                <a:gd name="T23" fmla="*/ 183 h 486"/>
                <a:gd name="T24" fmla="*/ 67 w 664"/>
                <a:gd name="T25" fmla="*/ 80 h 486"/>
                <a:gd name="T26" fmla="*/ 116 w 664"/>
                <a:gd name="T27" fmla="*/ 3 h 486"/>
                <a:gd name="T28" fmla="*/ 122 w 664"/>
                <a:gd name="T29" fmla="*/ 2 h 486"/>
                <a:gd name="T30" fmla="*/ 155 w 664"/>
                <a:gd name="T31" fmla="*/ 19 h 486"/>
                <a:gd name="T32" fmla="*/ 181 w 664"/>
                <a:gd name="T33" fmla="*/ 26 h 486"/>
                <a:gd name="T34" fmla="*/ 217 w 664"/>
                <a:gd name="T35" fmla="*/ 32 h 486"/>
                <a:gd name="T36" fmla="*/ 223 w 664"/>
                <a:gd name="T37" fmla="*/ 33 h 486"/>
                <a:gd name="T38" fmla="*/ 214 w 664"/>
                <a:gd name="T39" fmla="*/ 44 h 486"/>
                <a:gd name="T40" fmla="*/ 170 w 664"/>
                <a:gd name="T41" fmla="*/ 102 h 486"/>
                <a:gd name="T42" fmla="*/ 171 w 664"/>
                <a:gd name="T43" fmla="*/ 151 h 486"/>
                <a:gd name="T44" fmla="*/ 217 w 664"/>
                <a:gd name="T45" fmla="*/ 166 h 486"/>
                <a:gd name="T46" fmla="*/ 245 w 664"/>
                <a:gd name="T47" fmla="*/ 152 h 486"/>
                <a:gd name="T48" fmla="*/ 308 w 664"/>
                <a:gd name="T49" fmla="*/ 119 h 486"/>
                <a:gd name="T50" fmla="*/ 353 w 664"/>
                <a:gd name="T51" fmla="*/ 96 h 486"/>
                <a:gd name="T52" fmla="*/ 372 w 664"/>
                <a:gd name="T53" fmla="*/ 97 h 486"/>
                <a:gd name="T54" fmla="*/ 538 w 664"/>
                <a:gd name="T55" fmla="*/ 205 h 486"/>
                <a:gd name="T56" fmla="*/ 647 w 664"/>
                <a:gd name="T57" fmla="*/ 275 h 486"/>
                <a:gd name="T58" fmla="*/ 663 w 664"/>
                <a:gd name="T59" fmla="*/ 308 h 486"/>
                <a:gd name="T60" fmla="*/ 643 w 664"/>
                <a:gd name="T61" fmla="*/ 334 h 486"/>
                <a:gd name="T62" fmla="*/ 612 w 664"/>
                <a:gd name="T63" fmla="*/ 331 h 486"/>
                <a:gd name="T64" fmla="*/ 483 w 664"/>
                <a:gd name="T65" fmla="*/ 254 h 486"/>
                <a:gd name="T66" fmla="*/ 463 w 664"/>
                <a:gd name="T67" fmla="*/ 242 h 486"/>
                <a:gd name="T68" fmla="*/ 448 w 664"/>
                <a:gd name="T69" fmla="*/ 247 h 486"/>
                <a:gd name="T70" fmla="*/ 451 w 664"/>
                <a:gd name="T71" fmla="*/ 262 h 486"/>
                <a:gd name="T72" fmla="*/ 496 w 664"/>
                <a:gd name="T73" fmla="*/ 289 h 486"/>
                <a:gd name="T74" fmla="*/ 527 w 664"/>
                <a:gd name="T75" fmla="*/ 307 h 486"/>
                <a:gd name="T76" fmla="*/ 571 w 664"/>
                <a:gd name="T77" fmla="*/ 333 h 486"/>
                <a:gd name="T78" fmla="*/ 588 w 664"/>
                <a:gd name="T79" fmla="*/ 344 h 486"/>
                <a:gd name="T80" fmla="*/ 586 w 664"/>
                <a:gd name="T81" fmla="*/ 384 h 486"/>
                <a:gd name="T82" fmla="*/ 544 w 664"/>
                <a:gd name="T83" fmla="*/ 388 h 486"/>
                <a:gd name="T84" fmla="*/ 455 w 664"/>
                <a:gd name="T85" fmla="*/ 339 h 486"/>
                <a:gd name="T86" fmla="*/ 428 w 664"/>
                <a:gd name="T87" fmla="*/ 325 h 486"/>
                <a:gd name="T88" fmla="*/ 411 w 664"/>
                <a:gd name="T89" fmla="*/ 329 h 486"/>
                <a:gd name="T90" fmla="*/ 416 w 664"/>
                <a:gd name="T91" fmla="*/ 345 h 486"/>
                <a:gd name="T92" fmla="*/ 482 w 664"/>
                <a:gd name="T93" fmla="*/ 381 h 486"/>
                <a:gd name="T94" fmla="*/ 522 w 664"/>
                <a:gd name="T95" fmla="*/ 404 h 486"/>
                <a:gd name="T96" fmla="*/ 529 w 664"/>
                <a:gd name="T97" fmla="*/ 433 h 486"/>
                <a:gd name="T98" fmla="*/ 486 w 664"/>
                <a:gd name="T99" fmla="*/ 450 h 486"/>
                <a:gd name="T100" fmla="*/ 461 w 664"/>
                <a:gd name="T101" fmla="*/ 438 h 486"/>
                <a:gd name="T102" fmla="*/ 407 w 664"/>
                <a:gd name="T103" fmla="*/ 410 h 486"/>
                <a:gd name="T104" fmla="*/ 393 w 664"/>
                <a:gd name="T105" fmla="*/ 403 h 486"/>
                <a:gd name="T106" fmla="*/ 376 w 664"/>
                <a:gd name="T107" fmla="*/ 407 h 486"/>
                <a:gd name="T108" fmla="*/ 382 w 664"/>
                <a:gd name="T109" fmla="*/ 424 h 486"/>
                <a:gd name="T110" fmla="*/ 435 w 664"/>
                <a:gd name="T111" fmla="*/ 451 h 486"/>
                <a:gd name="T112" fmla="*/ 464 w 664"/>
                <a:gd name="T113" fmla="*/ 466 h 486"/>
                <a:gd name="T114" fmla="*/ 441 w 664"/>
                <a:gd name="T115" fmla="*/ 479 h 486"/>
                <a:gd name="T116" fmla="*/ 387 w 664"/>
                <a:gd name="T117" fmla="*/ 481 h 486"/>
                <a:gd name="T118" fmla="*/ 335 w 664"/>
                <a:gd name="T119" fmla="*/ 473 h 486"/>
                <a:gd name="T120" fmla="*/ 323 w 664"/>
                <a:gd name="T121" fmla="*/ 47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64" h="486">
                  <a:moveTo>
                    <a:pt x="323" y="471"/>
                  </a:moveTo>
                  <a:cubicBezTo>
                    <a:pt x="326" y="467"/>
                    <a:pt x="329" y="462"/>
                    <a:pt x="332" y="458"/>
                  </a:cubicBezTo>
                  <a:cubicBezTo>
                    <a:pt x="352" y="431"/>
                    <a:pt x="338" y="391"/>
                    <a:pt x="302" y="385"/>
                  </a:cubicBezTo>
                  <a:cubicBezTo>
                    <a:pt x="301" y="385"/>
                    <a:pt x="300" y="384"/>
                    <a:pt x="299" y="384"/>
                  </a:cubicBezTo>
                  <a:cubicBezTo>
                    <a:pt x="306" y="366"/>
                    <a:pt x="304" y="349"/>
                    <a:pt x="293" y="334"/>
                  </a:cubicBezTo>
                  <a:cubicBezTo>
                    <a:pt x="282" y="319"/>
                    <a:pt x="267" y="312"/>
                    <a:pt x="248" y="312"/>
                  </a:cubicBezTo>
                  <a:cubicBezTo>
                    <a:pt x="250" y="285"/>
                    <a:pt x="239" y="264"/>
                    <a:pt x="212" y="256"/>
                  </a:cubicBezTo>
                  <a:cubicBezTo>
                    <a:pt x="185" y="247"/>
                    <a:pt x="165" y="258"/>
                    <a:pt x="150" y="282"/>
                  </a:cubicBezTo>
                  <a:cubicBezTo>
                    <a:pt x="132" y="246"/>
                    <a:pt x="87" y="242"/>
                    <a:pt x="63" y="271"/>
                  </a:cubicBezTo>
                  <a:cubicBezTo>
                    <a:pt x="56" y="262"/>
                    <a:pt x="50" y="254"/>
                    <a:pt x="44" y="246"/>
                  </a:cubicBezTo>
                  <a:cubicBezTo>
                    <a:pt x="30" y="227"/>
                    <a:pt x="16" y="209"/>
                    <a:pt x="2" y="191"/>
                  </a:cubicBezTo>
                  <a:cubicBezTo>
                    <a:pt x="0" y="188"/>
                    <a:pt x="0" y="186"/>
                    <a:pt x="2" y="183"/>
                  </a:cubicBezTo>
                  <a:cubicBezTo>
                    <a:pt x="24" y="149"/>
                    <a:pt x="45" y="115"/>
                    <a:pt x="67" y="80"/>
                  </a:cubicBezTo>
                  <a:cubicBezTo>
                    <a:pt x="83" y="54"/>
                    <a:pt x="99" y="29"/>
                    <a:pt x="116" y="3"/>
                  </a:cubicBezTo>
                  <a:cubicBezTo>
                    <a:pt x="118" y="0"/>
                    <a:pt x="120" y="1"/>
                    <a:pt x="122" y="2"/>
                  </a:cubicBezTo>
                  <a:cubicBezTo>
                    <a:pt x="133" y="8"/>
                    <a:pt x="143" y="14"/>
                    <a:pt x="155" y="19"/>
                  </a:cubicBezTo>
                  <a:cubicBezTo>
                    <a:pt x="163" y="22"/>
                    <a:pt x="172" y="24"/>
                    <a:pt x="181" y="26"/>
                  </a:cubicBezTo>
                  <a:cubicBezTo>
                    <a:pt x="193" y="28"/>
                    <a:pt x="205" y="30"/>
                    <a:pt x="217" y="32"/>
                  </a:cubicBezTo>
                  <a:cubicBezTo>
                    <a:pt x="219" y="32"/>
                    <a:pt x="220" y="32"/>
                    <a:pt x="223" y="33"/>
                  </a:cubicBezTo>
                  <a:cubicBezTo>
                    <a:pt x="220" y="37"/>
                    <a:pt x="217" y="41"/>
                    <a:pt x="214" y="44"/>
                  </a:cubicBezTo>
                  <a:cubicBezTo>
                    <a:pt x="199" y="64"/>
                    <a:pt x="184" y="83"/>
                    <a:pt x="170" y="102"/>
                  </a:cubicBezTo>
                  <a:cubicBezTo>
                    <a:pt x="159" y="117"/>
                    <a:pt x="160" y="137"/>
                    <a:pt x="171" y="151"/>
                  </a:cubicBezTo>
                  <a:cubicBezTo>
                    <a:pt x="181" y="165"/>
                    <a:pt x="202" y="172"/>
                    <a:pt x="217" y="166"/>
                  </a:cubicBezTo>
                  <a:cubicBezTo>
                    <a:pt x="226" y="162"/>
                    <a:pt x="236" y="157"/>
                    <a:pt x="245" y="152"/>
                  </a:cubicBezTo>
                  <a:cubicBezTo>
                    <a:pt x="266" y="141"/>
                    <a:pt x="287" y="130"/>
                    <a:pt x="308" y="119"/>
                  </a:cubicBezTo>
                  <a:cubicBezTo>
                    <a:pt x="323" y="111"/>
                    <a:pt x="338" y="104"/>
                    <a:pt x="353" y="96"/>
                  </a:cubicBezTo>
                  <a:cubicBezTo>
                    <a:pt x="360" y="92"/>
                    <a:pt x="366" y="93"/>
                    <a:pt x="372" y="97"/>
                  </a:cubicBezTo>
                  <a:cubicBezTo>
                    <a:pt x="428" y="133"/>
                    <a:pt x="483" y="169"/>
                    <a:pt x="538" y="205"/>
                  </a:cubicBezTo>
                  <a:cubicBezTo>
                    <a:pt x="575" y="228"/>
                    <a:pt x="611" y="252"/>
                    <a:pt x="647" y="275"/>
                  </a:cubicBezTo>
                  <a:cubicBezTo>
                    <a:pt x="659" y="283"/>
                    <a:pt x="664" y="294"/>
                    <a:pt x="663" y="308"/>
                  </a:cubicBezTo>
                  <a:cubicBezTo>
                    <a:pt x="662" y="320"/>
                    <a:pt x="655" y="329"/>
                    <a:pt x="643" y="334"/>
                  </a:cubicBezTo>
                  <a:cubicBezTo>
                    <a:pt x="632" y="339"/>
                    <a:pt x="622" y="337"/>
                    <a:pt x="612" y="331"/>
                  </a:cubicBezTo>
                  <a:cubicBezTo>
                    <a:pt x="569" y="306"/>
                    <a:pt x="526" y="280"/>
                    <a:pt x="483" y="254"/>
                  </a:cubicBezTo>
                  <a:cubicBezTo>
                    <a:pt x="477" y="250"/>
                    <a:pt x="470" y="246"/>
                    <a:pt x="463" y="242"/>
                  </a:cubicBezTo>
                  <a:cubicBezTo>
                    <a:pt x="457" y="239"/>
                    <a:pt x="451" y="241"/>
                    <a:pt x="448" y="247"/>
                  </a:cubicBezTo>
                  <a:cubicBezTo>
                    <a:pt x="445" y="252"/>
                    <a:pt x="446" y="259"/>
                    <a:pt x="451" y="262"/>
                  </a:cubicBezTo>
                  <a:cubicBezTo>
                    <a:pt x="466" y="271"/>
                    <a:pt x="481" y="280"/>
                    <a:pt x="496" y="289"/>
                  </a:cubicBezTo>
                  <a:cubicBezTo>
                    <a:pt x="506" y="295"/>
                    <a:pt x="516" y="301"/>
                    <a:pt x="527" y="307"/>
                  </a:cubicBezTo>
                  <a:cubicBezTo>
                    <a:pt x="541" y="316"/>
                    <a:pt x="556" y="325"/>
                    <a:pt x="571" y="333"/>
                  </a:cubicBezTo>
                  <a:cubicBezTo>
                    <a:pt x="577" y="337"/>
                    <a:pt x="583" y="340"/>
                    <a:pt x="588" y="344"/>
                  </a:cubicBezTo>
                  <a:cubicBezTo>
                    <a:pt x="600" y="354"/>
                    <a:pt x="601" y="372"/>
                    <a:pt x="586" y="384"/>
                  </a:cubicBezTo>
                  <a:cubicBezTo>
                    <a:pt x="573" y="394"/>
                    <a:pt x="559" y="396"/>
                    <a:pt x="544" y="388"/>
                  </a:cubicBezTo>
                  <a:cubicBezTo>
                    <a:pt x="514" y="372"/>
                    <a:pt x="484" y="355"/>
                    <a:pt x="455" y="339"/>
                  </a:cubicBezTo>
                  <a:cubicBezTo>
                    <a:pt x="446" y="334"/>
                    <a:pt x="437" y="329"/>
                    <a:pt x="428" y="325"/>
                  </a:cubicBezTo>
                  <a:cubicBezTo>
                    <a:pt x="421" y="321"/>
                    <a:pt x="414" y="323"/>
                    <a:pt x="411" y="329"/>
                  </a:cubicBezTo>
                  <a:cubicBezTo>
                    <a:pt x="407" y="335"/>
                    <a:pt x="410" y="341"/>
                    <a:pt x="416" y="345"/>
                  </a:cubicBezTo>
                  <a:cubicBezTo>
                    <a:pt x="438" y="357"/>
                    <a:pt x="460" y="369"/>
                    <a:pt x="482" y="381"/>
                  </a:cubicBezTo>
                  <a:cubicBezTo>
                    <a:pt x="496" y="389"/>
                    <a:pt x="509" y="396"/>
                    <a:pt x="522" y="404"/>
                  </a:cubicBezTo>
                  <a:cubicBezTo>
                    <a:pt x="531" y="410"/>
                    <a:pt x="534" y="423"/>
                    <a:pt x="529" y="433"/>
                  </a:cubicBezTo>
                  <a:cubicBezTo>
                    <a:pt x="519" y="449"/>
                    <a:pt x="503" y="456"/>
                    <a:pt x="486" y="450"/>
                  </a:cubicBezTo>
                  <a:cubicBezTo>
                    <a:pt x="478" y="447"/>
                    <a:pt x="469" y="442"/>
                    <a:pt x="461" y="438"/>
                  </a:cubicBezTo>
                  <a:cubicBezTo>
                    <a:pt x="443" y="429"/>
                    <a:pt x="425" y="419"/>
                    <a:pt x="407" y="410"/>
                  </a:cubicBezTo>
                  <a:cubicBezTo>
                    <a:pt x="402" y="408"/>
                    <a:pt x="398" y="406"/>
                    <a:pt x="393" y="403"/>
                  </a:cubicBezTo>
                  <a:cubicBezTo>
                    <a:pt x="386" y="400"/>
                    <a:pt x="379" y="401"/>
                    <a:pt x="376" y="407"/>
                  </a:cubicBezTo>
                  <a:cubicBezTo>
                    <a:pt x="372" y="413"/>
                    <a:pt x="375" y="420"/>
                    <a:pt x="382" y="424"/>
                  </a:cubicBezTo>
                  <a:cubicBezTo>
                    <a:pt x="399" y="433"/>
                    <a:pt x="417" y="442"/>
                    <a:pt x="435" y="451"/>
                  </a:cubicBezTo>
                  <a:cubicBezTo>
                    <a:pt x="445" y="456"/>
                    <a:pt x="454" y="461"/>
                    <a:pt x="464" y="466"/>
                  </a:cubicBezTo>
                  <a:cubicBezTo>
                    <a:pt x="457" y="472"/>
                    <a:pt x="449" y="476"/>
                    <a:pt x="441" y="479"/>
                  </a:cubicBezTo>
                  <a:cubicBezTo>
                    <a:pt x="423" y="486"/>
                    <a:pt x="405" y="484"/>
                    <a:pt x="387" y="481"/>
                  </a:cubicBezTo>
                  <a:cubicBezTo>
                    <a:pt x="370" y="479"/>
                    <a:pt x="352" y="476"/>
                    <a:pt x="335" y="473"/>
                  </a:cubicBezTo>
                  <a:cubicBezTo>
                    <a:pt x="331" y="473"/>
                    <a:pt x="327" y="472"/>
                    <a:pt x="323" y="47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 7">
              <a:extLst>
                <a:ext uri="{FF2B5EF4-FFF2-40B4-BE49-F238E27FC236}">
                  <a16:creationId xmlns="" xmlns:a16="http://schemas.microsoft.com/office/drawing/2014/main" id="{3A87369C-A9D1-482D-BBD6-436AE7564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454" y="2978805"/>
              <a:ext cx="2583746" cy="1373761"/>
            </a:xfrm>
            <a:custGeom>
              <a:avLst/>
              <a:gdLst>
                <a:gd name="T0" fmla="*/ 486 w 561"/>
                <a:gd name="T1" fmla="*/ 275 h 275"/>
                <a:gd name="T2" fmla="*/ 413 w 561"/>
                <a:gd name="T3" fmla="*/ 228 h 275"/>
                <a:gd name="T4" fmla="*/ 330 w 561"/>
                <a:gd name="T5" fmla="*/ 174 h 275"/>
                <a:gd name="T6" fmla="*/ 229 w 561"/>
                <a:gd name="T7" fmla="*/ 109 h 275"/>
                <a:gd name="T8" fmla="*/ 203 w 561"/>
                <a:gd name="T9" fmla="*/ 92 h 275"/>
                <a:gd name="T10" fmla="*/ 154 w 561"/>
                <a:gd name="T11" fmla="*/ 90 h 275"/>
                <a:gd name="T12" fmla="*/ 78 w 561"/>
                <a:gd name="T13" fmla="*/ 130 h 275"/>
                <a:gd name="T14" fmla="*/ 32 w 561"/>
                <a:gd name="T15" fmla="*/ 154 h 275"/>
                <a:gd name="T16" fmla="*/ 7 w 561"/>
                <a:gd name="T17" fmla="*/ 151 h 275"/>
                <a:gd name="T18" fmla="*/ 7 w 561"/>
                <a:gd name="T19" fmla="*/ 126 h 275"/>
                <a:gd name="T20" fmla="*/ 57 w 561"/>
                <a:gd name="T21" fmla="*/ 61 h 275"/>
                <a:gd name="T22" fmla="*/ 82 w 561"/>
                <a:gd name="T23" fmla="*/ 33 h 275"/>
                <a:gd name="T24" fmla="*/ 117 w 561"/>
                <a:gd name="T25" fmla="*/ 20 h 275"/>
                <a:gd name="T26" fmla="*/ 158 w 561"/>
                <a:gd name="T27" fmla="*/ 12 h 275"/>
                <a:gd name="T28" fmla="*/ 260 w 561"/>
                <a:gd name="T29" fmla="*/ 3 h 275"/>
                <a:gd name="T30" fmla="*/ 309 w 561"/>
                <a:gd name="T31" fmla="*/ 11 h 275"/>
                <a:gd name="T32" fmla="*/ 380 w 561"/>
                <a:gd name="T33" fmla="*/ 25 h 275"/>
                <a:gd name="T34" fmla="*/ 405 w 561"/>
                <a:gd name="T35" fmla="*/ 22 h 275"/>
                <a:gd name="T36" fmla="*/ 432 w 561"/>
                <a:gd name="T37" fmla="*/ 10 h 275"/>
                <a:gd name="T38" fmla="*/ 440 w 561"/>
                <a:gd name="T39" fmla="*/ 12 h 275"/>
                <a:gd name="T40" fmla="*/ 481 w 561"/>
                <a:gd name="T41" fmla="*/ 78 h 275"/>
                <a:gd name="T42" fmla="*/ 535 w 561"/>
                <a:gd name="T43" fmla="*/ 164 h 275"/>
                <a:gd name="T44" fmla="*/ 559 w 561"/>
                <a:gd name="T45" fmla="*/ 201 h 275"/>
                <a:gd name="T46" fmla="*/ 559 w 561"/>
                <a:gd name="T47" fmla="*/ 207 h 275"/>
                <a:gd name="T48" fmla="*/ 487 w 561"/>
                <a:gd name="T49" fmla="*/ 275 h 275"/>
                <a:gd name="T50" fmla="*/ 486 w 561"/>
                <a:gd name="T51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1" h="275">
                  <a:moveTo>
                    <a:pt x="486" y="275"/>
                  </a:moveTo>
                  <a:cubicBezTo>
                    <a:pt x="461" y="259"/>
                    <a:pt x="437" y="244"/>
                    <a:pt x="413" y="228"/>
                  </a:cubicBezTo>
                  <a:cubicBezTo>
                    <a:pt x="385" y="210"/>
                    <a:pt x="357" y="192"/>
                    <a:pt x="330" y="174"/>
                  </a:cubicBezTo>
                  <a:cubicBezTo>
                    <a:pt x="296" y="152"/>
                    <a:pt x="263" y="131"/>
                    <a:pt x="229" y="109"/>
                  </a:cubicBezTo>
                  <a:cubicBezTo>
                    <a:pt x="220" y="103"/>
                    <a:pt x="211" y="98"/>
                    <a:pt x="203" y="92"/>
                  </a:cubicBezTo>
                  <a:cubicBezTo>
                    <a:pt x="187" y="81"/>
                    <a:pt x="171" y="81"/>
                    <a:pt x="154" y="90"/>
                  </a:cubicBezTo>
                  <a:cubicBezTo>
                    <a:pt x="129" y="104"/>
                    <a:pt x="103" y="117"/>
                    <a:pt x="78" y="130"/>
                  </a:cubicBezTo>
                  <a:cubicBezTo>
                    <a:pt x="63" y="138"/>
                    <a:pt x="47" y="146"/>
                    <a:pt x="32" y="154"/>
                  </a:cubicBezTo>
                  <a:cubicBezTo>
                    <a:pt x="23" y="159"/>
                    <a:pt x="13" y="158"/>
                    <a:pt x="7" y="151"/>
                  </a:cubicBezTo>
                  <a:cubicBezTo>
                    <a:pt x="0" y="144"/>
                    <a:pt x="0" y="134"/>
                    <a:pt x="7" y="126"/>
                  </a:cubicBezTo>
                  <a:cubicBezTo>
                    <a:pt x="23" y="104"/>
                    <a:pt x="40" y="83"/>
                    <a:pt x="57" y="61"/>
                  </a:cubicBezTo>
                  <a:cubicBezTo>
                    <a:pt x="64" y="51"/>
                    <a:pt x="72" y="41"/>
                    <a:pt x="82" y="33"/>
                  </a:cubicBezTo>
                  <a:cubicBezTo>
                    <a:pt x="93" y="26"/>
                    <a:pt x="105" y="22"/>
                    <a:pt x="117" y="20"/>
                  </a:cubicBezTo>
                  <a:cubicBezTo>
                    <a:pt x="131" y="18"/>
                    <a:pt x="145" y="15"/>
                    <a:pt x="158" y="12"/>
                  </a:cubicBezTo>
                  <a:cubicBezTo>
                    <a:pt x="192" y="5"/>
                    <a:pt x="225" y="0"/>
                    <a:pt x="260" y="3"/>
                  </a:cubicBezTo>
                  <a:cubicBezTo>
                    <a:pt x="276" y="5"/>
                    <a:pt x="293" y="8"/>
                    <a:pt x="309" y="11"/>
                  </a:cubicBezTo>
                  <a:cubicBezTo>
                    <a:pt x="332" y="15"/>
                    <a:pt x="356" y="21"/>
                    <a:pt x="380" y="25"/>
                  </a:cubicBezTo>
                  <a:cubicBezTo>
                    <a:pt x="388" y="27"/>
                    <a:pt x="397" y="26"/>
                    <a:pt x="405" y="22"/>
                  </a:cubicBezTo>
                  <a:cubicBezTo>
                    <a:pt x="414" y="18"/>
                    <a:pt x="423" y="14"/>
                    <a:pt x="432" y="10"/>
                  </a:cubicBezTo>
                  <a:cubicBezTo>
                    <a:pt x="435" y="8"/>
                    <a:pt x="438" y="9"/>
                    <a:pt x="440" y="12"/>
                  </a:cubicBezTo>
                  <a:cubicBezTo>
                    <a:pt x="454" y="34"/>
                    <a:pt x="468" y="56"/>
                    <a:pt x="481" y="78"/>
                  </a:cubicBezTo>
                  <a:cubicBezTo>
                    <a:pt x="499" y="107"/>
                    <a:pt x="517" y="135"/>
                    <a:pt x="535" y="164"/>
                  </a:cubicBezTo>
                  <a:cubicBezTo>
                    <a:pt x="543" y="176"/>
                    <a:pt x="551" y="188"/>
                    <a:pt x="559" y="201"/>
                  </a:cubicBezTo>
                  <a:cubicBezTo>
                    <a:pt x="560" y="203"/>
                    <a:pt x="561" y="205"/>
                    <a:pt x="559" y="207"/>
                  </a:cubicBezTo>
                  <a:cubicBezTo>
                    <a:pt x="535" y="230"/>
                    <a:pt x="511" y="252"/>
                    <a:pt x="487" y="275"/>
                  </a:cubicBezTo>
                  <a:cubicBezTo>
                    <a:pt x="486" y="275"/>
                    <a:pt x="486" y="275"/>
                    <a:pt x="486" y="2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Freeform 8">
              <a:extLst>
                <a:ext uri="{FF2B5EF4-FFF2-40B4-BE49-F238E27FC236}">
                  <a16:creationId xmlns="" xmlns:a16="http://schemas.microsoft.com/office/drawing/2014/main" id="{AB77CA49-9DBD-4D37-A4BF-A1A5A93DF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188" y="2488979"/>
              <a:ext cx="1166853" cy="1542666"/>
            </a:xfrm>
            <a:custGeom>
              <a:avLst/>
              <a:gdLst>
                <a:gd name="T0" fmla="*/ 99 w 254"/>
                <a:gd name="T1" fmla="*/ 0 h 309"/>
                <a:gd name="T2" fmla="*/ 254 w 254"/>
                <a:gd name="T3" fmla="*/ 246 h 309"/>
                <a:gd name="T4" fmla="*/ 234 w 254"/>
                <a:gd name="T5" fmla="*/ 259 h 309"/>
                <a:gd name="T6" fmla="*/ 160 w 254"/>
                <a:gd name="T7" fmla="*/ 307 h 309"/>
                <a:gd name="T8" fmla="*/ 154 w 254"/>
                <a:gd name="T9" fmla="*/ 306 h 309"/>
                <a:gd name="T10" fmla="*/ 71 w 254"/>
                <a:gd name="T11" fmla="*/ 175 h 309"/>
                <a:gd name="T12" fmla="*/ 22 w 254"/>
                <a:gd name="T13" fmla="*/ 96 h 309"/>
                <a:gd name="T14" fmla="*/ 2 w 254"/>
                <a:gd name="T15" fmla="*/ 66 h 309"/>
                <a:gd name="T16" fmla="*/ 3 w 254"/>
                <a:gd name="T17" fmla="*/ 60 h 309"/>
                <a:gd name="T18" fmla="*/ 52 w 254"/>
                <a:gd name="T19" fmla="*/ 29 h 309"/>
                <a:gd name="T20" fmla="*/ 90 w 254"/>
                <a:gd name="T21" fmla="*/ 4 h 309"/>
                <a:gd name="T22" fmla="*/ 99 w 254"/>
                <a:gd name="T23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4" h="309">
                  <a:moveTo>
                    <a:pt x="99" y="0"/>
                  </a:moveTo>
                  <a:cubicBezTo>
                    <a:pt x="151" y="82"/>
                    <a:pt x="203" y="164"/>
                    <a:pt x="254" y="246"/>
                  </a:cubicBezTo>
                  <a:cubicBezTo>
                    <a:pt x="248" y="250"/>
                    <a:pt x="241" y="255"/>
                    <a:pt x="234" y="259"/>
                  </a:cubicBezTo>
                  <a:cubicBezTo>
                    <a:pt x="210" y="275"/>
                    <a:pt x="185" y="291"/>
                    <a:pt x="160" y="307"/>
                  </a:cubicBezTo>
                  <a:cubicBezTo>
                    <a:pt x="157" y="308"/>
                    <a:pt x="156" y="309"/>
                    <a:pt x="154" y="306"/>
                  </a:cubicBezTo>
                  <a:cubicBezTo>
                    <a:pt x="126" y="262"/>
                    <a:pt x="99" y="219"/>
                    <a:pt x="71" y="175"/>
                  </a:cubicBezTo>
                  <a:cubicBezTo>
                    <a:pt x="55" y="149"/>
                    <a:pt x="38" y="123"/>
                    <a:pt x="22" y="96"/>
                  </a:cubicBezTo>
                  <a:cubicBezTo>
                    <a:pt x="15" y="86"/>
                    <a:pt x="9" y="76"/>
                    <a:pt x="2" y="66"/>
                  </a:cubicBezTo>
                  <a:cubicBezTo>
                    <a:pt x="0" y="63"/>
                    <a:pt x="1" y="62"/>
                    <a:pt x="3" y="60"/>
                  </a:cubicBezTo>
                  <a:cubicBezTo>
                    <a:pt x="19" y="50"/>
                    <a:pt x="36" y="39"/>
                    <a:pt x="52" y="29"/>
                  </a:cubicBezTo>
                  <a:cubicBezTo>
                    <a:pt x="65" y="21"/>
                    <a:pt x="77" y="13"/>
                    <a:pt x="90" y="4"/>
                  </a:cubicBezTo>
                  <a:cubicBezTo>
                    <a:pt x="93" y="3"/>
                    <a:pt x="96" y="1"/>
                    <a:pt x="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Freeform 9">
              <a:extLst>
                <a:ext uri="{FF2B5EF4-FFF2-40B4-BE49-F238E27FC236}">
                  <a16:creationId xmlns="" xmlns:a16="http://schemas.microsoft.com/office/drawing/2014/main" id="{EA2AD8D7-47CF-42BE-9AA3-A8597827E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629" y="2528392"/>
              <a:ext cx="1177275" cy="1542666"/>
            </a:xfrm>
            <a:custGeom>
              <a:avLst/>
              <a:gdLst>
                <a:gd name="T0" fmla="*/ 156 w 254"/>
                <a:gd name="T1" fmla="*/ 0 h 309"/>
                <a:gd name="T2" fmla="*/ 254 w 254"/>
                <a:gd name="T3" fmla="*/ 62 h 309"/>
                <a:gd name="T4" fmla="*/ 98 w 254"/>
                <a:gd name="T5" fmla="*/ 309 h 309"/>
                <a:gd name="T6" fmla="*/ 0 w 254"/>
                <a:gd name="T7" fmla="*/ 247 h 309"/>
                <a:gd name="T8" fmla="*/ 156 w 254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309">
                  <a:moveTo>
                    <a:pt x="156" y="0"/>
                  </a:moveTo>
                  <a:cubicBezTo>
                    <a:pt x="189" y="21"/>
                    <a:pt x="221" y="41"/>
                    <a:pt x="254" y="62"/>
                  </a:cubicBezTo>
                  <a:cubicBezTo>
                    <a:pt x="202" y="144"/>
                    <a:pt x="150" y="226"/>
                    <a:pt x="98" y="309"/>
                  </a:cubicBezTo>
                  <a:cubicBezTo>
                    <a:pt x="65" y="288"/>
                    <a:pt x="33" y="268"/>
                    <a:pt x="0" y="247"/>
                  </a:cubicBezTo>
                  <a:cubicBezTo>
                    <a:pt x="52" y="165"/>
                    <a:pt x="104" y="83"/>
                    <a:pt x="1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Freeform 10">
              <a:extLst>
                <a:ext uri="{FF2B5EF4-FFF2-40B4-BE49-F238E27FC236}">
                  <a16:creationId xmlns="" xmlns:a16="http://schemas.microsoft.com/office/drawing/2014/main" id="{A70B9F7E-6E5F-4552-9C9E-5307F7CB4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135" y="4408868"/>
              <a:ext cx="604263" cy="805116"/>
            </a:xfrm>
            <a:custGeom>
              <a:avLst/>
              <a:gdLst>
                <a:gd name="T0" fmla="*/ 30 w 132"/>
                <a:gd name="T1" fmla="*/ 162 h 162"/>
                <a:gd name="T2" fmla="*/ 6 w 132"/>
                <a:gd name="T3" fmla="*/ 147 h 162"/>
                <a:gd name="T4" fmla="*/ 7 w 132"/>
                <a:gd name="T5" fmla="*/ 119 h 162"/>
                <a:gd name="T6" fmla="*/ 78 w 132"/>
                <a:gd name="T7" fmla="*/ 16 h 162"/>
                <a:gd name="T8" fmla="*/ 117 w 132"/>
                <a:gd name="T9" fmla="*/ 8 h 162"/>
                <a:gd name="T10" fmla="*/ 124 w 132"/>
                <a:gd name="T11" fmla="*/ 46 h 162"/>
                <a:gd name="T12" fmla="*/ 70 w 132"/>
                <a:gd name="T13" fmla="*/ 125 h 162"/>
                <a:gd name="T14" fmla="*/ 54 w 132"/>
                <a:gd name="T15" fmla="*/ 149 h 162"/>
                <a:gd name="T16" fmla="*/ 30 w 132"/>
                <a:gd name="T17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62">
                  <a:moveTo>
                    <a:pt x="30" y="162"/>
                  </a:moveTo>
                  <a:cubicBezTo>
                    <a:pt x="19" y="162"/>
                    <a:pt x="11" y="156"/>
                    <a:pt x="6" y="147"/>
                  </a:cubicBezTo>
                  <a:cubicBezTo>
                    <a:pt x="0" y="138"/>
                    <a:pt x="1" y="128"/>
                    <a:pt x="7" y="119"/>
                  </a:cubicBezTo>
                  <a:cubicBezTo>
                    <a:pt x="31" y="85"/>
                    <a:pt x="54" y="50"/>
                    <a:pt x="78" y="16"/>
                  </a:cubicBezTo>
                  <a:cubicBezTo>
                    <a:pt x="86" y="3"/>
                    <a:pt x="104" y="0"/>
                    <a:pt x="117" y="8"/>
                  </a:cubicBezTo>
                  <a:cubicBezTo>
                    <a:pt x="129" y="17"/>
                    <a:pt x="132" y="34"/>
                    <a:pt x="124" y="46"/>
                  </a:cubicBezTo>
                  <a:cubicBezTo>
                    <a:pt x="106" y="73"/>
                    <a:pt x="88" y="99"/>
                    <a:pt x="70" y="125"/>
                  </a:cubicBezTo>
                  <a:cubicBezTo>
                    <a:pt x="65" y="133"/>
                    <a:pt x="59" y="141"/>
                    <a:pt x="54" y="149"/>
                  </a:cubicBezTo>
                  <a:cubicBezTo>
                    <a:pt x="48" y="157"/>
                    <a:pt x="41" y="162"/>
                    <a:pt x="30" y="1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11">
              <a:extLst>
                <a:ext uri="{FF2B5EF4-FFF2-40B4-BE49-F238E27FC236}">
                  <a16:creationId xmlns="" xmlns:a16="http://schemas.microsoft.com/office/drawing/2014/main" id="{D951F608-2D75-4A71-9111-B7FA4C706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685" y="4718525"/>
              <a:ext cx="541753" cy="658731"/>
            </a:xfrm>
            <a:custGeom>
              <a:avLst/>
              <a:gdLst>
                <a:gd name="T0" fmla="*/ 36 w 118"/>
                <a:gd name="T1" fmla="*/ 133 h 133"/>
                <a:gd name="T2" fmla="*/ 8 w 118"/>
                <a:gd name="T3" fmla="*/ 95 h 133"/>
                <a:gd name="T4" fmla="*/ 20 w 118"/>
                <a:gd name="T5" fmla="*/ 77 h 133"/>
                <a:gd name="T6" fmla="*/ 65 w 118"/>
                <a:gd name="T7" fmla="*/ 12 h 133"/>
                <a:gd name="T8" fmla="*/ 88 w 118"/>
                <a:gd name="T9" fmla="*/ 1 h 133"/>
                <a:gd name="T10" fmla="*/ 112 w 118"/>
                <a:gd name="T11" fmla="*/ 18 h 133"/>
                <a:gd name="T12" fmla="*/ 105 w 118"/>
                <a:gd name="T13" fmla="*/ 51 h 133"/>
                <a:gd name="T14" fmla="*/ 67 w 118"/>
                <a:gd name="T15" fmla="*/ 105 h 133"/>
                <a:gd name="T16" fmla="*/ 57 w 118"/>
                <a:gd name="T17" fmla="*/ 121 h 133"/>
                <a:gd name="T18" fmla="*/ 36 w 118"/>
                <a:gd name="T1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33">
                  <a:moveTo>
                    <a:pt x="36" y="133"/>
                  </a:moveTo>
                  <a:cubicBezTo>
                    <a:pt x="13" y="133"/>
                    <a:pt x="0" y="113"/>
                    <a:pt x="8" y="95"/>
                  </a:cubicBezTo>
                  <a:cubicBezTo>
                    <a:pt x="11" y="88"/>
                    <a:pt x="16" y="83"/>
                    <a:pt x="20" y="77"/>
                  </a:cubicBezTo>
                  <a:cubicBezTo>
                    <a:pt x="35" y="55"/>
                    <a:pt x="50" y="34"/>
                    <a:pt x="65" y="12"/>
                  </a:cubicBezTo>
                  <a:cubicBezTo>
                    <a:pt x="70" y="4"/>
                    <a:pt x="79" y="0"/>
                    <a:pt x="88" y="1"/>
                  </a:cubicBezTo>
                  <a:cubicBezTo>
                    <a:pt x="99" y="2"/>
                    <a:pt x="107" y="8"/>
                    <a:pt x="112" y="18"/>
                  </a:cubicBezTo>
                  <a:cubicBezTo>
                    <a:pt x="118" y="31"/>
                    <a:pt x="112" y="41"/>
                    <a:pt x="105" y="51"/>
                  </a:cubicBezTo>
                  <a:cubicBezTo>
                    <a:pt x="93" y="69"/>
                    <a:pt x="80" y="87"/>
                    <a:pt x="67" y="105"/>
                  </a:cubicBezTo>
                  <a:cubicBezTo>
                    <a:pt x="64" y="110"/>
                    <a:pt x="61" y="116"/>
                    <a:pt x="57" y="121"/>
                  </a:cubicBezTo>
                  <a:cubicBezTo>
                    <a:pt x="51" y="129"/>
                    <a:pt x="44" y="133"/>
                    <a:pt x="36" y="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12">
              <a:extLst>
                <a:ext uri="{FF2B5EF4-FFF2-40B4-BE49-F238E27FC236}">
                  <a16:creationId xmlns="" xmlns:a16="http://schemas.microsoft.com/office/drawing/2014/main" id="{044C2499-ADA0-4E6A-B9F7-6E578125E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680" y="4408868"/>
              <a:ext cx="416733" cy="534868"/>
            </a:xfrm>
            <a:custGeom>
              <a:avLst/>
              <a:gdLst>
                <a:gd name="T0" fmla="*/ 91 w 92"/>
                <a:gd name="T1" fmla="*/ 28 h 107"/>
                <a:gd name="T2" fmla="*/ 84 w 92"/>
                <a:gd name="T3" fmla="*/ 47 h 107"/>
                <a:gd name="T4" fmla="*/ 53 w 92"/>
                <a:gd name="T5" fmla="*/ 92 h 107"/>
                <a:gd name="T6" fmla="*/ 19 w 92"/>
                <a:gd name="T7" fmla="*/ 101 h 107"/>
                <a:gd name="T8" fmla="*/ 4 w 92"/>
                <a:gd name="T9" fmla="*/ 70 h 107"/>
                <a:gd name="T10" fmla="*/ 17 w 92"/>
                <a:gd name="T11" fmla="*/ 48 h 107"/>
                <a:gd name="T12" fmla="*/ 41 w 92"/>
                <a:gd name="T13" fmla="*/ 13 h 107"/>
                <a:gd name="T14" fmla="*/ 67 w 92"/>
                <a:gd name="T15" fmla="*/ 1 h 107"/>
                <a:gd name="T16" fmla="*/ 90 w 92"/>
                <a:gd name="T17" fmla="*/ 21 h 107"/>
                <a:gd name="T18" fmla="*/ 91 w 92"/>
                <a:gd name="T19" fmla="*/ 2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107">
                  <a:moveTo>
                    <a:pt x="91" y="28"/>
                  </a:moveTo>
                  <a:cubicBezTo>
                    <a:pt x="92" y="35"/>
                    <a:pt x="88" y="41"/>
                    <a:pt x="84" y="47"/>
                  </a:cubicBezTo>
                  <a:cubicBezTo>
                    <a:pt x="74" y="62"/>
                    <a:pt x="64" y="77"/>
                    <a:pt x="53" y="92"/>
                  </a:cubicBezTo>
                  <a:cubicBezTo>
                    <a:pt x="46" y="103"/>
                    <a:pt x="32" y="107"/>
                    <a:pt x="19" y="101"/>
                  </a:cubicBezTo>
                  <a:cubicBezTo>
                    <a:pt x="8" y="96"/>
                    <a:pt x="0" y="82"/>
                    <a:pt x="4" y="70"/>
                  </a:cubicBezTo>
                  <a:cubicBezTo>
                    <a:pt x="7" y="62"/>
                    <a:pt x="12" y="55"/>
                    <a:pt x="17" y="48"/>
                  </a:cubicBezTo>
                  <a:cubicBezTo>
                    <a:pt x="24" y="36"/>
                    <a:pt x="33" y="25"/>
                    <a:pt x="41" y="13"/>
                  </a:cubicBezTo>
                  <a:cubicBezTo>
                    <a:pt x="48" y="4"/>
                    <a:pt x="56" y="0"/>
                    <a:pt x="67" y="1"/>
                  </a:cubicBezTo>
                  <a:cubicBezTo>
                    <a:pt x="79" y="3"/>
                    <a:pt x="87" y="10"/>
                    <a:pt x="90" y="21"/>
                  </a:cubicBezTo>
                  <a:cubicBezTo>
                    <a:pt x="91" y="24"/>
                    <a:pt x="91" y="26"/>
                    <a:pt x="91" y="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13">
              <a:extLst>
                <a:ext uri="{FF2B5EF4-FFF2-40B4-BE49-F238E27FC236}">
                  <a16:creationId xmlns="" xmlns:a16="http://schemas.microsoft.com/office/drawing/2014/main" id="{511CA212-FEC4-4657-AB73-E1ABE69C2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745" y="5067596"/>
              <a:ext cx="333387" cy="439153"/>
            </a:xfrm>
            <a:custGeom>
              <a:avLst/>
              <a:gdLst>
                <a:gd name="T0" fmla="*/ 72 w 73"/>
                <a:gd name="T1" fmla="*/ 26 h 88"/>
                <a:gd name="T2" fmla="*/ 63 w 73"/>
                <a:gd name="T3" fmla="*/ 45 h 88"/>
                <a:gd name="T4" fmla="*/ 43 w 73"/>
                <a:gd name="T5" fmla="*/ 74 h 88"/>
                <a:gd name="T6" fmla="*/ 5 w 73"/>
                <a:gd name="T7" fmla="*/ 72 h 88"/>
                <a:gd name="T8" fmla="*/ 6 w 73"/>
                <a:gd name="T9" fmla="*/ 48 h 88"/>
                <a:gd name="T10" fmla="*/ 32 w 73"/>
                <a:gd name="T11" fmla="*/ 12 h 88"/>
                <a:gd name="T12" fmla="*/ 56 w 73"/>
                <a:gd name="T13" fmla="*/ 3 h 88"/>
                <a:gd name="T14" fmla="*/ 72 w 73"/>
                <a:gd name="T15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88">
                  <a:moveTo>
                    <a:pt x="72" y="26"/>
                  </a:moveTo>
                  <a:cubicBezTo>
                    <a:pt x="73" y="33"/>
                    <a:pt x="67" y="39"/>
                    <a:pt x="63" y="45"/>
                  </a:cubicBezTo>
                  <a:cubicBezTo>
                    <a:pt x="57" y="55"/>
                    <a:pt x="50" y="64"/>
                    <a:pt x="43" y="74"/>
                  </a:cubicBezTo>
                  <a:cubicBezTo>
                    <a:pt x="33" y="88"/>
                    <a:pt x="13" y="87"/>
                    <a:pt x="5" y="72"/>
                  </a:cubicBezTo>
                  <a:cubicBezTo>
                    <a:pt x="0" y="64"/>
                    <a:pt x="1" y="56"/>
                    <a:pt x="6" y="48"/>
                  </a:cubicBezTo>
                  <a:cubicBezTo>
                    <a:pt x="15" y="36"/>
                    <a:pt x="23" y="24"/>
                    <a:pt x="32" y="12"/>
                  </a:cubicBezTo>
                  <a:cubicBezTo>
                    <a:pt x="38" y="3"/>
                    <a:pt x="47" y="0"/>
                    <a:pt x="56" y="3"/>
                  </a:cubicBezTo>
                  <a:cubicBezTo>
                    <a:pt x="67" y="6"/>
                    <a:pt x="72" y="14"/>
                    <a:pt x="72" y="2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086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="" xmlns:a16="http://schemas.microsoft.com/office/drawing/2014/main" id="{B40B365E-19B7-4BB3-BD59-DFF5E1D0F5B5}"/>
              </a:ext>
            </a:extLst>
          </p:cNvPr>
          <p:cNvSpPr txBox="1"/>
          <p:nvPr/>
        </p:nvSpPr>
        <p:spPr>
          <a:xfrm>
            <a:off x="3631323" y="1028952"/>
            <a:ext cx="8650125" cy="50104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CB1B4A"/>
                </a:solidFill>
                <a:latin typeface="Trebuchet MS" panose="020B0603020202020204" pitchFamily="34" charset="0"/>
              </a:rPr>
              <a:t>Amaç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Öğrencilerin dördüncü yarıyılda </a:t>
            </a:r>
          </a:p>
          <a:p>
            <a:pPr algn="just">
              <a:lnSpc>
                <a:spcPct val="150000"/>
              </a:lnSpc>
            </a:pPr>
            <a:r>
              <a:rPr lang="tr-TR" sz="2400" b="1" dirty="0">
                <a:solidFill>
                  <a:srgbClr val="CB1B4A"/>
                </a:solidFill>
                <a:latin typeface="Trebuchet MS" panose="020B0603020202020204" pitchFamily="34" charset="0"/>
              </a:rPr>
              <a:t>İşletmede Mesleki Eğitim </a:t>
            </a: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dersi kapsamında nitelikli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meslek elemanı olarak görev yapacakları işyerlerindeki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• Sorumluluklarını,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• İşçi-işveren İlişkilerini,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• Üretim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• İş Güvenliği Sistemlerini 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Trebuchet MS" panose="020B0603020202020204" pitchFamily="34" charset="0"/>
              </a:rPr>
              <a:t>• Yeni Teknolojileri İşyerlerinde tanımaları sağlanabilecektir.</a:t>
            </a:r>
          </a:p>
        </p:txBody>
      </p:sp>
      <p:grpSp>
        <p:nvGrpSpPr>
          <p:cNvPr id="13" name="Group 10"/>
          <p:cNvGrpSpPr/>
          <p:nvPr/>
        </p:nvGrpSpPr>
        <p:grpSpPr>
          <a:xfrm>
            <a:off x="137478" y="1820506"/>
            <a:ext cx="3254946" cy="3427366"/>
            <a:chOff x="5995988" y="2712903"/>
            <a:chExt cx="2457450" cy="2587625"/>
          </a:xfrm>
        </p:grpSpPr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995988" y="2712903"/>
              <a:ext cx="2457450" cy="2587625"/>
            </a:xfrm>
            <a:custGeom>
              <a:avLst/>
              <a:gdLst>
                <a:gd name="T0" fmla="*/ 707 w 771"/>
                <a:gd name="T1" fmla="*/ 219 h 812"/>
                <a:gd name="T2" fmla="*/ 760 w 771"/>
                <a:gd name="T3" fmla="*/ 369 h 812"/>
                <a:gd name="T4" fmla="*/ 685 w 771"/>
                <a:gd name="T5" fmla="*/ 634 h 812"/>
                <a:gd name="T6" fmla="*/ 197 w 771"/>
                <a:gd name="T7" fmla="*/ 707 h 812"/>
                <a:gd name="T8" fmla="*/ 97 w 771"/>
                <a:gd name="T9" fmla="*/ 220 h 812"/>
                <a:gd name="T10" fmla="*/ 594 w 771"/>
                <a:gd name="T11" fmla="*/ 106 h 812"/>
                <a:gd name="T12" fmla="*/ 552 w 771"/>
                <a:gd name="T13" fmla="*/ 147 h 812"/>
                <a:gd name="T14" fmla="*/ 509 w 771"/>
                <a:gd name="T15" fmla="*/ 128 h 812"/>
                <a:gd name="T16" fmla="*/ 454 w 771"/>
                <a:gd name="T17" fmla="*/ 113 h 812"/>
                <a:gd name="T18" fmla="*/ 372 w 771"/>
                <a:gd name="T19" fmla="*/ 110 h 812"/>
                <a:gd name="T20" fmla="*/ 241 w 771"/>
                <a:gd name="T21" fmla="*/ 155 h 812"/>
                <a:gd name="T22" fmla="*/ 147 w 771"/>
                <a:gd name="T23" fmla="*/ 249 h 812"/>
                <a:gd name="T24" fmla="*/ 115 w 771"/>
                <a:gd name="T25" fmla="*/ 317 h 812"/>
                <a:gd name="T26" fmla="*/ 103 w 771"/>
                <a:gd name="T27" fmla="*/ 366 h 812"/>
                <a:gd name="T28" fmla="*/ 102 w 771"/>
                <a:gd name="T29" fmla="*/ 450 h 812"/>
                <a:gd name="T30" fmla="*/ 124 w 771"/>
                <a:gd name="T31" fmla="*/ 528 h 812"/>
                <a:gd name="T32" fmla="*/ 209 w 771"/>
                <a:gd name="T33" fmla="*/ 643 h 812"/>
                <a:gd name="T34" fmla="*/ 295 w 771"/>
                <a:gd name="T35" fmla="*/ 694 h 812"/>
                <a:gd name="T36" fmla="*/ 357 w 771"/>
                <a:gd name="T37" fmla="*/ 710 h 812"/>
                <a:gd name="T38" fmla="*/ 439 w 771"/>
                <a:gd name="T39" fmla="*/ 711 h 812"/>
                <a:gd name="T40" fmla="*/ 512 w 771"/>
                <a:gd name="T41" fmla="*/ 693 h 812"/>
                <a:gd name="T42" fmla="*/ 585 w 771"/>
                <a:gd name="T43" fmla="*/ 652 h 812"/>
                <a:gd name="T44" fmla="*/ 644 w 771"/>
                <a:gd name="T45" fmla="*/ 592 h 812"/>
                <a:gd name="T46" fmla="*/ 677 w 771"/>
                <a:gd name="T47" fmla="*/ 536 h 812"/>
                <a:gd name="T48" fmla="*/ 696 w 771"/>
                <a:gd name="T49" fmla="*/ 482 h 812"/>
                <a:gd name="T50" fmla="*/ 704 w 771"/>
                <a:gd name="T51" fmla="*/ 432 h 812"/>
                <a:gd name="T52" fmla="*/ 702 w 771"/>
                <a:gd name="T53" fmla="*/ 374 h 812"/>
                <a:gd name="T54" fmla="*/ 695 w 771"/>
                <a:gd name="T55" fmla="*/ 334 h 812"/>
                <a:gd name="T56" fmla="*/ 666 w 771"/>
                <a:gd name="T57" fmla="*/ 264 h 812"/>
                <a:gd name="T58" fmla="*/ 667 w 771"/>
                <a:gd name="T59" fmla="*/ 258 h 812"/>
                <a:gd name="T60" fmla="*/ 703 w 771"/>
                <a:gd name="T61" fmla="*/ 222 h 812"/>
                <a:gd name="T62" fmla="*/ 707 w 771"/>
                <a:gd name="T63" fmla="*/ 219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71" h="812">
                  <a:moveTo>
                    <a:pt x="707" y="219"/>
                  </a:moveTo>
                  <a:cubicBezTo>
                    <a:pt x="736" y="265"/>
                    <a:pt x="754" y="315"/>
                    <a:pt x="760" y="369"/>
                  </a:cubicBezTo>
                  <a:cubicBezTo>
                    <a:pt x="771" y="467"/>
                    <a:pt x="746" y="557"/>
                    <a:pt x="685" y="634"/>
                  </a:cubicBezTo>
                  <a:cubicBezTo>
                    <a:pt x="561" y="789"/>
                    <a:pt x="347" y="812"/>
                    <a:pt x="197" y="707"/>
                  </a:cubicBezTo>
                  <a:cubicBezTo>
                    <a:pt x="31" y="591"/>
                    <a:pt x="0" y="374"/>
                    <a:pt x="97" y="220"/>
                  </a:cubicBezTo>
                  <a:cubicBezTo>
                    <a:pt x="203" y="52"/>
                    <a:pt x="424" y="0"/>
                    <a:pt x="594" y="106"/>
                  </a:cubicBezTo>
                  <a:cubicBezTo>
                    <a:pt x="580" y="120"/>
                    <a:pt x="566" y="134"/>
                    <a:pt x="552" y="147"/>
                  </a:cubicBezTo>
                  <a:cubicBezTo>
                    <a:pt x="538" y="141"/>
                    <a:pt x="523" y="134"/>
                    <a:pt x="509" y="128"/>
                  </a:cubicBezTo>
                  <a:cubicBezTo>
                    <a:pt x="491" y="121"/>
                    <a:pt x="473" y="116"/>
                    <a:pt x="454" y="113"/>
                  </a:cubicBezTo>
                  <a:cubicBezTo>
                    <a:pt x="427" y="108"/>
                    <a:pt x="399" y="107"/>
                    <a:pt x="372" y="110"/>
                  </a:cubicBezTo>
                  <a:cubicBezTo>
                    <a:pt x="325" y="115"/>
                    <a:pt x="281" y="130"/>
                    <a:pt x="241" y="155"/>
                  </a:cubicBezTo>
                  <a:cubicBezTo>
                    <a:pt x="203" y="179"/>
                    <a:pt x="171" y="211"/>
                    <a:pt x="147" y="249"/>
                  </a:cubicBezTo>
                  <a:cubicBezTo>
                    <a:pt x="134" y="270"/>
                    <a:pt x="123" y="293"/>
                    <a:pt x="115" y="317"/>
                  </a:cubicBezTo>
                  <a:cubicBezTo>
                    <a:pt x="110" y="333"/>
                    <a:pt x="106" y="350"/>
                    <a:pt x="103" y="366"/>
                  </a:cubicBezTo>
                  <a:cubicBezTo>
                    <a:pt x="99" y="394"/>
                    <a:pt x="99" y="422"/>
                    <a:pt x="102" y="450"/>
                  </a:cubicBezTo>
                  <a:cubicBezTo>
                    <a:pt x="105" y="477"/>
                    <a:pt x="113" y="503"/>
                    <a:pt x="124" y="528"/>
                  </a:cubicBezTo>
                  <a:cubicBezTo>
                    <a:pt x="143" y="574"/>
                    <a:pt x="171" y="612"/>
                    <a:pt x="209" y="643"/>
                  </a:cubicBezTo>
                  <a:cubicBezTo>
                    <a:pt x="235" y="665"/>
                    <a:pt x="263" y="682"/>
                    <a:pt x="295" y="694"/>
                  </a:cubicBezTo>
                  <a:cubicBezTo>
                    <a:pt x="315" y="701"/>
                    <a:pt x="336" y="707"/>
                    <a:pt x="357" y="710"/>
                  </a:cubicBezTo>
                  <a:cubicBezTo>
                    <a:pt x="384" y="714"/>
                    <a:pt x="412" y="715"/>
                    <a:pt x="439" y="711"/>
                  </a:cubicBezTo>
                  <a:cubicBezTo>
                    <a:pt x="464" y="708"/>
                    <a:pt x="488" y="702"/>
                    <a:pt x="512" y="693"/>
                  </a:cubicBezTo>
                  <a:cubicBezTo>
                    <a:pt x="538" y="683"/>
                    <a:pt x="563" y="669"/>
                    <a:pt x="585" y="652"/>
                  </a:cubicBezTo>
                  <a:cubicBezTo>
                    <a:pt x="607" y="635"/>
                    <a:pt x="627" y="615"/>
                    <a:pt x="644" y="592"/>
                  </a:cubicBezTo>
                  <a:cubicBezTo>
                    <a:pt x="657" y="575"/>
                    <a:pt x="668" y="556"/>
                    <a:pt x="677" y="536"/>
                  </a:cubicBezTo>
                  <a:cubicBezTo>
                    <a:pt x="686" y="519"/>
                    <a:pt x="692" y="501"/>
                    <a:pt x="696" y="482"/>
                  </a:cubicBezTo>
                  <a:cubicBezTo>
                    <a:pt x="700" y="465"/>
                    <a:pt x="703" y="449"/>
                    <a:pt x="704" y="432"/>
                  </a:cubicBezTo>
                  <a:cubicBezTo>
                    <a:pt x="704" y="413"/>
                    <a:pt x="704" y="393"/>
                    <a:pt x="702" y="374"/>
                  </a:cubicBezTo>
                  <a:cubicBezTo>
                    <a:pt x="701" y="361"/>
                    <a:pt x="698" y="347"/>
                    <a:pt x="695" y="334"/>
                  </a:cubicBezTo>
                  <a:cubicBezTo>
                    <a:pt x="689" y="310"/>
                    <a:pt x="679" y="286"/>
                    <a:pt x="666" y="264"/>
                  </a:cubicBezTo>
                  <a:cubicBezTo>
                    <a:pt x="665" y="262"/>
                    <a:pt x="665" y="260"/>
                    <a:pt x="667" y="258"/>
                  </a:cubicBezTo>
                  <a:cubicBezTo>
                    <a:pt x="680" y="246"/>
                    <a:pt x="691" y="234"/>
                    <a:pt x="703" y="222"/>
                  </a:cubicBezTo>
                  <a:cubicBezTo>
                    <a:pt x="704" y="221"/>
                    <a:pt x="705" y="220"/>
                    <a:pt x="707" y="2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6515101" y="3270116"/>
              <a:ext cx="1450975" cy="1435100"/>
            </a:xfrm>
            <a:custGeom>
              <a:avLst/>
              <a:gdLst>
                <a:gd name="T0" fmla="*/ 350 w 455"/>
                <a:gd name="T1" fmla="*/ 54 h 450"/>
                <a:gd name="T2" fmla="*/ 311 w 455"/>
                <a:gd name="T3" fmla="*/ 93 h 450"/>
                <a:gd name="T4" fmla="*/ 305 w 455"/>
                <a:gd name="T5" fmla="*/ 94 h 450"/>
                <a:gd name="T6" fmla="*/ 262 w 455"/>
                <a:gd name="T7" fmla="*/ 81 h 450"/>
                <a:gd name="T8" fmla="*/ 210 w 455"/>
                <a:gd name="T9" fmla="*/ 82 h 450"/>
                <a:gd name="T10" fmla="*/ 148 w 455"/>
                <a:gd name="T11" fmla="*/ 109 h 450"/>
                <a:gd name="T12" fmla="*/ 103 w 455"/>
                <a:gd name="T13" fmla="*/ 160 h 450"/>
                <a:gd name="T14" fmla="*/ 84 w 455"/>
                <a:gd name="T15" fmla="*/ 216 h 450"/>
                <a:gd name="T16" fmla="*/ 90 w 455"/>
                <a:gd name="T17" fmla="*/ 283 h 450"/>
                <a:gd name="T18" fmla="*/ 154 w 455"/>
                <a:gd name="T19" fmla="*/ 367 h 450"/>
                <a:gd name="T20" fmla="*/ 225 w 455"/>
                <a:gd name="T21" fmla="*/ 392 h 450"/>
                <a:gd name="T22" fmla="*/ 302 w 455"/>
                <a:gd name="T23" fmla="*/ 379 h 450"/>
                <a:gd name="T24" fmla="*/ 364 w 455"/>
                <a:gd name="T25" fmla="*/ 330 h 450"/>
                <a:gd name="T26" fmla="*/ 391 w 455"/>
                <a:gd name="T27" fmla="*/ 273 h 450"/>
                <a:gd name="T28" fmla="*/ 395 w 455"/>
                <a:gd name="T29" fmla="*/ 223 h 450"/>
                <a:gd name="T30" fmla="*/ 380 w 455"/>
                <a:gd name="T31" fmla="*/ 167 h 450"/>
                <a:gd name="T32" fmla="*/ 422 w 455"/>
                <a:gd name="T33" fmla="*/ 125 h 450"/>
                <a:gd name="T34" fmla="*/ 453 w 455"/>
                <a:gd name="T35" fmla="*/ 242 h 450"/>
                <a:gd name="T36" fmla="*/ 418 w 455"/>
                <a:gd name="T37" fmla="*/ 354 h 450"/>
                <a:gd name="T38" fmla="*/ 235 w 455"/>
                <a:gd name="T39" fmla="*/ 450 h 450"/>
                <a:gd name="T40" fmla="*/ 85 w 455"/>
                <a:gd name="T41" fmla="*/ 385 h 450"/>
                <a:gd name="T42" fmla="*/ 95 w 455"/>
                <a:gd name="T43" fmla="*/ 78 h 450"/>
                <a:gd name="T44" fmla="*/ 350 w 455"/>
                <a:gd name="T45" fmla="*/ 54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5" h="450">
                  <a:moveTo>
                    <a:pt x="350" y="54"/>
                  </a:moveTo>
                  <a:cubicBezTo>
                    <a:pt x="337" y="67"/>
                    <a:pt x="324" y="80"/>
                    <a:pt x="311" y="93"/>
                  </a:cubicBezTo>
                  <a:cubicBezTo>
                    <a:pt x="310" y="94"/>
                    <a:pt x="307" y="95"/>
                    <a:pt x="305" y="94"/>
                  </a:cubicBezTo>
                  <a:cubicBezTo>
                    <a:pt x="292" y="87"/>
                    <a:pt x="277" y="83"/>
                    <a:pt x="262" y="81"/>
                  </a:cubicBezTo>
                  <a:cubicBezTo>
                    <a:pt x="244" y="79"/>
                    <a:pt x="227" y="79"/>
                    <a:pt x="210" y="82"/>
                  </a:cubicBezTo>
                  <a:cubicBezTo>
                    <a:pt x="187" y="87"/>
                    <a:pt x="166" y="96"/>
                    <a:pt x="148" y="109"/>
                  </a:cubicBezTo>
                  <a:cubicBezTo>
                    <a:pt x="129" y="123"/>
                    <a:pt x="114" y="140"/>
                    <a:pt x="103" y="160"/>
                  </a:cubicBezTo>
                  <a:cubicBezTo>
                    <a:pt x="93" y="178"/>
                    <a:pt x="87" y="196"/>
                    <a:pt x="84" y="216"/>
                  </a:cubicBezTo>
                  <a:cubicBezTo>
                    <a:pt x="81" y="239"/>
                    <a:pt x="83" y="261"/>
                    <a:pt x="90" y="283"/>
                  </a:cubicBezTo>
                  <a:cubicBezTo>
                    <a:pt x="101" y="319"/>
                    <a:pt x="123" y="347"/>
                    <a:pt x="154" y="367"/>
                  </a:cubicBezTo>
                  <a:cubicBezTo>
                    <a:pt x="176" y="381"/>
                    <a:pt x="199" y="389"/>
                    <a:pt x="225" y="392"/>
                  </a:cubicBezTo>
                  <a:cubicBezTo>
                    <a:pt x="252" y="394"/>
                    <a:pt x="277" y="390"/>
                    <a:pt x="302" y="379"/>
                  </a:cubicBezTo>
                  <a:cubicBezTo>
                    <a:pt x="327" y="368"/>
                    <a:pt x="348" y="352"/>
                    <a:pt x="364" y="330"/>
                  </a:cubicBezTo>
                  <a:cubicBezTo>
                    <a:pt x="377" y="313"/>
                    <a:pt x="386" y="294"/>
                    <a:pt x="391" y="273"/>
                  </a:cubicBezTo>
                  <a:cubicBezTo>
                    <a:pt x="395" y="256"/>
                    <a:pt x="397" y="240"/>
                    <a:pt x="395" y="223"/>
                  </a:cubicBezTo>
                  <a:cubicBezTo>
                    <a:pt x="394" y="204"/>
                    <a:pt x="389" y="185"/>
                    <a:pt x="380" y="167"/>
                  </a:cubicBezTo>
                  <a:cubicBezTo>
                    <a:pt x="394" y="153"/>
                    <a:pt x="408" y="139"/>
                    <a:pt x="422" y="125"/>
                  </a:cubicBezTo>
                  <a:cubicBezTo>
                    <a:pt x="444" y="161"/>
                    <a:pt x="455" y="200"/>
                    <a:pt x="453" y="242"/>
                  </a:cubicBezTo>
                  <a:cubicBezTo>
                    <a:pt x="452" y="283"/>
                    <a:pt x="441" y="320"/>
                    <a:pt x="418" y="354"/>
                  </a:cubicBezTo>
                  <a:cubicBezTo>
                    <a:pt x="374" y="418"/>
                    <a:pt x="312" y="450"/>
                    <a:pt x="235" y="450"/>
                  </a:cubicBezTo>
                  <a:cubicBezTo>
                    <a:pt x="176" y="450"/>
                    <a:pt x="125" y="427"/>
                    <a:pt x="85" y="385"/>
                  </a:cubicBezTo>
                  <a:cubicBezTo>
                    <a:pt x="0" y="295"/>
                    <a:pt x="6" y="160"/>
                    <a:pt x="95" y="78"/>
                  </a:cubicBezTo>
                  <a:cubicBezTo>
                    <a:pt x="179" y="0"/>
                    <a:pt x="293" y="14"/>
                    <a:pt x="350" y="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7040563" y="2874828"/>
              <a:ext cx="1381125" cy="1384300"/>
            </a:xfrm>
            <a:custGeom>
              <a:avLst/>
              <a:gdLst>
                <a:gd name="T0" fmla="*/ 363 w 433"/>
                <a:gd name="T1" fmla="*/ 0 h 434"/>
                <a:gd name="T2" fmla="*/ 363 w 433"/>
                <a:gd name="T3" fmla="*/ 71 h 434"/>
                <a:gd name="T4" fmla="*/ 432 w 433"/>
                <a:gd name="T5" fmla="*/ 71 h 434"/>
                <a:gd name="T6" fmla="*/ 433 w 433"/>
                <a:gd name="T7" fmla="*/ 73 h 434"/>
                <a:gd name="T8" fmla="*/ 408 w 433"/>
                <a:gd name="T9" fmla="*/ 98 h 434"/>
                <a:gd name="T10" fmla="*/ 303 w 433"/>
                <a:gd name="T11" fmla="*/ 203 h 434"/>
                <a:gd name="T12" fmla="*/ 292 w 433"/>
                <a:gd name="T13" fmla="*/ 207 h 434"/>
                <a:gd name="T14" fmla="*/ 262 w 433"/>
                <a:gd name="T15" fmla="*/ 208 h 434"/>
                <a:gd name="T16" fmla="*/ 255 w 433"/>
                <a:gd name="T17" fmla="*/ 210 h 434"/>
                <a:gd name="T18" fmla="*/ 176 w 433"/>
                <a:gd name="T19" fmla="*/ 289 h 434"/>
                <a:gd name="T20" fmla="*/ 141 w 433"/>
                <a:gd name="T21" fmla="*/ 325 h 434"/>
                <a:gd name="T22" fmla="*/ 140 w 433"/>
                <a:gd name="T23" fmla="*/ 330 h 434"/>
                <a:gd name="T24" fmla="*/ 146 w 433"/>
                <a:gd name="T25" fmla="*/ 354 h 434"/>
                <a:gd name="T26" fmla="*/ 121 w 433"/>
                <a:gd name="T27" fmla="*/ 415 h 434"/>
                <a:gd name="T28" fmla="*/ 67 w 433"/>
                <a:gd name="T29" fmla="*/ 432 h 434"/>
                <a:gd name="T30" fmla="*/ 12 w 433"/>
                <a:gd name="T31" fmla="*/ 397 h 434"/>
                <a:gd name="T32" fmla="*/ 4 w 433"/>
                <a:gd name="T33" fmla="*/ 342 h 434"/>
                <a:gd name="T34" fmla="*/ 46 w 433"/>
                <a:gd name="T35" fmla="*/ 294 h 434"/>
                <a:gd name="T36" fmla="*/ 105 w 433"/>
                <a:gd name="T37" fmla="*/ 295 h 434"/>
                <a:gd name="T38" fmla="*/ 110 w 433"/>
                <a:gd name="T39" fmla="*/ 293 h 434"/>
                <a:gd name="T40" fmla="*/ 191 w 433"/>
                <a:gd name="T41" fmla="*/ 213 h 434"/>
                <a:gd name="T42" fmla="*/ 223 w 433"/>
                <a:gd name="T43" fmla="*/ 181 h 434"/>
                <a:gd name="T44" fmla="*/ 227 w 433"/>
                <a:gd name="T45" fmla="*/ 171 h 434"/>
                <a:gd name="T46" fmla="*/ 227 w 433"/>
                <a:gd name="T47" fmla="*/ 143 h 434"/>
                <a:gd name="T48" fmla="*/ 231 w 433"/>
                <a:gd name="T49" fmla="*/ 131 h 434"/>
                <a:gd name="T50" fmla="*/ 360 w 433"/>
                <a:gd name="T51" fmla="*/ 3 h 434"/>
                <a:gd name="T52" fmla="*/ 363 w 433"/>
                <a:gd name="T53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3" h="434">
                  <a:moveTo>
                    <a:pt x="363" y="0"/>
                  </a:moveTo>
                  <a:cubicBezTo>
                    <a:pt x="363" y="24"/>
                    <a:pt x="363" y="47"/>
                    <a:pt x="363" y="71"/>
                  </a:cubicBezTo>
                  <a:cubicBezTo>
                    <a:pt x="386" y="71"/>
                    <a:pt x="409" y="71"/>
                    <a:pt x="432" y="71"/>
                  </a:cubicBezTo>
                  <a:cubicBezTo>
                    <a:pt x="432" y="72"/>
                    <a:pt x="432" y="73"/>
                    <a:pt x="433" y="73"/>
                  </a:cubicBezTo>
                  <a:cubicBezTo>
                    <a:pt x="424" y="81"/>
                    <a:pt x="416" y="90"/>
                    <a:pt x="408" y="98"/>
                  </a:cubicBezTo>
                  <a:cubicBezTo>
                    <a:pt x="373" y="133"/>
                    <a:pt x="338" y="168"/>
                    <a:pt x="303" y="203"/>
                  </a:cubicBezTo>
                  <a:cubicBezTo>
                    <a:pt x="300" y="206"/>
                    <a:pt x="297" y="208"/>
                    <a:pt x="292" y="207"/>
                  </a:cubicBezTo>
                  <a:cubicBezTo>
                    <a:pt x="282" y="207"/>
                    <a:pt x="272" y="207"/>
                    <a:pt x="262" y="208"/>
                  </a:cubicBezTo>
                  <a:cubicBezTo>
                    <a:pt x="260" y="208"/>
                    <a:pt x="256" y="209"/>
                    <a:pt x="255" y="210"/>
                  </a:cubicBezTo>
                  <a:cubicBezTo>
                    <a:pt x="228" y="237"/>
                    <a:pt x="202" y="263"/>
                    <a:pt x="176" y="289"/>
                  </a:cubicBezTo>
                  <a:cubicBezTo>
                    <a:pt x="164" y="301"/>
                    <a:pt x="152" y="313"/>
                    <a:pt x="141" y="325"/>
                  </a:cubicBezTo>
                  <a:cubicBezTo>
                    <a:pt x="140" y="326"/>
                    <a:pt x="139" y="328"/>
                    <a:pt x="140" y="330"/>
                  </a:cubicBezTo>
                  <a:cubicBezTo>
                    <a:pt x="143" y="338"/>
                    <a:pt x="145" y="346"/>
                    <a:pt x="146" y="354"/>
                  </a:cubicBezTo>
                  <a:cubicBezTo>
                    <a:pt x="148" y="379"/>
                    <a:pt x="139" y="399"/>
                    <a:pt x="121" y="415"/>
                  </a:cubicBezTo>
                  <a:cubicBezTo>
                    <a:pt x="105" y="428"/>
                    <a:pt x="87" y="434"/>
                    <a:pt x="67" y="432"/>
                  </a:cubicBezTo>
                  <a:cubicBezTo>
                    <a:pt x="43" y="429"/>
                    <a:pt x="25" y="417"/>
                    <a:pt x="12" y="397"/>
                  </a:cubicBezTo>
                  <a:cubicBezTo>
                    <a:pt x="2" y="380"/>
                    <a:pt x="0" y="361"/>
                    <a:pt x="4" y="342"/>
                  </a:cubicBezTo>
                  <a:cubicBezTo>
                    <a:pt x="10" y="320"/>
                    <a:pt x="24" y="303"/>
                    <a:pt x="46" y="294"/>
                  </a:cubicBezTo>
                  <a:cubicBezTo>
                    <a:pt x="66" y="285"/>
                    <a:pt x="86" y="286"/>
                    <a:pt x="105" y="295"/>
                  </a:cubicBezTo>
                  <a:cubicBezTo>
                    <a:pt x="107" y="295"/>
                    <a:pt x="109" y="294"/>
                    <a:pt x="110" y="293"/>
                  </a:cubicBezTo>
                  <a:cubicBezTo>
                    <a:pt x="137" y="267"/>
                    <a:pt x="164" y="240"/>
                    <a:pt x="191" y="213"/>
                  </a:cubicBezTo>
                  <a:cubicBezTo>
                    <a:pt x="202" y="202"/>
                    <a:pt x="212" y="191"/>
                    <a:pt x="223" y="181"/>
                  </a:cubicBezTo>
                  <a:cubicBezTo>
                    <a:pt x="226" y="178"/>
                    <a:pt x="227" y="175"/>
                    <a:pt x="227" y="171"/>
                  </a:cubicBezTo>
                  <a:cubicBezTo>
                    <a:pt x="227" y="162"/>
                    <a:pt x="227" y="152"/>
                    <a:pt x="227" y="143"/>
                  </a:cubicBezTo>
                  <a:cubicBezTo>
                    <a:pt x="226" y="138"/>
                    <a:pt x="228" y="135"/>
                    <a:pt x="231" y="131"/>
                  </a:cubicBezTo>
                  <a:cubicBezTo>
                    <a:pt x="274" y="88"/>
                    <a:pt x="317" y="45"/>
                    <a:pt x="360" y="3"/>
                  </a:cubicBezTo>
                  <a:cubicBezTo>
                    <a:pt x="361" y="2"/>
                    <a:pt x="362" y="1"/>
                    <a:pt x="3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43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sp>
        <p:nvSpPr>
          <p:cNvPr id="26" name="TextBox 16">
            <a:extLst>
              <a:ext uri="{FF2B5EF4-FFF2-40B4-BE49-F238E27FC236}">
                <a16:creationId xmlns="" xmlns:a16="http://schemas.microsoft.com/office/drawing/2014/main" id="{26E77555-0B73-40B6-A82A-87C5F9E8273E}"/>
              </a:ext>
            </a:extLst>
          </p:cNvPr>
          <p:cNvSpPr txBox="1"/>
          <p:nvPr/>
        </p:nvSpPr>
        <p:spPr>
          <a:xfrm>
            <a:off x="128189" y="3365827"/>
            <a:ext cx="26219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Your text here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Your text here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Your text here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Your text here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" name="Rectangle: Rounded Corners 1">
            <a:extLst>
              <a:ext uri="{FF2B5EF4-FFF2-40B4-BE49-F238E27FC236}">
                <a16:creationId xmlns="" xmlns:a16="http://schemas.microsoft.com/office/drawing/2014/main" id="{68982EA6-550A-4823-84E9-F00B4D0E92FC}"/>
              </a:ext>
            </a:extLst>
          </p:cNvPr>
          <p:cNvSpPr/>
          <p:nvPr/>
        </p:nvSpPr>
        <p:spPr>
          <a:xfrm>
            <a:off x="383947" y="1507236"/>
            <a:ext cx="2993702" cy="5158740"/>
          </a:xfrm>
          <a:prstGeom prst="roundRect">
            <a:avLst>
              <a:gd name="adj" fmla="val 1005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="" xmlns:a16="http://schemas.microsoft.com/office/drawing/2014/main" id="{50B246C4-4FF7-498F-B450-D37433932079}"/>
              </a:ext>
            </a:extLst>
          </p:cNvPr>
          <p:cNvSpPr/>
          <p:nvPr/>
        </p:nvSpPr>
        <p:spPr>
          <a:xfrm>
            <a:off x="4361468" y="1507236"/>
            <a:ext cx="2993702" cy="5158740"/>
          </a:xfrm>
          <a:prstGeom prst="roundRect">
            <a:avLst>
              <a:gd name="adj" fmla="val 1005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3">
            <a:extLst>
              <a:ext uri="{FF2B5EF4-FFF2-40B4-BE49-F238E27FC236}">
                <a16:creationId xmlns="" xmlns:a16="http://schemas.microsoft.com/office/drawing/2014/main" id="{AD3CB22F-F56D-45B3-9848-BA9764D559D5}"/>
              </a:ext>
            </a:extLst>
          </p:cNvPr>
          <p:cNvSpPr/>
          <p:nvPr/>
        </p:nvSpPr>
        <p:spPr>
          <a:xfrm>
            <a:off x="8441596" y="1507236"/>
            <a:ext cx="2993702" cy="5158740"/>
          </a:xfrm>
          <a:prstGeom prst="roundRect">
            <a:avLst>
              <a:gd name="adj" fmla="val 1005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E234FE74-D34C-4D70-9B57-13FD7FDA80C3}"/>
              </a:ext>
            </a:extLst>
          </p:cNvPr>
          <p:cNvSpPr/>
          <p:nvPr/>
        </p:nvSpPr>
        <p:spPr>
          <a:xfrm>
            <a:off x="383947" y="2675145"/>
            <a:ext cx="2993702" cy="35092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5">
            <a:extLst>
              <a:ext uri="{FF2B5EF4-FFF2-40B4-BE49-F238E27FC236}">
                <a16:creationId xmlns="" xmlns:a16="http://schemas.microsoft.com/office/drawing/2014/main" id="{EEFB8A92-E9DC-481D-AC26-488D57F6A867}"/>
              </a:ext>
            </a:extLst>
          </p:cNvPr>
          <p:cNvSpPr txBox="1"/>
          <p:nvPr/>
        </p:nvSpPr>
        <p:spPr>
          <a:xfrm>
            <a:off x="4700536" y="2828482"/>
            <a:ext cx="2315559" cy="62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SERVICES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="" xmlns:a16="http://schemas.microsoft.com/office/drawing/2014/main" id="{C054F7DB-0D9A-4D48-AB86-BA692DEFF4B1}"/>
              </a:ext>
            </a:extLst>
          </p:cNvPr>
          <p:cNvSpPr txBox="1"/>
          <p:nvPr/>
        </p:nvSpPr>
        <p:spPr>
          <a:xfrm>
            <a:off x="383947" y="1779315"/>
            <a:ext cx="2993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Öğrenciye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Faydaları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9" name="TextBox 7">
            <a:extLst>
              <a:ext uri="{FF2B5EF4-FFF2-40B4-BE49-F238E27FC236}">
                <a16:creationId xmlns="" xmlns:a16="http://schemas.microsoft.com/office/drawing/2014/main" id="{2D633384-1E43-48AF-80B0-B5DF31468F25}"/>
              </a:ext>
            </a:extLst>
          </p:cNvPr>
          <p:cNvSpPr txBox="1"/>
          <p:nvPr/>
        </p:nvSpPr>
        <p:spPr>
          <a:xfrm>
            <a:off x="4349395" y="1779315"/>
            <a:ext cx="2993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Üniversiteye Faydaları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0" name="TextBox 8">
            <a:extLst>
              <a:ext uri="{FF2B5EF4-FFF2-40B4-BE49-F238E27FC236}">
                <a16:creationId xmlns="" xmlns:a16="http://schemas.microsoft.com/office/drawing/2014/main" id="{0C710811-5098-4908-B212-8F17CB6206A7}"/>
              </a:ext>
            </a:extLst>
          </p:cNvPr>
          <p:cNvSpPr txBox="1"/>
          <p:nvPr/>
        </p:nvSpPr>
        <p:spPr>
          <a:xfrm>
            <a:off x="8441594" y="1779315"/>
            <a:ext cx="2993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5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İş Dünyasına</a:t>
            </a:r>
            <a:r>
              <a:rPr kumimoji="0" lang="tr-TR" sz="2500" b="1" i="0" u="none" strike="noStrike" kern="1200" cap="none" spc="0" normalizeH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Faydaları</a:t>
            </a:r>
            <a:endParaRPr kumimoji="0" lang="en-GB" sz="25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1" name="Rectangle 9">
            <a:extLst>
              <a:ext uri="{FF2B5EF4-FFF2-40B4-BE49-F238E27FC236}">
                <a16:creationId xmlns="" xmlns:a16="http://schemas.microsoft.com/office/drawing/2014/main" id="{1D1240D9-A9DD-467F-9FB6-D33B1217B6D8}"/>
              </a:ext>
            </a:extLst>
          </p:cNvPr>
          <p:cNvSpPr/>
          <p:nvPr/>
        </p:nvSpPr>
        <p:spPr>
          <a:xfrm>
            <a:off x="4361463" y="2675147"/>
            <a:ext cx="2993702" cy="35092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="" xmlns:a16="http://schemas.microsoft.com/office/drawing/2014/main" id="{DC757616-D909-46C8-96BE-CAFBEBB84003}"/>
              </a:ext>
            </a:extLst>
          </p:cNvPr>
          <p:cNvSpPr/>
          <p:nvPr/>
        </p:nvSpPr>
        <p:spPr>
          <a:xfrm>
            <a:off x="8441593" y="2675147"/>
            <a:ext cx="2993702" cy="35092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13">
            <a:extLst>
              <a:ext uri="{FF2B5EF4-FFF2-40B4-BE49-F238E27FC236}">
                <a16:creationId xmlns="" xmlns:a16="http://schemas.microsoft.com/office/drawing/2014/main" id="{F812AE60-E6B6-4A7F-B7A7-BFF5D52353AF}"/>
              </a:ext>
            </a:extLst>
          </p:cNvPr>
          <p:cNvSpPr txBox="1"/>
          <p:nvPr/>
        </p:nvSpPr>
        <p:spPr>
          <a:xfrm>
            <a:off x="353328" y="2697554"/>
            <a:ext cx="2993701" cy="2956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Daha kolay iş bulma imkanı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Kariyer planlaması ve hedeflere ulaşma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İş hayatı şartlarını daha erken öğrenme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Uygulama becerisine sahip olma</a:t>
            </a:r>
            <a:endParaRPr kumimoji="0" lang="en-GB" sz="3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7" name="TextBox 17">
            <a:extLst>
              <a:ext uri="{FF2B5EF4-FFF2-40B4-BE49-F238E27FC236}">
                <a16:creationId xmlns="" xmlns:a16="http://schemas.microsoft.com/office/drawing/2014/main" id="{210686E2-557E-4B9C-8EC4-C824676E4287}"/>
              </a:ext>
            </a:extLst>
          </p:cNvPr>
          <p:cNvSpPr txBox="1"/>
          <p:nvPr/>
        </p:nvSpPr>
        <p:spPr>
          <a:xfrm>
            <a:off x="3938975" y="2675145"/>
            <a:ext cx="342826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İş dünyası ile kaynaşma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Ortak ARGE çalışmaları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Mezun öğrencilerin başarısı ile tercih edilen bir üniversite olma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İş dünyasının sorunlarına çözüm üretme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18">
            <a:extLst>
              <a:ext uri="{FF2B5EF4-FFF2-40B4-BE49-F238E27FC236}">
                <a16:creationId xmlns="" xmlns:a16="http://schemas.microsoft.com/office/drawing/2014/main" id="{622EE087-B6F0-4626-B1DB-DE37E219EE17}"/>
              </a:ext>
            </a:extLst>
          </p:cNvPr>
          <p:cNvSpPr txBox="1"/>
          <p:nvPr/>
        </p:nvSpPr>
        <p:spPr>
          <a:xfrm>
            <a:off x="8007027" y="2641089"/>
            <a:ext cx="34282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İşe başlangıç eğitiminden kurtulma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Hızlı adaptasyon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Uyumlu öğrenci tespiti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chemeClr val="bg1"/>
                </a:solidFill>
              </a:rPr>
              <a:t>Daha kısa sürede nitelikli eleman yetiştirmek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49531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sim 118">
            <a:extLst>
              <a:ext uri="{FF2B5EF4-FFF2-40B4-BE49-F238E27FC236}">
                <a16:creationId xmlns="" xmlns:a16="http://schemas.microsoft.com/office/drawing/2014/main" id="{87AA0097-7ACA-4373-8869-190F29532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3386" y="144396"/>
            <a:ext cx="2396791" cy="415829"/>
          </a:xfrm>
          <a:prstGeom prst="rect">
            <a:avLst/>
          </a:prstGeom>
        </p:spPr>
      </p:pic>
      <p:grpSp>
        <p:nvGrpSpPr>
          <p:cNvPr id="25" name="Group 40">
            <a:extLst>
              <a:ext uri="{FF2B5EF4-FFF2-40B4-BE49-F238E27FC236}">
                <a16:creationId xmlns="" xmlns:a16="http://schemas.microsoft.com/office/drawing/2014/main" id="{591D7154-7104-477A-A267-29B7F59277CF}"/>
              </a:ext>
            </a:extLst>
          </p:cNvPr>
          <p:cNvGrpSpPr/>
          <p:nvPr/>
        </p:nvGrpSpPr>
        <p:grpSpPr>
          <a:xfrm>
            <a:off x="1359852" y="1428826"/>
            <a:ext cx="2469621" cy="3179750"/>
            <a:chOff x="2050732" y="1266266"/>
            <a:chExt cx="3359467" cy="4325468"/>
          </a:xfrm>
        </p:grpSpPr>
        <p:grpSp>
          <p:nvGrpSpPr>
            <p:cNvPr id="29" name="Group 14">
              <a:extLst>
                <a:ext uri="{FF2B5EF4-FFF2-40B4-BE49-F238E27FC236}">
                  <a16:creationId xmlns="" xmlns:a16="http://schemas.microsoft.com/office/drawing/2014/main" id="{48B83C53-B05F-482A-82A1-BE0464743B39}"/>
                </a:ext>
              </a:extLst>
            </p:cNvPr>
            <p:cNvGrpSpPr/>
            <p:nvPr/>
          </p:nvGrpSpPr>
          <p:grpSpPr>
            <a:xfrm>
              <a:off x="2050732" y="1266266"/>
              <a:ext cx="3359467" cy="4325468"/>
              <a:chOff x="5230813" y="2312988"/>
              <a:chExt cx="1733550" cy="2232025"/>
            </a:xfrm>
          </p:grpSpPr>
          <p:sp>
            <p:nvSpPr>
              <p:cNvPr id="37" name="Freeform 6">
                <a:extLst>
                  <a:ext uri="{FF2B5EF4-FFF2-40B4-BE49-F238E27FC236}">
                    <a16:creationId xmlns="" xmlns:a16="http://schemas.microsoft.com/office/drawing/2014/main" id="{9BA7F78A-5B92-4949-8F8C-8ECC299BC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513" y="4191001"/>
                <a:ext cx="41275" cy="60325"/>
              </a:xfrm>
              <a:custGeom>
                <a:avLst/>
                <a:gdLst>
                  <a:gd name="T0" fmla="*/ 0 w 13"/>
                  <a:gd name="T1" fmla="*/ 3 h 19"/>
                  <a:gd name="T2" fmla="*/ 4 w 13"/>
                  <a:gd name="T3" fmla="*/ 0 h 19"/>
                  <a:gd name="T4" fmla="*/ 10 w 13"/>
                  <a:gd name="T5" fmla="*/ 5 h 19"/>
                  <a:gd name="T6" fmla="*/ 5 w 13"/>
                  <a:gd name="T7" fmla="*/ 18 h 19"/>
                  <a:gd name="T8" fmla="*/ 0 w 13"/>
                  <a:gd name="T9" fmla="*/ 15 h 19"/>
                  <a:gd name="T10" fmla="*/ 0 w 13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9">
                    <a:moveTo>
                      <a:pt x="0" y="3"/>
                    </a:moveTo>
                    <a:cubicBezTo>
                      <a:pt x="2" y="2"/>
                      <a:pt x="3" y="1"/>
                      <a:pt x="4" y="0"/>
                    </a:cubicBezTo>
                    <a:cubicBezTo>
                      <a:pt x="6" y="2"/>
                      <a:pt x="8" y="3"/>
                      <a:pt x="10" y="5"/>
                    </a:cubicBezTo>
                    <a:cubicBezTo>
                      <a:pt x="13" y="10"/>
                      <a:pt x="11" y="17"/>
                      <a:pt x="5" y="18"/>
                    </a:cubicBezTo>
                    <a:cubicBezTo>
                      <a:pt x="4" y="19"/>
                      <a:pt x="2" y="17"/>
                      <a:pt x="0" y="15"/>
                    </a:cubicBezTo>
                    <a:cubicBezTo>
                      <a:pt x="7" y="11"/>
                      <a:pt x="5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Freeform 7">
                <a:extLst>
                  <a:ext uri="{FF2B5EF4-FFF2-40B4-BE49-F238E27FC236}">
                    <a16:creationId xmlns="" xmlns:a16="http://schemas.microsoft.com/office/drawing/2014/main" id="{F5C40D60-8578-40FF-BE1E-194917DCC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944813"/>
                <a:ext cx="28575" cy="34925"/>
              </a:xfrm>
              <a:custGeom>
                <a:avLst/>
                <a:gdLst>
                  <a:gd name="T0" fmla="*/ 0 w 9"/>
                  <a:gd name="T1" fmla="*/ 10 h 11"/>
                  <a:gd name="T2" fmla="*/ 2 w 9"/>
                  <a:gd name="T3" fmla="*/ 1 h 11"/>
                  <a:gd name="T4" fmla="*/ 8 w 9"/>
                  <a:gd name="T5" fmla="*/ 1 h 11"/>
                  <a:gd name="T6" fmla="*/ 9 w 9"/>
                  <a:gd name="T7" fmla="*/ 3 h 11"/>
                  <a:gd name="T8" fmla="*/ 8 w 9"/>
                  <a:gd name="T9" fmla="*/ 4 h 11"/>
                  <a:gd name="T10" fmla="*/ 2 w 9"/>
                  <a:gd name="T11" fmla="*/ 11 h 11"/>
                  <a:gd name="T12" fmla="*/ 0 w 9"/>
                  <a:gd name="T13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0"/>
                    </a:moveTo>
                    <a:cubicBezTo>
                      <a:pt x="1" y="7"/>
                      <a:pt x="1" y="4"/>
                      <a:pt x="2" y="1"/>
                    </a:cubicBezTo>
                    <a:cubicBezTo>
                      <a:pt x="2" y="0"/>
                      <a:pt x="6" y="1"/>
                      <a:pt x="8" y="1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3" y="3"/>
                      <a:pt x="2" y="7"/>
                      <a:pt x="2" y="11"/>
                    </a:cubicBezTo>
                    <a:cubicBezTo>
                      <a:pt x="1" y="11"/>
                      <a:pt x="1" y="10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Freeform 8">
                <a:extLst>
                  <a:ext uri="{FF2B5EF4-FFF2-40B4-BE49-F238E27FC236}">
                    <a16:creationId xmlns="" xmlns:a16="http://schemas.microsoft.com/office/drawing/2014/main" id="{C390EA27-1FE2-4756-A3F0-21C98E0E4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101" y="3649663"/>
                <a:ext cx="622300" cy="611188"/>
              </a:xfrm>
              <a:custGeom>
                <a:avLst/>
                <a:gdLst>
                  <a:gd name="T0" fmla="*/ 145 w 195"/>
                  <a:gd name="T1" fmla="*/ 111 h 192"/>
                  <a:gd name="T2" fmla="*/ 109 w 195"/>
                  <a:gd name="T3" fmla="*/ 179 h 192"/>
                  <a:gd name="T4" fmla="*/ 82 w 195"/>
                  <a:gd name="T5" fmla="*/ 183 h 192"/>
                  <a:gd name="T6" fmla="*/ 7 w 195"/>
                  <a:gd name="T7" fmla="*/ 107 h 192"/>
                  <a:gd name="T8" fmla="*/ 6 w 195"/>
                  <a:gd name="T9" fmla="*/ 84 h 192"/>
                  <a:gd name="T10" fmla="*/ 30 w 195"/>
                  <a:gd name="T11" fmla="*/ 85 h 192"/>
                  <a:gd name="T12" fmla="*/ 87 w 195"/>
                  <a:gd name="T13" fmla="*/ 142 h 192"/>
                  <a:gd name="T14" fmla="*/ 91 w 195"/>
                  <a:gd name="T15" fmla="*/ 146 h 192"/>
                  <a:gd name="T16" fmla="*/ 102 w 195"/>
                  <a:gd name="T17" fmla="*/ 124 h 192"/>
                  <a:gd name="T18" fmla="*/ 148 w 195"/>
                  <a:gd name="T19" fmla="*/ 39 h 192"/>
                  <a:gd name="T20" fmla="*/ 163 w 195"/>
                  <a:gd name="T21" fmla="*/ 11 h 192"/>
                  <a:gd name="T22" fmla="*/ 185 w 195"/>
                  <a:gd name="T23" fmla="*/ 3 h 192"/>
                  <a:gd name="T24" fmla="*/ 191 w 195"/>
                  <a:gd name="T25" fmla="*/ 26 h 192"/>
                  <a:gd name="T26" fmla="*/ 162 w 195"/>
                  <a:gd name="T27" fmla="*/ 79 h 192"/>
                  <a:gd name="T28" fmla="*/ 145 w 195"/>
                  <a:gd name="T29" fmla="*/ 11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92">
                    <a:moveTo>
                      <a:pt x="145" y="111"/>
                    </a:moveTo>
                    <a:cubicBezTo>
                      <a:pt x="133" y="134"/>
                      <a:pt x="121" y="157"/>
                      <a:pt x="109" y="179"/>
                    </a:cubicBezTo>
                    <a:cubicBezTo>
                      <a:pt x="103" y="190"/>
                      <a:pt x="91" y="192"/>
                      <a:pt x="82" y="183"/>
                    </a:cubicBezTo>
                    <a:cubicBezTo>
                      <a:pt x="57" y="158"/>
                      <a:pt x="32" y="132"/>
                      <a:pt x="7" y="107"/>
                    </a:cubicBezTo>
                    <a:cubicBezTo>
                      <a:pt x="0" y="100"/>
                      <a:pt x="1" y="89"/>
                      <a:pt x="6" y="84"/>
                    </a:cubicBezTo>
                    <a:cubicBezTo>
                      <a:pt x="13" y="77"/>
                      <a:pt x="23" y="78"/>
                      <a:pt x="30" y="85"/>
                    </a:cubicBezTo>
                    <a:cubicBezTo>
                      <a:pt x="49" y="104"/>
                      <a:pt x="68" y="123"/>
                      <a:pt x="87" y="142"/>
                    </a:cubicBezTo>
                    <a:cubicBezTo>
                      <a:pt x="88" y="143"/>
                      <a:pt x="89" y="144"/>
                      <a:pt x="91" y="146"/>
                    </a:cubicBezTo>
                    <a:cubicBezTo>
                      <a:pt x="95" y="138"/>
                      <a:pt x="98" y="131"/>
                      <a:pt x="102" y="124"/>
                    </a:cubicBezTo>
                    <a:cubicBezTo>
                      <a:pt x="117" y="96"/>
                      <a:pt x="132" y="68"/>
                      <a:pt x="148" y="39"/>
                    </a:cubicBezTo>
                    <a:cubicBezTo>
                      <a:pt x="153" y="30"/>
                      <a:pt x="158" y="20"/>
                      <a:pt x="163" y="11"/>
                    </a:cubicBezTo>
                    <a:cubicBezTo>
                      <a:pt x="168" y="1"/>
                      <a:pt x="178" y="0"/>
                      <a:pt x="185" y="3"/>
                    </a:cubicBezTo>
                    <a:cubicBezTo>
                      <a:pt x="193" y="7"/>
                      <a:pt x="195" y="18"/>
                      <a:pt x="191" y="26"/>
                    </a:cubicBezTo>
                    <a:cubicBezTo>
                      <a:pt x="182" y="44"/>
                      <a:pt x="172" y="62"/>
                      <a:pt x="162" y="79"/>
                    </a:cubicBezTo>
                    <a:cubicBezTo>
                      <a:pt x="161" y="82"/>
                      <a:pt x="149" y="105"/>
                      <a:pt x="145" y="11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Freeform 9">
                <a:extLst>
                  <a:ext uri="{FF2B5EF4-FFF2-40B4-BE49-F238E27FC236}">
                    <a16:creationId xmlns="" xmlns:a16="http://schemas.microsoft.com/office/drawing/2014/main" id="{9AEF8173-5C3F-4A95-AFA5-151718BC36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0813" y="2312988"/>
                <a:ext cx="1733550" cy="2232025"/>
              </a:xfrm>
              <a:custGeom>
                <a:avLst/>
                <a:gdLst>
                  <a:gd name="T0" fmla="*/ 519 w 543"/>
                  <a:gd name="T1" fmla="*/ 420 h 700"/>
                  <a:gd name="T2" fmla="*/ 452 w 543"/>
                  <a:gd name="T3" fmla="*/ 344 h 700"/>
                  <a:gd name="T4" fmla="*/ 451 w 543"/>
                  <a:gd name="T5" fmla="*/ 131 h 700"/>
                  <a:gd name="T6" fmla="*/ 353 w 543"/>
                  <a:gd name="T7" fmla="*/ 120 h 700"/>
                  <a:gd name="T8" fmla="*/ 350 w 543"/>
                  <a:gd name="T9" fmla="*/ 120 h 700"/>
                  <a:gd name="T10" fmla="*/ 347 w 543"/>
                  <a:gd name="T11" fmla="*/ 93 h 700"/>
                  <a:gd name="T12" fmla="*/ 309 w 543"/>
                  <a:gd name="T13" fmla="*/ 76 h 700"/>
                  <a:gd name="T14" fmla="*/ 273 w 543"/>
                  <a:gd name="T15" fmla="*/ 18 h 700"/>
                  <a:gd name="T16" fmla="*/ 261 w 543"/>
                  <a:gd name="T17" fmla="*/ 10 h 700"/>
                  <a:gd name="T18" fmla="*/ 234 w 543"/>
                  <a:gd name="T19" fmla="*/ 2 h 700"/>
                  <a:gd name="T20" fmla="*/ 231 w 543"/>
                  <a:gd name="T21" fmla="*/ 2 h 700"/>
                  <a:gd name="T22" fmla="*/ 150 w 543"/>
                  <a:gd name="T23" fmla="*/ 69 h 700"/>
                  <a:gd name="T24" fmla="*/ 123 w 543"/>
                  <a:gd name="T25" fmla="*/ 75 h 700"/>
                  <a:gd name="T26" fmla="*/ 105 w 543"/>
                  <a:gd name="T27" fmla="*/ 114 h 700"/>
                  <a:gd name="T28" fmla="*/ 18 w 543"/>
                  <a:gd name="T29" fmla="*/ 120 h 700"/>
                  <a:gd name="T30" fmla="*/ 0 w 543"/>
                  <a:gd name="T31" fmla="*/ 371 h 700"/>
                  <a:gd name="T32" fmla="*/ 0 w 543"/>
                  <a:gd name="T33" fmla="*/ 606 h 700"/>
                  <a:gd name="T34" fmla="*/ 0 w 543"/>
                  <a:gd name="T35" fmla="*/ 607 h 700"/>
                  <a:gd name="T36" fmla="*/ 19 w 543"/>
                  <a:gd name="T37" fmla="*/ 621 h 700"/>
                  <a:gd name="T38" fmla="*/ 206 w 543"/>
                  <a:gd name="T39" fmla="*/ 625 h 700"/>
                  <a:gd name="T40" fmla="*/ 321 w 543"/>
                  <a:gd name="T41" fmla="*/ 695 h 700"/>
                  <a:gd name="T42" fmla="*/ 478 w 543"/>
                  <a:gd name="T43" fmla="*/ 651 h 700"/>
                  <a:gd name="T44" fmla="*/ 538 w 543"/>
                  <a:gd name="T45" fmla="*/ 473 h 700"/>
                  <a:gd name="T46" fmla="*/ 215 w 543"/>
                  <a:gd name="T47" fmla="*/ 35 h 700"/>
                  <a:gd name="T48" fmla="*/ 255 w 543"/>
                  <a:gd name="T49" fmla="*/ 45 h 700"/>
                  <a:gd name="T50" fmla="*/ 261 w 543"/>
                  <a:gd name="T51" fmla="*/ 51 h 700"/>
                  <a:gd name="T52" fmla="*/ 271 w 543"/>
                  <a:gd name="T53" fmla="*/ 76 h 700"/>
                  <a:gd name="T54" fmla="*/ 181 w 543"/>
                  <a:gd name="T55" fmla="*/ 75 h 700"/>
                  <a:gd name="T56" fmla="*/ 137 w 543"/>
                  <a:gd name="T57" fmla="*/ 107 h 700"/>
                  <a:gd name="T58" fmla="*/ 309 w 543"/>
                  <a:gd name="T59" fmla="*/ 108 h 700"/>
                  <a:gd name="T60" fmla="*/ 315 w 543"/>
                  <a:gd name="T61" fmla="*/ 160 h 700"/>
                  <a:gd name="T62" fmla="*/ 261 w 543"/>
                  <a:gd name="T63" fmla="*/ 166 h 700"/>
                  <a:gd name="T64" fmla="*/ 136 w 543"/>
                  <a:gd name="T65" fmla="*/ 160 h 700"/>
                  <a:gd name="T66" fmla="*/ 183 w 543"/>
                  <a:gd name="T67" fmla="*/ 588 h 700"/>
                  <a:gd name="T68" fmla="*/ 32 w 543"/>
                  <a:gd name="T69" fmla="*/ 290 h 700"/>
                  <a:gd name="T70" fmla="*/ 38 w 543"/>
                  <a:gd name="T71" fmla="*/ 152 h 700"/>
                  <a:gd name="T72" fmla="*/ 105 w 543"/>
                  <a:gd name="T73" fmla="*/ 158 h 700"/>
                  <a:gd name="T74" fmla="*/ 123 w 543"/>
                  <a:gd name="T75" fmla="*/ 197 h 700"/>
                  <a:gd name="T76" fmla="*/ 329 w 543"/>
                  <a:gd name="T77" fmla="*/ 197 h 700"/>
                  <a:gd name="T78" fmla="*/ 347 w 543"/>
                  <a:gd name="T79" fmla="*/ 158 h 700"/>
                  <a:gd name="T80" fmla="*/ 382 w 543"/>
                  <a:gd name="T81" fmla="*/ 152 h 700"/>
                  <a:gd name="T82" fmla="*/ 420 w 543"/>
                  <a:gd name="T83" fmla="*/ 157 h 700"/>
                  <a:gd name="T84" fmla="*/ 420 w 543"/>
                  <a:gd name="T85" fmla="*/ 327 h 700"/>
                  <a:gd name="T86" fmla="*/ 404 w 543"/>
                  <a:gd name="T87" fmla="*/ 329 h 700"/>
                  <a:gd name="T88" fmla="*/ 276 w 543"/>
                  <a:gd name="T89" fmla="*/ 339 h 700"/>
                  <a:gd name="T90" fmla="*/ 175 w 543"/>
                  <a:gd name="T91" fmla="*/ 452 h 700"/>
                  <a:gd name="T92" fmla="*/ 507 w 543"/>
                  <a:gd name="T93" fmla="*/ 536 h 700"/>
                  <a:gd name="T94" fmla="*/ 391 w 543"/>
                  <a:gd name="T95" fmla="*/ 661 h 700"/>
                  <a:gd name="T96" fmla="*/ 282 w 543"/>
                  <a:gd name="T97" fmla="*/ 648 h 700"/>
                  <a:gd name="T98" fmla="*/ 211 w 543"/>
                  <a:gd name="T99" fmla="*/ 572 h 700"/>
                  <a:gd name="T100" fmla="*/ 278 w 543"/>
                  <a:gd name="T101" fmla="*/ 374 h 700"/>
                  <a:gd name="T102" fmla="*/ 481 w 543"/>
                  <a:gd name="T103" fmla="*/ 421 h 700"/>
                  <a:gd name="T104" fmla="*/ 507 w 543"/>
                  <a:gd name="T105" fmla="*/ 536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3" h="700">
                    <a:moveTo>
                      <a:pt x="538" y="473"/>
                    </a:moveTo>
                    <a:cubicBezTo>
                      <a:pt x="534" y="454"/>
                      <a:pt x="528" y="437"/>
                      <a:pt x="519" y="420"/>
                    </a:cubicBezTo>
                    <a:cubicBezTo>
                      <a:pt x="504" y="393"/>
                      <a:pt x="483" y="370"/>
                      <a:pt x="457" y="353"/>
                    </a:cubicBezTo>
                    <a:cubicBezTo>
                      <a:pt x="453" y="351"/>
                      <a:pt x="452" y="348"/>
                      <a:pt x="452" y="344"/>
                    </a:cubicBezTo>
                    <a:cubicBezTo>
                      <a:pt x="452" y="276"/>
                      <a:pt x="452" y="208"/>
                      <a:pt x="452" y="140"/>
                    </a:cubicBezTo>
                    <a:cubicBezTo>
                      <a:pt x="452" y="137"/>
                      <a:pt x="452" y="134"/>
                      <a:pt x="451" y="131"/>
                    </a:cubicBezTo>
                    <a:cubicBezTo>
                      <a:pt x="448" y="123"/>
                      <a:pt x="442" y="120"/>
                      <a:pt x="434" y="120"/>
                    </a:cubicBezTo>
                    <a:cubicBezTo>
                      <a:pt x="407" y="120"/>
                      <a:pt x="380" y="120"/>
                      <a:pt x="353" y="120"/>
                    </a:cubicBezTo>
                    <a:cubicBezTo>
                      <a:pt x="352" y="120"/>
                      <a:pt x="351" y="120"/>
                      <a:pt x="350" y="120"/>
                    </a:cubicBezTo>
                    <a:cubicBezTo>
                      <a:pt x="350" y="120"/>
                      <a:pt x="350" y="120"/>
                      <a:pt x="350" y="120"/>
                    </a:cubicBezTo>
                    <a:cubicBezTo>
                      <a:pt x="347" y="120"/>
                      <a:pt x="347" y="119"/>
                      <a:pt x="347" y="114"/>
                    </a:cubicBezTo>
                    <a:cubicBezTo>
                      <a:pt x="347" y="107"/>
                      <a:pt x="347" y="100"/>
                      <a:pt x="347" y="93"/>
                    </a:cubicBezTo>
                    <a:cubicBezTo>
                      <a:pt x="347" y="81"/>
                      <a:pt x="341" y="76"/>
                      <a:pt x="329" y="76"/>
                    </a:cubicBezTo>
                    <a:cubicBezTo>
                      <a:pt x="322" y="75"/>
                      <a:pt x="316" y="75"/>
                      <a:pt x="309" y="76"/>
                    </a:cubicBezTo>
                    <a:cubicBezTo>
                      <a:pt x="304" y="76"/>
                      <a:pt x="303" y="74"/>
                      <a:pt x="302" y="69"/>
                    </a:cubicBezTo>
                    <a:cubicBezTo>
                      <a:pt x="300" y="48"/>
                      <a:pt x="290" y="31"/>
                      <a:pt x="273" y="18"/>
                    </a:cubicBezTo>
                    <a:cubicBezTo>
                      <a:pt x="269" y="15"/>
                      <a:pt x="265" y="13"/>
                      <a:pt x="261" y="10"/>
                    </a:cubicBezTo>
                    <a:cubicBezTo>
                      <a:pt x="261" y="10"/>
                      <a:pt x="261" y="10"/>
                      <a:pt x="261" y="10"/>
                    </a:cubicBezTo>
                    <a:cubicBezTo>
                      <a:pt x="259" y="9"/>
                      <a:pt x="257" y="8"/>
                      <a:pt x="255" y="8"/>
                    </a:cubicBezTo>
                    <a:cubicBezTo>
                      <a:pt x="249" y="5"/>
                      <a:pt x="242" y="3"/>
                      <a:pt x="234" y="2"/>
                    </a:cubicBezTo>
                    <a:cubicBezTo>
                      <a:pt x="233" y="2"/>
                      <a:pt x="232" y="2"/>
                      <a:pt x="231" y="2"/>
                    </a:cubicBezTo>
                    <a:cubicBezTo>
                      <a:pt x="231" y="2"/>
                      <a:pt x="231" y="2"/>
                      <a:pt x="231" y="2"/>
                    </a:cubicBezTo>
                    <a:cubicBezTo>
                      <a:pt x="212" y="0"/>
                      <a:pt x="194" y="6"/>
                      <a:pt x="179" y="18"/>
                    </a:cubicBezTo>
                    <a:cubicBezTo>
                      <a:pt x="162" y="31"/>
                      <a:pt x="152" y="48"/>
                      <a:pt x="150" y="69"/>
                    </a:cubicBezTo>
                    <a:cubicBezTo>
                      <a:pt x="149" y="74"/>
                      <a:pt x="148" y="76"/>
                      <a:pt x="143" y="75"/>
                    </a:cubicBezTo>
                    <a:cubicBezTo>
                      <a:pt x="136" y="75"/>
                      <a:pt x="129" y="75"/>
                      <a:pt x="123" y="75"/>
                    </a:cubicBezTo>
                    <a:cubicBezTo>
                      <a:pt x="111" y="75"/>
                      <a:pt x="105" y="81"/>
                      <a:pt x="105" y="93"/>
                    </a:cubicBezTo>
                    <a:cubicBezTo>
                      <a:pt x="105" y="100"/>
                      <a:pt x="105" y="107"/>
                      <a:pt x="105" y="114"/>
                    </a:cubicBezTo>
                    <a:cubicBezTo>
                      <a:pt x="105" y="120"/>
                      <a:pt x="105" y="120"/>
                      <a:pt x="98" y="120"/>
                    </a:cubicBezTo>
                    <a:cubicBezTo>
                      <a:pt x="72" y="120"/>
                      <a:pt x="45" y="121"/>
                      <a:pt x="18" y="120"/>
                    </a:cubicBezTo>
                    <a:cubicBezTo>
                      <a:pt x="7" y="120"/>
                      <a:pt x="0" y="127"/>
                      <a:pt x="0" y="139"/>
                    </a:cubicBezTo>
                    <a:cubicBezTo>
                      <a:pt x="0" y="216"/>
                      <a:pt x="0" y="293"/>
                      <a:pt x="0" y="371"/>
                    </a:cubicBezTo>
                    <a:cubicBezTo>
                      <a:pt x="0" y="448"/>
                      <a:pt x="0" y="526"/>
                      <a:pt x="0" y="603"/>
                    </a:cubicBezTo>
                    <a:cubicBezTo>
                      <a:pt x="0" y="604"/>
                      <a:pt x="0" y="605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1" y="609"/>
                      <a:pt x="1" y="610"/>
                      <a:pt x="1" y="611"/>
                    </a:cubicBezTo>
                    <a:cubicBezTo>
                      <a:pt x="4" y="619"/>
                      <a:pt x="11" y="621"/>
                      <a:pt x="19" y="621"/>
                    </a:cubicBezTo>
                    <a:cubicBezTo>
                      <a:pt x="78" y="621"/>
                      <a:pt x="138" y="621"/>
                      <a:pt x="197" y="621"/>
                    </a:cubicBezTo>
                    <a:cubicBezTo>
                      <a:pt x="201" y="621"/>
                      <a:pt x="203" y="622"/>
                      <a:pt x="206" y="625"/>
                    </a:cubicBezTo>
                    <a:cubicBezTo>
                      <a:pt x="216" y="636"/>
                      <a:pt x="226" y="647"/>
                      <a:pt x="237" y="657"/>
                    </a:cubicBezTo>
                    <a:cubicBezTo>
                      <a:pt x="261" y="677"/>
                      <a:pt x="290" y="689"/>
                      <a:pt x="321" y="695"/>
                    </a:cubicBezTo>
                    <a:cubicBezTo>
                      <a:pt x="350" y="700"/>
                      <a:pt x="378" y="698"/>
                      <a:pt x="406" y="690"/>
                    </a:cubicBezTo>
                    <a:cubicBezTo>
                      <a:pt x="433" y="682"/>
                      <a:pt x="457" y="669"/>
                      <a:pt x="478" y="651"/>
                    </a:cubicBezTo>
                    <a:cubicBezTo>
                      <a:pt x="511" y="621"/>
                      <a:pt x="532" y="584"/>
                      <a:pt x="539" y="540"/>
                    </a:cubicBezTo>
                    <a:cubicBezTo>
                      <a:pt x="543" y="518"/>
                      <a:pt x="542" y="495"/>
                      <a:pt x="538" y="473"/>
                    </a:cubicBezTo>
                    <a:close/>
                    <a:moveTo>
                      <a:pt x="197" y="44"/>
                    </a:moveTo>
                    <a:cubicBezTo>
                      <a:pt x="202" y="40"/>
                      <a:pt x="209" y="36"/>
                      <a:pt x="215" y="35"/>
                    </a:cubicBezTo>
                    <a:cubicBezTo>
                      <a:pt x="215" y="35"/>
                      <a:pt x="215" y="35"/>
                      <a:pt x="215" y="35"/>
                    </a:cubicBezTo>
                    <a:cubicBezTo>
                      <a:pt x="229" y="32"/>
                      <a:pt x="244" y="35"/>
                      <a:pt x="255" y="45"/>
                    </a:cubicBezTo>
                    <a:cubicBezTo>
                      <a:pt x="257" y="46"/>
                      <a:pt x="259" y="48"/>
                      <a:pt x="261" y="50"/>
                    </a:cubicBezTo>
                    <a:cubicBezTo>
                      <a:pt x="261" y="50"/>
                      <a:pt x="261" y="51"/>
                      <a:pt x="261" y="51"/>
                    </a:cubicBezTo>
                    <a:cubicBezTo>
                      <a:pt x="261" y="51"/>
                      <a:pt x="261" y="51"/>
                      <a:pt x="261" y="51"/>
                    </a:cubicBezTo>
                    <a:cubicBezTo>
                      <a:pt x="267" y="57"/>
                      <a:pt x="270" y="65"/>
                      <a:pt x="271" y="76"/>
                    </a:cubicBezTo>
                    <a:cubicBezTo>
                      <a:pt x="268" y="76"/>
                      <a:pt x="212" y="75"/>
                      <a:pt x="188" y="75"/>
                    </a:cubicBezTo>
                    <a:cubicBezTo>
                      <a:pt x="186" y="75"/>
                      <a:pt x="184" y="75"/>
                      <a:pt x="181" y="75"/>
                    </a:cubicBezTo>
                    <a:cubicBezTo>
                      <a:pt x="182" y="62"/>
                      <a:pt x="188" y="52"/>
                      <a:pt x="197" y="44"/>
                    </a:cubicBezTo>
                    <a:close/>
                    <a:moveTo>
                      <a:pt x="137" y="107"/>
                    </a:moveTo>
                    <a:cubicBezTo>
                      <a:pt x="139" y="107"/>
                      <a:pt x="141" y="107"/>
                      <a:pt x="142" y="107"/>
                    </a:cubicBezTo>
                    <a:cubicBezTo>
                      <a:pt x="167" y="107"/>
                      <a:pt x="278" y="108"/>
                      <a:pt x="309" y="108"/>
                    </a:cubicBezTo>
                    <a:cubicBezTo>
                      <a:pt x="311" y="108"/>
                      <a:pt x="313" y="108"/>
                      <a:pt x="315" y="108"/>
                    </a:cubicBezTo>
                    <a:cubicBezTo>
                      <a:pt x="315" y="110"/>
                      <a:pt x="315" y="145"/>
                      <a:pt x="315" y="160"/>
                    </a:cubicBezTo>
                    <a:cubicBezTo>
                      <a:pt x="315" y="165"/>
                      <a:pt x="314" y="166"/>
                      <a:pt x="310" y="166"/>
                    </a:cubicBezTo>
                    <a:cubicBezTo>
                      <a:pt x="293" y="166"/>
                      <a:pt x="261" y="166"/>
                      <a:pt x="261" y="166"/>
                    </a:cubicBezTo>
                    <a:cubicBezTo>
                      <a:pt x="221" y="165"/>
                      <a:pt x="182" y="165"/>
                      <a:pt x="142" y="166"/>
                    </a:cubicBezTo>
                    <a:cubicBezTo>
                      <a:pt x="138" y="166"/>
                      <a:pt x="136" y="165"/>
                      <a:pt x="136" y="160"/>
                    </a:cubicBezTo>
                    <a:cubicBezTo>
                      <a:pt x="137" y="144"/>
                      <a:pt x="137" y="123"/>
                      <a:pt x="137" y="107"/>
                    </a:cubicBezTo>
                    <a:close/>
                    <a:moveTo>
                      <a:pt x="183" y="588"/>
                    </a:moveTo>
                    <a:cubicBezTo>
                      <a:pt x="159" y="589"/>
                      <a:pt x="31" y="587"/>
                      <a:pt x="31" y="587"/>
                    </a:cubicBezTo>
                    <a:cubicBezTo>
                      <a:pt x="31" y="587"/>
                      <a:pt x="32" y="374"/>
                      <a:pt x="32" y="290"/>
                    </a:cubicBezTo>
                    <a:cubicBezTo>
                      <a:pt x="32" y="246"/>
                      <a:pt x="32" y="202"/>
                      <a:pt x="32" y="158"/>
                    </a:cubicBezTo>
                    <a:cubicBezTo>
                      <a:pt x="32" y="154"/>
                      <a:pt x="33" y="152"/>
                      <a:pt x="38" y="152"/>
                    </a:cubicBezTo>
                    <a:cubicBezTo>
                      <a:pt x="58" y="152"/>
                      <a:pt x="79" y="152"/>
                      <a:pt x="99" y="152"/>
                    </a:cubicBezTo>
                    <a:cubicBezTo>
                      <a:pt x="104" y="152"/>
                      <a:pt x="105" y="154"/>
                      <a:pt x="105" y="158"/>
                    </a:cubicBezTo>
                    <a:cubicBezTo>
                      <a:pt x="105" y="165"/>
                      <a:pt x="105" y="173"/>
                      <a:pt x="105" y="180"/>
                    </a:cubicBezTo>
                    <a:cubicBezTo>
                      <a:pt x="105" y="190"/>
                      <a:pt x="113" y="197"/>
                      <a:pt x="123" y="197"/>
                    </a:cubicBezTo>
                    <a:cubicBezTo>
                      <a:pt x="154" y="197"/>
                      <a:pt x="184" y="197"/>
                      <a:pt x="215" y="197"/>
                    </a:cubicBezTo>
                    <a:cubicBezTo>
                      <a:pt x="215" y="197"/>
                      <a:pt x="291" y="197"/>
                      <a:pt x="329" y="197"/>
                    </a:cubicBezTo>
                    <a:cubicBezTo>
                      <a:pt x="339" y="197"/>
                      <a:pt x="347" y="191"/>
                      <a:pt x="347" y="180"/>
                    </a:cubicBezTo>
                    <a:cubicBezTo>
                      <a:pt x="347" y="173"/>
                      <a:pt x="347" y="165"/>
                      <a:pt x="347" y="158"/>
                    </a:cubicBezTo>
                    <a:cubicBezTo>
                      <a:pt x="347" y="154"/>
                      <a:pt x="348" y="152"/>
                      <a:pt x="352" y="152"/>
                    </a:cubicBezTo>
                    <a:cubicBezTo>
                      <a:pt x="362" y="152"/>
                      <a:pt x="382" y="152"/>
                      <a:pt x="382" y="152"/>
                    </a:cubicBezTo>
                    <a:cubicBezTo>
                      <a:pt x="393" y="152"/>
                      <a:pt x="404" y="152"/>
                      <a:pt x="416" y="152"/>
                    </a:cubicBezTo>
                    <a:cubicBezTo>
                      <a:pt x="419" y="152"/>
                      <a:pt x="420" y="153"/>
                      <a:pt x="420" y="157"/>
                    </a:cubicBezTo>
                    <a:cubicBezTo>
                      <a:pt x="420" y="168"/>
                      <a:pt x="420" y="179"/>
                      <a:pt x="420" y="190"/>
                    </a:cubicBezTo>
                    <a:cubicBezTo>
                      <a:pt x="420" y="235"/>
                      <a:pt x="420" y="281"/>
                      <a:pt x="420" y="327"/>
                    </a:cubicBezTo>
                    <a:cubicBezTo>
                      <a:pt x="420" y="329"/>
                      <a:pt x="420" y="331"/>
                      <a:pt x="420" y="334"/>
                    </a:cubicBezTo>
                    <a:cubicBezTo>
                      <a:pt x="414" y="332"/>
                      <a:pt x="409" y="331"/>
                      <a:pt x="404" y="329"/>
                    </a:cubicBezTo>
                    <a:cubicBezTo>
                      <a:pt x="378" y="321"/>
                      <a:pt x="351" y="321"/>
                      <a:pt x="324" y="324"/>
                    </a:cubicBezTo>
                    <a:cubicBezTo>
                      <a:pt x="308" y="327"/>
                      <a:pt x="292" y="332"/>
                      <a:pt x="276" y="339"/>
                    </a:cubicBezTo>
                    <a:cubicBezTo>
                      <a:pt x="275" y="339"/>
                      <a:pt x="261" y="346"/>
                      <a:pt x="261" y="346"/>
                    </a:cubicBezTo>
                    <a:cubicBezTo>
                      <a:pt x="220" y="371"/>
                      <a:pt x="190" y="406"/>
                      <a:pt x="175" y="452"/>
                    </a:cubicBezTo>
                    <a:cubicBezTo>
                      <a:pt x="160" y="498"/>
                      <a:pt x="164" y="544"/>
                      <a:pt x="183" y="588"/>
                    </a:cubicBezTo>
                    <a:close/>
                    <a:moveTo>
                      <a:pt x="507" y="536"/>
                    </a:moveTo>
                    <a:cubicBezTo>
                      <a:pt x="501" y="572"/>
                      <a:pt x="484" y="603"/>
                      <a:pt x="456" y="627"/>
                    </a:cubicBezTo>
                    <a:cubicBezTo>
                      <a:pt x="437" y="644"/>
                      <a:pt x="415" y="655"/>
                      <a:pt x="391" y="661"/>
                    </a:cubicBezTo>
                    <a:cubicBezTo>
                      <a:pt x="376" y="665"/>
                      <a:pt x="361" y="666"/>
                      <a:pt x="346" y="666"/>
                    </a:cubicBezTo>
                    <a:cubicBezTo>
                      <a:pt x="324" y="665"/>
                      <a:pt x="302" y="659"/>
                      <a:pt x="282" y="648"/>
                    </a:cubicBezTo>
                    <a:cubicBezTo>
                      <a:pt x="280" y="647"/>
                      <a:pt x="270" y="641"/>
                      <a:pt x="268" y="640"/>
                    </a:cubicBezTo>
                    <a:cubicBezTo>
                      <a:pt x="242" y="623"/>
                      <a:pt x="224" y="600"/>
                      <a:pt x="211" y="572"/>
                    </a:cubicBezTo>
                    <a:cubicBezTo>
                      <a:pt x="198" y="544"/>
                      <a:pt x="195" y="514"/>
                      <a:pt x="200" y="484"/>
                    </a:cubicBezTo>
                    <a:cubicBezTo>
                      <a:pt x="209" y="435"/>
                      <a:pt x="235" y="398"/>
                      <a:pt x="278" y="374"/>
                    </a:cubicBezTo>
                    <a:cubicBezTo>
                      <a:pt x="304" y="359"/>
                      <a:pt x="331" y="352"/>
                      <a:pt x="360" y="354"/>
                    </a:cubicBezTo>
                    <a:cubicBezTo>
                      <a:pt x="411" y="357"/>
                      <a:pt x="452" y="379"/>
                      <a:pt x="481" y="421"/>
                    </a:cubicBezTo>
                    <a:cubicBezTo>
                      <a:pt x="493" y="437"/>
                      <a:pt x="501" y="455"/>
                      <a:pt x="506" y="475"/>
                    </a:cubicBezTo>
                    <a:cubicBezTo>
                      <a:pt x="510" y="495"/>
                      <a:pt x="511" y="515"/>
                      <a:pt x="507" y="5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30" name="Straight Connector 2">
              <a:extLst>
                <a:ext uri="{FF2B5EF4-FFF2-40B4-BE49-F238E27FC236}">
                  <a16:creationId xmlns="" xmlns:a16="http://schemas.microsoft.com/office/drawing/2014/main" id="{055FD339-6624-469D-9E75-56140C89AEE5}"/>
                </a:ext>
              </a:extLst>
            </p:cNvPr>
            <p:cNvCxnSpPr/>
            <p:nvPr/>
          </p:nvCxnSpPr>
          <p:spPr>
            <a:xfrm>
              <a:off x="2489200" y="274320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">
              <a:extLst>
                <a:ext uri="{FF2B5EF4-FFF2-40B4-BE49-F238E27FC236}">
                  <a16:creationId xmlns="" xmlns:a16="http://schemas.microsoft.com/office/drawing/2014/main" id="{8612B0EC-E1FC-452C-8A5D-8A96934ACE96}"/>
                </a:ext>
              </a:extLst>
            </p:cNvPr>
            <p:cNvCxnSpPr/>
            <p:nvPr/>
          </p:nvCxnSpPr>
          <p:spPr>
            <a:xfrm>
              <a:off x="2489200" y="3063240"/>
              <a:ext cx="185928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2">
              <a:extLst>
                <a:ext uri="{FF2B5EF4-FFF2-40B4-BE49-F238E27FC236}">
                  <a16:creationId xmlns="" xmlns:a16="http://schemas.microsoft.com/office/drawing/2014/main" id="{E1043069-413C-49D4-8B80-40AF0EAE5EE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383280"/>
              <a:ext cx="8534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7">
              <a:extLst>
                <a:ext uri="{FF2B5EF4-FFF2-40B4-BE49-F238E27FC236}">
                  <a16:creationId xmlns="" xmlns:a16="http://schemas.microsoft.com/office/drawing/2014/main" id="{397EB301-14C4-4DFE-B42B-473BC0BCD6F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693160"/>
              <a:ext cx="635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8">
              <a:extLst>
                <a:ext uri="{FF2B5EF4-FFF2-40B4-BE49-F238E27FC236}">
                  <a16:creationId xmlns="" xmlns:a16="http://schemas.microsoft.com/office/drawing/2014/main" id="{FBC917EB-9D8B-4B59-A3AC-3DB6C8C02DE6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013200"/>
              <a:ext cx="4775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9">
              <a:extLst>
                <a:ext uri="{FF2B5EF4-FFF2-40B4-BE49-F238E27FC236}">
                  <a16:creationId xmlns="" xmlns:a16="http://schemas.microsoft.com/office/drawing/2014/main" id="{7521A0EA-AC72-4870-82E3-4972FC968A8C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3332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9">
              <a:extLst>
                <a:ext uri="{FF2B5EF4-FFF2-40B4-BE49-F238E27FC236}">
                  <a16:creationId xmlns="" xmlns:a16="http://schemas.microsoft.com/office/drawing/2014/main" id="{F8334326-78D0-4D4C-A570-C3A654DA6E92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638040"/>
              <a:ext cx="42672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ikdörtgen 1"/>
          <p:cNvSpPr/>
          <p:nvPr/>
        </p:nvSpPr>
        <p:spPr>
          <a:xfrm>
            <a:off x="4597863" y="183092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tr-TR" b="1" dirty="0">
                <a:solidFill>
                  <a:srgbClr val="00B050"/>
                </a:solidFill>
                <a:latin typeface="Trebuchet MS" panose="020B0603020202020204" pitchFamily="34" charset="0"/>
              </a:rPr>
              <a:t>3+1 Eğitim Modeli İşleyişi / Süresi</a:t>
            </a:r>
          </a:p>
          <a:p>
            <a:pPr>
              <a:lnSpc>
                <a:spcPct val="200000"/>
              </a:lnSpc>
            </a:pP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İşletmede Mesleki Eğitim 4. Yarıyılda </a:t>
            </a:r>
            <a:r>
              <a:rPr lang="tr-TR" dirty="0">
                <a:solidFill>
                  <a:srgbClr val="CB1B4A"/>
                </a:solidFill>
                <a:latin typeface="Trebuchet MS" panose="020B0603020202020204" pitchFamily="34" charset="0"/>
              </a:rPr>
              <a:t>‘İlgili Akademik Dönemin Başlangıcını Ve Bitişini’ </a:t>
            </a:r>
            <a:r>
              <a:rPr lang="tr-TR" dirty="0">
                <a:solidFill>
                  <a:schemeClr val="bg1"/>
                </a:solidFill>
                <a:latin typeface="Trebuchet MS" panose="020B0603020202020204" pitchFamily="34" charset="0"/>
              </a:rPr>
              <a:t>Kapsayarak Tam Zamanlı Olarak İşyerlerinde Gerçekleştirilir.</a:t>
            </a:r>
          </a:p>
        </p:txBody>
      </p:sp>
    </p:spTree>
    <p:extLst>
      <p:ext uri="{BB962C8B-B14F-4D97-AF65-F5344CB8AC3E}">
        <p14:creationId xmlns:p14="http://schemas.microsoft.com/office/powerpoint/2010/main" val="261002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14570</TotalTime>
  <Words>839</Words>
  <Application>Microsoft Office PowerPoint</Application>
  <PresentationFormat>Özel</PresentationFormat>
  <Paragraphs>149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AhmetUyumaz</cp:lastModifiedBy>
  <cp:revision>1105</cp:revision>
  <dcterms:created xsi:type="dcterms:W3CDTF">2017-12-05T16:25:52Z</dcterms:created>
  <dcterms:modified xsi:type="dcterms:W3CDTF">2021-10-29T12:49:19Z</dcterms:modified>
</cp:coreProperties>
</file>