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304" r:id="rId3"/>
    <p:sldId id="258" r:id="rId4"/>
    <p:sldId id="308" r:id="rId5"/>
    <p:sldId id="309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17" r:id="rId14"/>
    <p:sldId id="30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1pPr>
    <a:lvl2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2pPr>
    <a:lvl3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3pPr>
    <a:lvl4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4pPr>
    <a:lvl5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5pPr>
    <a:lvl6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6pPr>
    <a:lvl7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7pPr>
    <a:lvl8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8pPr>
    <a:lvl9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3FC"/>
    <a:srgbClr val="C3C4C4"/>
    <a:srgbClr val="C2C3C5"/>
    <a:srgbClr val="38296E"/>
    <a:srgbClr val="F15F7E"/>
    <a:srgbClr val="23114E"/>
    <a:srgbClr val="29144E"/>
    <a:srgbClr val="2F1343"/>
    <a:srgbClr val="3B1854"/>
    <a:srgbClr val="20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7"/>
    <p:restoredTop sz="94633"/>
  </p:normalViewPr>
  <p:slideViewPr>
    <p:cSldViewPr snapToGrid="0" snapToObjects="1">
      <p:cViewPr varScale="1">
        <p:scale>
          <a:sx n="45" d="100"/>
          <a:sy n="45" d="100"/>
        </p:scale>
        <p:origin x="1040" y="19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EBC6F-72F2-9942-AF02-09A226A7C3C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8720C7-1892-6F48-B776-F0BEA50F27BD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En fazla 80 sayfa olacak şekilde planlanmalı.</a:t>
          </a:r>
        </a:p>
      </dgm:t>
    </dgm:pt>
    <dgm:pt modelId="{C3C85DAD-1604-6340-8988-442EB1EE4A8C}" type="parTrans" cxnId="{96BF59B2-6E7D-B446-8B99-3FBEB2778F49}">
      <dgm:prSet/>
      <dgm:spPr/>
      <dgm:t>
        <a:bodyPr/>
        <a:lstStyle/>
        <a:p>
          <a:endParaRPr lang="tr-TR" sz="3200"/>
        </a:p>
      </dgm:t>
    </dgm:pt>
    <dgm:pt modelId="{724DFE61-687D-2548-A523-B3ECB5B42659}" type="sibTrans" cxnId="{96BF59B2-6E7D-B446-8B99-3FBEB2778F49}">
      <dgm:prSet custT="1"/>
      <dgm:spPr/>
      <dgm:t>
        <a:bodyPr/>
        <a:lstStyle/>
        <a:p>
          <a:endParaRPr lang="tr-TR" sz="3200"/>
        </a:p>
      </dgm:t>
    </dgm:pt>
    <dgm:pt modelId="{874356E1-D68F-EE4B-A793-E1853DEB016C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Metin dili kısa ve öz olmalı. </a:t>
          </a:r>
        </a:p>
      </dgm:t>
    </dgm:pt>
    <dgm:pt modelId="{F107BCC4-C998-7C42-AEB2-61A467EDE9AC}" type="parTrans" cxnId="{24246849-D287-F648-898C-D8B5A34BA1E7}">
      <dgm:prSet/>
      <dgm:spPr/>
      <dgm:t>
        <a:bodyPr/>
        <a:lstStyle/>
        <a:p>
          <a:endParaRPr lang="tr-TR" sz="3200"/>
        </a:p>
      </dgm:t>
    </dgm:pt>
    <dgm:pt modelId="{3E5758A6-7171-8A4D-8908-6C08B3432CA4}" type="sibTrans" cxnId="{24246849-D287-F648-898C-D8B5A34BA1E7}">
      <dgm:prSet custT="1"/>
      <dgm:spPr/>
      <dgm:t>
        <a:bodyPr/>
        <a:lstStyle/>
        <a:p>
          <a:endParaRPr lang="tr-TR" sz="3200"/>
        </a:p>
      </dgm:t>
    </dgm:pt>
    <dgm:pt modelId="{24F9FA7C-860F-A040-8430-BD22AA4CA15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Yer alan bilgilerin içerik olarak kurumu yansıtması ve kanıtlanabilir olması.</a:t>
          </a:r>
        </a:p>
      </dgm:t>
    </dgm:pt>
    <dgm:pt modelId="{632DFC73-AB35-9A46-9942-D98C8DECF974}" type="parTrans" cxnId="{5F7221B6-DEE7-3747-A487-3B7CC04E0145}">
      <dgm:prSet/>
      <dgm:spPr/>
      <dgm:t>
        <a:bodyPr/>
        <a:lstStyle/>
        <a:p>
          <a:endParaRPr lang="tr-TR" sz="3200"/>
        </a:p>
      </dgm:t>
    </dgm:pt>
    <dgm:pt modelId="{57465A4B-D7E3-F74C-9183-552CF3CF9A0D}" type="sibTrans" cxnId="{5F7221B6-DEE7-3747-A487-3B7CC04E0145}">
      <dgm:prSet custT="1"/>
      <dgm:spPr/>
      <dgm:t>
        <a:bodyPr/>
        <a:lstStyle/>
        <a:p>
          <a:endParaRPr lang="tr-TR" sz="3200"/>
        </a:p>
      </dgm:t>
    </dgm:pt>
    <dgm:pt modelId="{CCA9F06E-F034-5240-8518-E3E0561ECC80}">
      <dgm:prSet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KİDR 2022 tekrar edilmemeli. Gerekli görülürse atıf yapılmalı.</a:t>
          </a:r>
        </a:p>
      </dgm:t>
    </dgm:pt>
    <dgm:pt modelId="{539E64B9-D16C-854F-91B5-145541C59B5E}" type="parTrans" cxnId="{816000E0-8BB5-0342-9CED-7C965FCEDFF1}">
      <dgm:prSet/>
      <dgm:spPr/>
      <dgm:t>
        <a:bodyPr/>
        <a:lstStyle/>
        <a:p>
          <a:endParaRPr lang="tr-TR" sz="3200"/>
        </a:p>
      </dgm:t>
    </dgm:pt>
    <dgm:pt modelId="{18EA871E-E08C-044F-95FA-8E8FA9F23DAD}" type="sibTrans" cxnId="{816000E0-8BB5-0342-9CED-7C965FCEDFF1}">
      <dgm:prSet/>
      <dgm:spPr/>
      <dgm:t>
        <a:bodyPr/>
        <a:lstStyle/>
        <a:p>
          <a:endParaRPr lang="tr-TR" sz="3200"/>
        </a:p>
      </dgm:t>
    </dgm:pt>
    <dgm:pt modelId="{CE6F9D0A-60BB-7749-A219-08A11BE032AC}" type="pres">
      <dgm:prSet presAssocID="{208EBC6F-72F2-9942-AF02-09A226A7C3CD}" presName="Name0" presStyleCnt="0">
        <dgm:presLayoutVars>
          <dgm:dir/>
          <dgm:resizeHandles val="exact"/>
        </dgm:presLayoutVars>
      </dgm:prSet>
      <dgm:spPr/>
    </dgm:pt>
    <dgm:pt modelId="{B0CA8DDA-8D97-6C40-A47D-4F41C2D81663}" type="pres">
      <dgm:prSet presAssocID="{C58720C7-1892-6F48-B776-F0BEA50F27BD}" presName="node" presStyleLbl="node1" presStyleIdx="0" presStyleCnt="4">
        <dgm:presLayoutVars>
          <dgm:bulletEnabled val="1"/>
        </dgm:presLayoutVars>
      </dgm:prSet>
      <dgm:spPr/>
    </dgm:pt>
    <dgm:pt modelId="{D8898A8B-844B-5240-8158-7173001F4980}" type="pres">
      <dgm:prSet presAssocID="{724DFE61-687D-2548-A523-B3ECB5B42659}" presName="sibTrans" presStyleLbl="sibTrans2D1" presStyleIdx="0" presStyleCnt="3"/>
      <dgm:spPr/>
    </dgm:pt>
    <dgm:pt modelId="{BE718A48-59A0-6F42-A7CF-FAA71CE13800}" type="pres">
      <dgm:prSet presAssocID="{724DFE61-687D-2548-A523-B3ECB5B42659}" presName="connectorText" presStyleLbl="sibTrans2D1" presStyleIdx="0" presStyleCnt="3"/>
      <dgm:spPr/>
    </dgm:pt>
    <dgm:pt modelId="{AF93FDB7-FBD0-FC43-93D5-CFF0765B552E}" type="pres">
      <dgm:prSet presAssocID="{874356E1-D68F-EE4B-A793-E1853DEB016C}" presName="node" presStyleLbl="node1" presStyleIdx="1" presStyleCnt="4">
        <dgm:presLayoutVars>
          <dgm:bulletEnabled val="1"/>
        </dgm:presLayoutVars>
      </dgm:prSet>
      <dgm:spPr/>
    </dgm:pt>
    <dgm:pt modelId="{C4D11100-03B0-4247-8EF4-6D1C8BD2294A}" type="pres">
      <dgm:prSet presAssocID="{3E5758A6-7171-8A4D-8908-6C08B3432CA4}" presName="sibTrans" presStyleLbl="sibTrans2D1" presStyleIdx="1" presStyleCnt="3"/>
      <dgm:spPr/>
    </dgm:pt>
    <dgm:pt modelId="{1F421745-E273-954A-8422-5EDB410E816E}" type="pres">
      <dgm:prSet presAssocID="{3E5758A6-7171-8A4D-8908-6C08B3432CA4}" presName="connectorText" presStyleLbl="sibTrans2D1" presStyleIdx="1" presStyleCnt="3"/>
      <dgm:spPr/>
    </dgm:pt>
    <dgm:pt modelId="{A7B0E85F-809C-F842-9C58-9A7FC830C0B9}" type="pres">
      <dgm:prSet presAssocID="{24F9FA7C-860F-A040-8430-BD22AA4CA151}" presName="node" presStyleLbl="node1" presStyleIdx="2" presStyleCnt="4">
        <dgm:presLayoutVars>
          <dgm:bulletEnabled val="1"/>
        </dgm:presLayoutVars>
      </dgm:prSet>
      <dgm:spPr/>
    </dgm:pt>
    <dgm:pt modelId="{A8AA0645-CE49-4A40-BF3B-7F43A1AC1303}" type="pres">
      <dgm:prSet presAssocID="{57465A4B-D7E3-F74C-9183-552CF3CF9A0D}" presName="sibTrans" presStyleLbl="sibTrans2D1" presStyleIdx="2" presStyleCnt="3"/>
      <dgm:spPr/>
    </dgm:pt>
    <dgm:pt modelId="{DCAF447A-91F0-F142-BE1B-A15A285CDB97}" type="pres">
      <dgm:prSet presAssocID="{57465A4B-D7E3-F74C-9183-552CF3CF9A0D}" presName="connectorText" presStyleLbl="sibTrans2D1" presStyleIdx="2" presStyleCnt="3"/>
      <dgm:spPr/>
    </dgm:pt>
    <dgm:pt modelId="{FDECC306-56ED-1B4C-9053-D570B4696DE4}" type="pres">
      <dgm:prSet presAssocID="{CCA9F06E-F034-5240-8518-E3E0561ECC80}" presName="node" presStyleLbl="node1" presStyleIdx="3" presStyleCnt="4">
        <dgm:presLayoutVars>
          <dgm:bulletEnabled val="1"/>
        </dgm:presLayoutVars>
      </dgm:prSet>
      <dgm:spPr/>
    </dgm:pt>
  </dgm:ptLst>
  <dgm:cxnLst>
    <dgm:cxn modelId="{F3C92713-B069-694D-AD3F-C682944E2C16}" type="presOf" srcId="{57465A4B-D7E3-F74C-9183-552CF3CF9A0D}" destId="{DCAF447A-91F0-F142-BE1B-A15A285CDB97}" srcOrd="1" destOrd="0" presId="urn:microsoft.com/office/officeart/2005/8/layout/process1"/>
    <dgm:cxn modelId="{5D36B516-EE3C-FF45-AA83-9104E9C3BD2A}" type="presOf" srcId="{57465A4B-D7E3-F74C-9183-552CF3CF9A0D}" destId="{A8AA0645-CE49-4A40-BF3B-7F43A1AC1303}" srcOrd="0" destOrd="0" presId="urn:microsoft.com/office/officeart/2005/8/layout/process1"/>
    <dgm:cxn modelId="{24246849-D287-F648-898C-D8B5A34BA1E7}" srcId="{208EBC6F-72F2-9942-AF02-09A226A7C3CD}" destId="{874356E1-D68F-EE4B-A793-E1853DEB016C}" srcOrd="1" destOrd="0" parTransId="{F107BCC4-C998-7C42-AEB2-61A467EDE9AC}" sibTransId="{3E5758A6-7171-8A4D-8908-6C08B3432CA4}"/>
    <dgm:cxn modelId="{5108594C-A26A-B345-A9F3-85DCD0FAB00A}" type="presOf" srcId="{874356E1-D68F-EE4B-A793-E1853DEB016C}" destId="{AF93FDB7-FBD0-FC43-93D5-CFF0765B552E}" srcOrd="0" destOrd="0" presId="urn:microsoft.com/office/officeart/2005/8/layout/process1"/>
    <dgm:cxn modelId="{A22D0463-E0DA-2C4C-911B-67A6D2CC19A0}" type="presOf" srcId="{724DFE61-687D-2548-A523-B3ECB5B42659}" destId="{D8898A8B-844B-5240-8158-7173001F4980}" srcOrd="0" destOrd="0" presId="urn:microsoft.com/office/officeart/2005/8/layout/process1"/>
    <dgm:cxn modelId="{1BDCA369-58DD-8448-9949-5991D593B35E}" type="presOf" srcId="{3E5758A6-7171-8A4D-8908-6C08B3432CA4}" destId="{C4D11100-03B0-4247-8EF4-6D1C8BD2294A}" srcOrd="0" destOrd="0" presId="urn:microsoft.com/office/officeart/2005/8/layout/process1"/>
    <dgm:cxn modelId="{0A622B98-EC6C-444B-A59D-7F15DB489FB9}" type="presOf" srcId="{208EBC6F-72F2-9942-AF02-09A226A7C3CD}" destId="{CE6F9D0A-60BB-7749-A219-08A11BE032AC}" srcOrd="0" destOrd="0" presId="urn:microsoft.com/office/officeart/2005/8/layout/process1"/>
    <dgm:cxn modelId="{F06A0DA0-EFC2-8244-99AD-B6124254DDEF}" type="presOf" srcId="{24F9FA7C-860F-A040-8430-BD22AA4CA151}" destId="{A7B0E85F-809C-F842-9C58-9A7FC830C0B9}" srcOrd="0" destOrd="0" presId="urn:microsoft.com/office/officeart/2005/8/layout/process1"/>
    <dgm:cxn modelId="{FD326EA3-1163-5148-82FA-992400B3675F}" type="presOf" srcId="{724DFE61-687D-2548-A523-B3ECB5B42659}" destId="{BE718A48-59A0-6F42-A7CF-FAA71CE13800}" srcOrd="1" destOrd="0" presId="urn:microsoft.com/office/officeart/2005/8/layout/process1"/>
    <dgm:cxn modelId="{96BF59B2-6E7D-B446-8B99-3FBEB2778F49}" srcId="{208EBC6F-72F2-9942-AF02-09A226A7C3CD}" destId="{C58720C7-1892-6F48-B776-F0BEA50F27BD}" srcOrd="0" destOrd="0" parTransId="{C3C85DAD-1604-6340-8988-442EB1EE4A8C}" sibTransId="{724DFE61-687D-2548-A523-B3ECB5B42659}"/>
    <dgm:cxn modelId="{5F7221B6-DEE7-3747-A487-3B7CC04E0145}" srcId="{208EBC6F-72F2-9942-AF02-09A226A7C3CD}" destId="{24F9FA7C-860F-A040-8430-BD22AA4CA151}" srcOrd="2" destOrd="0" parTransId="{632DFC73-AB35-9A46-9942-D98C8DECF974}" sibTransId="{57465A4B-D7E3-F74C-9183-552CF3CF9A0D}"/>
    <dgm:cxn modelId="{75E180BB-84F4-E640-B0BB-8734548D2AC0}" type="presOf" srcId="{3E5758A6-7171-8A4D-8908-6C08B3432CA4}" destId="{1F421745-E273-954A-8422-5EDB410E816E}" srcOrd="1" destOrd="0" presId="urn:microsoft.com/office/officeart/2005/8/layout/process1"/>
    <dgm:cxn modelId="{9CE18DBE-80FF-A541-83BC-116E0AA5F2CF}" type="presOf" srcId="{C58720C7-1892-6F48-B776-F0BEA50F27BD}" destId="{B0CA8DDA-8D97-6C40-A47D-4F41C2D81663}" srcOrd="0" destOrd="0" presId="urn:microsoft.com/office/officeart/2005/8/layout/process1"/>
    <dgm:cxn modelId="{B0228BC4-6A9A-2648-9328-2DCBB726AFD1}" type="presOf" srcId="{CCA9F06E-F034-5240-8518-E3E0561ECC80}" destId="{FDECC306-56ED-1B4C-9053-D570B4696DE4}" srcOrd="0" destOrd="0" presId="urn:microsoft.com/office/officeart/2005/8/layout/process1"/>
    <dgm:cxn modelId="{816000E0-8BB5-0342-9CED-7C965FCEDFF1}" srcId="{208EBC6F-72F2-9942-AF02-09A226A7C3CD}" destId="{CCA9F06E-F034-5240-8518-E3E0561ECC80}" srcOrd="3" destOrd="0" parTransId="{539E64B9-D16C-854F-91B5-145541C59B5E}" sibTransId="{18EA871E-E08C-044F-95FA-8E8FA9F23DAD}"/>
    <dgm:cxn modelId="{E933E486-EF53-6D45-8FFB-4988AC8DE634}" type="presParOf" srcId="{CE6F9D0A-60BB-7749-A219-08A11BE032AC}" destId="{B0CA8DDA-8D97-6C40-A47D-4F41C2D81663}" srcOrd="0" destOrd="0" presId="urn:microsoft.com/office/officeart/2005/8/layout/process1"/>
    <dgm:cxn modelId="{CA1F70D8-8800-F249-8D4D-AC684D85E52E}" type="presParOf" srcId="{CE6F9D0A-60BB-7749-A219-08A11BE032AC}" destId="{D8898A8B-844B-5240-8158-7173001F4980}" srcOrd="1" destOrd="0" presId="urn:microsoft.com/office/officeart/2005/8/layout/process1"/>
    <dgm:cxn modelId="{AFD6B0D5-8A7D-AA4C-8B5A-BF1477DD4CF9}" type="presParOf" srcId="{D8898A8B-844B-5240-8158-7173001F4980}" destId="{BE718A48-59A0-6F42-A7CF-FAA71CE13800}" srcOrd="0" destOrd="0" presId="urn:microsoft.com/office/officeart/2005/8/layout/process1"/>
    <dgm:cxn modelId="{A3EDE8A0-C136-D448-A329-B558BF5D2D03}" type="presParOf" srcId="{CE6F9D0A-60BB-7749-A219-08A11BE032AC}" destId="{AF93FDB7-FBD0-FC43-93D5-CFF0765B552E}" srcOrd="2" destOrd="0" presId="urn:microsoft.com/office/officeart/2005/8/layout/process1"/>
    <dgm:cxn modelId="{DAA5BB57-08B5-6348-8EC1-6A57031AC73C}" type="presParOf" srcId="{CE6F9D0A-60BB-7749-A219-08A11BE032AC}" destId="{C4D11100-03B0-4247-8EF4-6D1C8BD2294A}" srcOrd="3" destOrd="0" presId="urn:microsoft.com/office/officeart/2005/8/layout/process1"/>
    <dgm:cxn modelId="{173D44C9-BAF7-F847-A709-A04CBAD2317F}" type="presParOf" srcId="{C4D11100-03B0-4247-8EF4-6D1C8BD2294A}" destId="{1F421745-E273-954A-8422-5EDB410E816E}" srcOrd="0" destOrd="0" presId="urn:microsoft.com/office/officeart/2005/8/layout/process1"/>
    <dgm:cxn modelId="{76B03F46-1447-CA42-AC03-67439C3085ED}" type="presParOf" srcId="{CE6F9D0A-60BB-7749-A219-08A11BE032AC}" destId="{A7B0E85F-809C-F842-9C58-9A7FC830C0B9}" srcOrd="4" destOrd="0" presId="urn:microsoft.com/office/officeart/2005/8/layout/process1"/>
    <dgm:cxn modelId="{4332136A-A350-7040-A67E-25DEB9D7DBC6}" type="presParOf" srcId="{CE6F9D0A-60BB-7749-A219-08A11BE032AC}" destId="{A8AA0645-CE49-4A40-BF3B-7F43A1AC1303}" srcOrd="5" destOrd="0" presId="urn:microsoft.com/office/officeart/2005/8/layout/process1"/>
    <dgm:cxn modelId="{179AC997-A4F5-8A45-9D5E-A0A667742447}" type="presParOf" srcId="{A8AA0645-CE49-4A40-BF3B-7F43A1AC1303}" destId="{DCAF447A-91F0-F142-BE1B-A15A285CDB97}" srcOrd="0" destOrd="0" presId="urn:microsoft.com/office/officeart/2005/8/layout/process1"/>
    <dgm:cxn modelId="{F5FA7A48-F84B-CD4E-8ACC-4B71F3A0E0D9}" type="presParOf" srcId="{CE6F9D0A-60BB-7749-A219-08A11BE032AC}" destId="{FDECC306-56ED-1B4C-9053-D570B4696DE4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EBC6F-72F2-9942-AF02-09A226A7C3C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8720C7-1892-6F48-B776-F0BEA50F27BD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Kanıtların ölçüt/ alt ölçüt ile uygunluğu kontrol edilmeli. </a:t>
          </a:r>
        </a:p>
      </dgm:t>
    </dgm:pt>
    <dgm:pt modelId="{C3C85DAD-1604-6340-8988-442EB1EE4A8C}" type="parTrans" cxnId="{96BF59B2-6E7D-B446-8B99-3FBEB2778F49}">
      <dgm:prSet/>
      <dgm:spPr/>
      <dgm:t>
        <a:bodyPr/>
        <a:lstStyle/>
        <a:p>
          <a:endParaRPr lang="tr-TR" sz="3200"/>
        </a:p>
      </dgm:t>
    </dgm:pt>
    <dgm:pt modelId="{724DFE61-687D-2548-A523-B3ECB5B42659}" type="sibTrans" cxnId="{96BF59B2-6E7D-B446-8B99-3FBEB2778F49}">
      <dgm:prSet custT="1"/>
      <dgm:spPr/>
      <dgm:t>
        <a:bodyPr/>
        <a:lstStyle/>
        <a:p>
          <a:endParaRPr lang="tr-TR" sz="3200"/>
        </a:p>
      </dgm:t>
    </dgm:pt>
    <dgm:pt modelId="{874356E1-D68F-EE4B-A793-E1853DEB016C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Kanıtlar içinde yer alan metinler </a:t>
          </a:r>
          <a:r>
            <a:rPr lang="tr-TR" sz="3200" dirty="0" err="1"/>
            <a:t>KİDR’da</a:t>
          </a:r>
          <a:r>
            <a:rPr lang="tr-TR" sz="3200" dirty="0"/>
            <a:t> birebir tekrarlanmamalı.</a:t>
          </a:r>
        </a:p>
      </dgm:t>
    </dgm:pt>
    <dgm:pt modelId="{F107BCC4-C998-7C42-AEB2-61A467EDE9AC}" type="parTrans" cxnId="{24246849-D287-F648-898C-D8B5A34BA1E7}">
      <dgm:prSet/>
      <dgm:spPr/>
      <dgm:t>
        <a:bodyPr/>
        <a:lstStyle/>
        <a:p>
          <a:endParaRPr lang="tr-TR" sz="3200"/>
        </a:p>
      </dgm:t>
    </dgm:pt>
    <dgm:pt modelId="{3E5758A6-7171-8A4D-8908-6C08B3432CA4}" type="sibTrans" cxnId="{24246849-D287-F648-898C-D8B5A34BA1E7}">
      <dgm:prSet custT="1"/>
      <dgm:spPr/>
      <dgm:t>
        <a:bodyPr/>
        <a:lstStyle/>
        <a:p>
          <a:endParaRPr lang="tr-TR" sz="3200"/>
        </a:p>
      </dgm:t>
    </dgm:pt>
    <dgm:pt modelId="{24F9FA7C-860F-A040-8430-BD22AA4CA15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WEB sayfası linklerine her dönem erişim sağlanmalı.</a:t>
          </a:r>
        </a:p>
      </dgm:t>
    </dgm:pt>
    <dgm:pt modelId="{632DFC73-AB35-9A46-9942-D98C8DECF974}" type="parTrans" cxnId="{5F7221B6-DEE7-3747-A487-3B7CC04E0145}">
      <dgm:prSet/>
      <dgm:spPr/>
      <dgm:t>
        <a:bodyPr/>
        <a:lstStyle/>
        <a:p>
          <a:endParaRPr lang="tr-TR" sz="3200"/>
        </a:p>
      </dgm:t>
    </dgm:pt>
    <dgm:pt modelId="{57465A4B-D7E3-F74C-9183-552CF3CF9A0D}" type="sibTrans" cxnId="{5F7221B6-DEE7-3747-A487-3B7CC04E0145}">
      <dgm:prSet custT="1"/>
      <dgm:spPr/>
      <dgm:t>
        <a:bodyPr/>
        <a:lstStyle/>
        <a:p>
          <a:endParaRPr lang="tr-TR" sz="3200"/>
        </a:p>
      </dgm:t>
    </dgm:pt>
    <dgm:pt modelId="{CCA9F06E-F034-5240-8518-E3E0561ECC80}">
      <dgm:prSet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Değerlendirme raporları baz alınarak gerçekleştirilen ya da planlanan iyileştirmelere yer verilmeli.</a:t>
          </a:r>
        </a:p>
      </dgm:t>
    </dgm:pt>
    <dgm:pt modelId="{539E64B9-D16C-854F-91B5-145541C59B5E}" type="parTrans" cxnId="{816000E0-8BB5-0342-9CED-7C965FCEDFF1}">
      <dgm:prSet/>
      <dgm:spPr/>
      <dgm:t>
        <a:bodyPr/>
        <a:lstStyle/>
        <a:p>
          <a:endParaRPr lang="tr-TR" sz="3200"/>
        </a:p>
      </dgm:t>
    </dgm:pt>
    <dgm:pt modelId="{18EA871E-E08C-044F-95FA-8E8FA9F23DAD}" type="sibTrans" cxnId="{816000E0-8BB5-0342-9CED-7C965FCEDFF1}">
      <dgm:prSet/>
      <dgm:spPr/>
      <dgm:t>
        <a:bodyPr/>
        <a:lstStyle/>
        <a:p>
          <a:endParaRPr lang="tr-TR" sz="3200"/>
        </a:p>
      </dgm:t>
    </dgm:pt>
    <dgm:pt modelId="{CE6F9D0A-60BB-7749-A219-08A11BE032AC}" type="pres">
      <dgm:prSet presAssocID="{208EBC6F-72F2-9942-AF02-09A226A7C3CD}" presName="Name0" presStyleCnt="0">
        <dgm:presLayoutVars>
          <dgm:dir/>
          <dgm:resizeHandles val="exact"/>
        </dgm:presLayoutVars>
      </dgm:prSet>
      <dgm:spPr/>
    </dgm:pt>
    <dgm:pt modelId="{B0CA8DDA-8D97-6C40-A47D-4F41C2D81663}" type="pres">
      <dgm:prSet presAssocID="{C58720C7-1892-6F48-B776-F0BEA50F27BD}" presName="node" presStyleLbl="node1" presStyleIdx="0" presStyleCnt="4">
        <dgm:presLayoutVars>
          <dgm:bulletEnabled val="1"/>
        </dgm:presLayoutVars>
      </dgm:prSet>
      <dgm:spPr/>
    </dgm:pt>
    <dgm:pt modelId="{D8898A8B-844B-5240-8158-7173001F4980}" type="pres">
      <dgm:prSet presAssocID="{724DFE61-687D-2548-A523-B3ECB5B42659}" presName="sibTrans" presStyleLbl="sibTrans2D1" presStyleIdx="0" presStyleCnt="3"/>
      <dgm:spPr/>
    </dgm:pt>
    <dgm:pt modelId="{BE718A48-59A0-6F42-A7CF-FAA71CE13800}" type="pres">
      <dgm:prSet presAssocID="{724DFE61-687D-2548-A523-B3ECB5B42659}" presName="connectorText" presStyleLbl="sibTrans2D1" presStyleIdx="0" presStyleCnt="3"/>
      <dgm:spPr/>
    </dgm:pt>
    <dgm:pt modelId="{AF93FDB7-FBD0-FC43-93D5-CFF0765B552E}" type="pres">
      <dgm:prSet presAssocID="{874356E1-D68F-EE4B-A793-E1853DEB016C}" presName="node" presStyleLbl="node1" presStyleIdx="1" presStyleCnt="4">
        <dgm:presLayoutVars>
          <dgm:bulletEnabled val="1"/>
        </dgm:presLayoutVars>
      </dgm:prSet>
      <dgm:spPr/>
    </dgm:pt>
    <dgm:pt modelId="{C4D11100-03B0-4247-8EF4-6D1C8BD2294A}" type="pres">
      <dgm:prSet presAssocID="{3E5758A6-7171-8A4D-8908-6C08B3432CA4}" presName="sibTrans" presStyleLbl="sibTrans2D1" presStyleIdx="1" presStyleCnt="3"/>
      <dgm:spPr/>
    </dgm:pt>
    <dgm:pt modelId="{1F421745-E273-954A-8422-5EDB410E816E}" type="pres">
      <dgm:prSet presAssocID="{3E5758A6-7171-8A4D-8908-6C08B3432CA4}" presName="connectorText" presStyleLbl="sibTrans2D1" presStyleIdx="1" presStyleCnt="3"/>
      <dgm:spPr/>
    </dgm:pt>
    <dgm:pt modelId="{A7B0E85F-809C-F842-9C58-9A7FC830C0B9}" type="pres">
      <dgm:prSet presAssocID="{24F9FA7C-860F-A040-8430-BD22AA4CA151}" presName="node" presStyleLbl="node1" presStyleIdx="2" presStyleCnt="4">
        <dgm:presLayoutVars>
          <dgm:bulletEnabled val="1"/>
        </dgm:presLayoutVars>
      </dgm:prSet>
      <dgm:spPr/>
    </dgm:pt>
    <dgm:pt modelId="{A8AA0645-CE49-4A40-BF3B-7F43A1AC1303}" type="pres">
      <dgm:prSet presAssocID="{57465A4B-D7E3-F74C-9183-552CF3CF9A0D}" presName="sibTrans" presStyleLbl="sibTrans2D1" presStyleIdx="2" presStyleCnt="3"/>
      <dgm:spPr/>
    </dgm:pt>
    <dgm:pt modelId="{DCAF447A-91F0-F142-BE1B-A15A285CDB97}" type="pres">
      <dgm:prSet presAssocID="{57465A4B-D7E3-F74C-9183-552CF3CF9A0D}" presName="connectorText" presStyleLbl="sibTrans2D1" presStyleIdx="2" presStyleCnt="3"/>
      <dgm:spPr/>
    </dgm:pt>
    <dgm:pt modelId="{FDECC306-56ED-1B4C-9053-D570B4696DE4}" type="pres">
      <dgm:prSet presAssocID="{CCA9F06E-F034-5240-8518-E3E0561ECC80}" presName="node" presStyleLbl="node1" presStyleIdx="3" presStyleCnt="4">
        <dgm:presLayoutVars>
          <dgm:bulletEnabled val="1"/>
        </dgm:presLayoutVars>
      </dgm:prSet>
      <dgm:spPr/>
    </dgm:pt>
  </dgm:ptLst>
  <dgm:cxnLst>
    <dgm:cxn modelId="{F3C92713-B069-694D-AD3F-C682944E2C16}" type="presOf" srcId="{57465A4B-D7E3-F74C-9183-552CF3CF9A0D}" destId="{DCAF447A-91F0-F142-BE1B-A15A285CDB97}" srcOrd="1" destOrd="0" presId="urn:microsoft.com/office/officeart/2005/8/layout/process1"/>
    <dgm:cxn modelId="{5D36B516-EE3C-FF45-AA83-9104E9C3BD2A}" type="presOf" srcId="{57465A4B-D7E3-F74C-9183-552CF3CF9A0D}" destId="{A8AA0645-CE49-4A40-BF3B-7F43A1AC1303}" srcOrd="0" destOrd="0" presId="urn:microsoft.com/office/officeart/2005/8/layout/process1"/>
    <dgm:cxn modelId="{24246849-D287-F648-898C-D8B5A34BA1E7}" srcId="{208EBC6F-72F2-9942-AF02-09A226A7C3CD}" destId="{874356E1-D68F-EE4B-A793-E1853DEB016C}" srcOrd="1" destOrd="0" parTransId="{F107BCC4-C998-7C42-AEB2-61A467EDE9AC}" sibTransId="{3E5758A6-7171-8A4D-8908-6C08B3432CA4}"/>
    <dgm:cxn modelId="{5108594C-A26A-B345-A9F3-85DCD0FAB00A}" type="presOf" srcId="{874356E1-D68F-EE4B-A793-E1853DEB016C}" destId="{AF93FDB7-FBD0-FC43-93D5-CFF0765B552E}" srcOrd="0" destOrd="0" presId="urn:microsoft.com/office/officeart/2005/8/layout/process1"/>
    <dgm:cxn modelId="{A22D0463-E0DA-2C4C-911B-67A6D2CC19A0}" type="presOf" srcId="{724DFE61-687D-2548-A523-B3ECB5B42659}" destId="{D8898A8B-844B-5240-8158-7173001F4980}" srcOrd="0" destOrd="0" presId="urn:microsoft.com/office/officeart/2005/8/layout/process1"/>
    <dgm:cxn modelId="{1BDCA369-58DD-8448-9949-5991D593B35E}" type="presOf" srcId="{3E5758A6-7171-8A4D-8908-6C08B3432CA4}" destId="{C4D11100-03B0-4247-8EF4-6D1C8BD2294A}" srcOrd="0" destOrd="0" presId="urn:microsoft.com/office/officeart/2005/8/layout/process1"/>
    <dgm:cxn modelId="{0A622B98-EC6C-444B-A59D-7F15DB489FB9}" type="presOf" srcId="{208EBC6F-72F2-9942-AF02-09A226A7C3CD}" destId="{CE6F9D0A-60BB-7749-A219-08A11BE032AC}" srcOrd="0" destOrd="0" presId="urn:microsoft.com/office/officeart/2005/8/layout/process1"/>
    <dgm:cxn modelId="{F06A0DA0-EFC2-8244-99AD-B6124254DDEF}" type="presOf" srcId="{24F9FA7C-860F-A040-8430-BD22AA4CA151}" destId="{A7B0E85F-809C-F842-9C58-9A7FC830C0B9}" srcOrd="0" destOrd="0" presId="urn:microsoft.com/office/officeart/2005/8/layout/process1"/>
    <dgm:cxn modelId="{FD326EA3-1163-5148-82FA-992400B3675F}" type="presOf" srcId="{724DFE61-687D-2548-A523-B3ECB5B42659}" destId="{BE718A48-59A0-6F42-A7CF-FAA71CE13800}" srcOrd="1" destOrd="0" presId="urn:microsoft.com/office/officeart/2005/8/layout/process1"/>
    <dgm:cxn modelId="{96BF59B2-6E7D-B446-8B99-3FBEB2778F49}" srcId="{208EBC6F-72F2-9942-AF02-09A226A7C3CD}" destId="{C58720C7-1892-6F48-B776-F0BEA50F27BD}" srcOrd="0" destOrd="0" parTransId="{C3C85DAD-1604-6340-8988-442EB1EE4A8C}" sibTransId="{724DFE61-687D-2548-A523-B3ECB5B42659}"/>
    <dgm:cxn modelId="{5F7221B6-DEE7-3747-A487-3B7CC04E0145}" srcId="{208EBC6F-72F2-9942-AF02-09A226A7C3CD}" destId="{24F9FA7C-860F-A040-8430-BD22AA4CA151}" srcOrd="2" destOrd="0" parTransId="{632DFC73-AB35-9A46-9942-D98C8DECF974}" sibTransId="{57465A4B-D7E3-F74C-9183-552CF3CF9A0D}"/>
    <dgm:cxn modelId="{75E180BB-84F4-E640-B0BB-8734548D2AC0}" type="presOf" srcId="{3E5758A6-7171-8A4D-8908-6C08B3432CA4}" destId="{1F421745-E273-954A-8422-5EDB410E816E}" srcOrd="1" destOrd="0" presId="urn:microsoft.com/office/officeart/2005/8/layout/process1"/>
    <dgm:cxn modelId="{9CE18DBE-80FF-A541-83BC-116E0AA5F2CF}" type="presOf" srcId="{C58720C7-1892-6F48-B776-F0BEA50F27BD}" destId="{B0CA8DDA-8D97-6C40-A47D-4F41C2D81663}" srcOrd="0" destOrd="0" presId="urn:microsoft.com/office/officeart/2005/8/layout/process1"/>
    <dgm:cxn modelId="{B0228BC4-6A9A-2648-9328-2DCBB726AFD1}" type="presOf" srcId="{CCA9F06E-F034-5240-8518-E3E0561ECC80}" destId="{FDECC306-56ED-1B4C-9053-D570B4696DE4}" srcOrd="0" destOrd="0" presId="urn:microsoft.com/office/officeart/2005/8/layout/process1"/>
    <dgm:cxn modelId="{816000E0-8BB5-0342-9CED-7C965FCEDFF1}" srcId="{208EBC6F-72F2-9942-AF02-09A226A7C3CD}" destId="{CCA9F06E-F034-5240-8518-E3E0561ECC80}" srcOrd="3" destOrd="0" parTransId="{539E64B9-D16C-854F-91B5-145541C59B5E}" sibTransId="{18EA871E-E08C-044F-95FA-8E8FA9F23DAD}"/>
    <dgm:cxn modelId="{E933E486-EF53-6D45-8FFB-4988AC8DE634}" type="presParOf" srcId="{CE6F9D0A-60BB-7749-A219-08A11BE032AC}" destId="{B0CA8DDA-8D97-6C40-A47D-4F41C2D81663}" srcOrd="0" destOrd="0" presId="urn:microsoft.com/office/officeart/2005/8/layout/process1"/>
    <dgm:cxn modelId="{CA1F70D8-8800-F249-8D4D-AC684D85E52E}" type="presParOf" srcId="{CE6F9D0A-60BB-7749-A219-08A11BE032AC}" destId="{D8898A8B-844B-5240-8158-7173001F4980}" srcOrd="1" destOrd="0" presId="urn:microsoft.com/office/officeart/2005/8/layout/process1"/>
    <dgm:cxn modelId="{AFD6B0D5-8A7D-AA4C-8B5A-BF1477DD4CF9}" type="presParOf" srcId="{D8898A8B-844B-5240-8158-7173001F4980}" destId="{BE718A48-59A0-6F42-A7CF-FAA71CE13800}" srcOrd="0" destOrd="0" presId="urn:microsoft.com/office/officeart/2005/8/layout/process1"/>
    <dgm:cxn modelId="{A3EDE8A0-C136-D448-A329-B558BF5D2D03}" type="presParOf" srcId="{CE6F9D0A-60BB-7749-A219-08A11BE032AC}" destId="{AF93FDB7-FBD0-FC43-93D5-CFF0765B552E}" srcOrd="2" destOrd="0" presId="urn:microsoft.com/office/officeart/2005/8/layout/process1"/>
    <dgm:cxn modelId="{DAA5BB57-08B5-6348-8EC1-6A57031AC73C}" type="presParOf" srcId="{CE6F9D0A-60BB-7749-A219-08A11BE032AC}" destId="{C4D11100-03B0-4247-8EF4-6D1C8BD2294A}" srcOrd="3" destOrd="0" presId="urn:microsoft.com/office/officeart/2005/8/layout/process1"/>
    <dgm:cxn modelId="{173D44C9-BAF7-F847-A709-A04CBAD2317F}" type="presParOf" srcId="{C4D11100-03B0-4247-8EF4-6D1C8BD2294A}" destId="{1F421745-E273-954A-8422-5EDB410E816E}" srcOrd="0" destOrd="0" presId="urn:microsoft.com/office/officeart/2005/8/layout/process1"/>
    <dgm:cxn modelId="{76B03F46-1447-CA42-AC03-67439C3085ED}" type="presParOf" srcId="{CE6F9D0A-60BB-7749-A219-08A11BE032AC}" destId="{A7B0E85F-809C-F842-9C58-9A7FC830C0B9}" srcOrd="4" destOrd="0" presId="urn:microsoft.com/office/officeart/2005/8/layout/process1"/>
    <dgm:cxn modelId="{4332136A-A350-7040-A67E-25DEB9D7DBC6}" type="presParOf" srcId="{CE6F9D0A-60BB-7749-A219-08A11BE032AC}" destId="{A8AA0645-CE49-4A40-BF3B-7F43A1AC1303}" srcOrd="5" destOrd="0" presId="urn:microsoft.com/office/officeart/2005/8/layout/process1"/>
    <dgm:cxn modelId="{179AC997-A4F5-8A45-9D5E-A0A667742447}" type="presParOf" srcId="{A8AA0645-CE49-4A40-BF3B-7F43A1AC1303}" destId="{DCAF447A-91F0-F142-BE1B-A15A285CDB97}" srcOrd="0" destOrd="0" presId="urn:microsoft.com/office/officeart/2005/8/layout/process1"/>
    <dgm:cxn modelId="{F5FA7A48-F84B-CD4E-8ACC-4B71F3A0E0D9}" type="presParOf" srcId="{CE6F9D0A-60BB-7749-A219-08A11BE032AC}" destId="{FDECC306-56ED-1B4C-9053-D570B4696D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2D219-B6BF-A348-A06A-DF736B67C6AD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38422B6-8AB2-DB4D-8AFC-5593B9DD4DD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2800" b="1" dirty="0"/>
            <a:t>Ana başlıklar ve Ölçüt Başlıkları </a:t>
          </a:r>
        </a:p>
      </dgm:t>
    </dgm:pt>
    <dgm:pt modelId="{821B9FD8-2EAB-AF45-804B-BCEAC8D9F9A4}" type="parTrans" cxnId="{AE614663-8945-E040-B9F4-9F4E03BED49C}">
      <dgm:prSet/>
      <dgm:spPr/>
      <dgm:t>
        <a:bodyPr/>
        <a:lstStyle/>
        <a:p>
          <a:endParaRPr lang="tr-TR" sz="2800"/>
        </a:p>
      </dgm:t>
    </dgm:pt>
    <dgm:pt modelId="{950B4E20-2150-E147-8719-0E87CEE16FAD}" type="sibTrans" cxnId="{AE614663-8945-E040-B9F4-9F4E03BED49C}">
      <dgm:prSet/>
      <dgm:spPr/>
      <dgm:t>
        <a:bodyPr/>
        <a:lstStyle/>
        <a:p>
          <a:endParaRPr lang="tr-TR" sz="2800"/>
        </a:p>
      </dgm:t>
    </dgm:pt>
    <dgm:pt modelId="{F7B71580-DD62-084D-A70A-93274713508F}">
      <dgm:prSet phldrT="[Metin]" custT="1"/>
      <dgm:spPr>
        <a:solidFill>
          <a:srgbClr val="CCC3FC"/>
        </a:solidFill>
      </dgm:spPr>
      <dgm:t>
        <a:bodyPr/>
        <a:lstStyle/>
        <a:p>
          <a:r>
            <a:rPr lang="tr-TR" sz="2800" dirty="0"/>
            <a:t>Times New Roman</a:t>
          </a:r>
        </a:p>
      </dgm:t>
    </dgm:pt>
    <dgm:pt modelId="{3CCEB66F-825D-8C4D-92D9-A694175EF8ED}" type="parTrans" cxnId="{6AA482A8-DAC4-B941-B763-0FBCF8239161}">
      <dgm:prSet/>
      <dgm:spPr/>
      <dgm:t>
        <a:bodyPr/>
        <a:lstStyle/>
        <a:p>
          <a:endParaRPr lang="tr-TR" sz="2800"/>
        </a:p>
      </dgm:t>
    </dgm:pt>
    <dgm:pt modelId="{771343EA-FBDF-6E43-A44F-7A7BAF460EC1}" type="sibTrans" cxnId="{6AA482A8-DAC4-B941-B763-0FBCF8239161}">
      <dgm:prSet/>
      <dgm:spPr/>
      <dgm:t>
        <a:bodyPr/>
        <a:lstStyle/>
        <a:p>
          <a:endParaRPr lang="tr-TR" sz="2800"/>
        </a:p>
      </dgm:t>
    </dgm:pt>
    <dgm:pt modelId="{3BD4332B-CE99-EC44-B0A6-674873E7CE46}">
      <dgm:prSet phldrT="[Metin]" custT="1"/>
      <dgm:spPr>
        <a:solidFill>
          <a:srgbClr val="CCC3FC"/>
        </a:solidFill>
      </dgm:spPr>
      <dgm:t>
        <a:bodyPr/>
        <a:lstStyle/>
        <a:p>
          <a:r>
            <a:rPr lang="tr-TR" sz="2800" dirty="0"/>
            <a:t>14 punto</a:t>
          </a:r>
        </a:p>
      </dgm:t>
    </dgm:pt>
    <dgm:pt modelId="{026322B3-BB30-D642-8F64-C9CFC2AFC2FB}" type="parTrans" cxnId="{D2CED10A-5DD4-0C49-B6A4-F1E39989B918}">
      <dgm:prSet/>
      <dgm:spPr/>
      <dgm:t>
        <a:bodyPr/>
        <a:lstStyle/>
        <a:p>
          <a:endParaRPr lang="tr-TR" sz="2800"/>
        </a:p>
      </dgm:t>
    </dgm:pt>
    <dgm:pt modelId="{5672993C-A778-6145-8ED3-52BC2F0DCB2F}" type="sibTrans" cxnId="{D2CED10A-5DD4-0C49-B6A4-F1E39989B918}">
      <dgm:prSet/>
      <dgm:spPr/>
      <dgm:t>
        <a:bodyPr/>
        <a:lstStyle/>
        <a:p>
          <a:endParaRPr lang="tr-TR" sz="2800"/>
        </a:p>
      </dgm:t>
    </dgm:pt>
    <dgm:pt modelId="{40EF8E8A-2014-414E-B287-10D01CBA1E34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2800" b="1" dirty="0"/>
            <a:t>Alt Ölçüt Başlıkları </a:t>
          </a:r>
        </a:p>
      </dgm:t>
    </dgm:pt>
    <dgm:pt modelId="{C9350456-6DCA-374A-8E86-07CB54583577}" type="parTrans" cxnId="{FAE3E65C-0F48-7240-84FA-31027F83F2CC}">
      <dgm:prSet/>
      <dgm:spPr/>
      <dgm:t>
        <a:bodyPr/>
        <a:lstStyle/>
        <a:p>
          <a:endParaRPr lang="tr-TR" sz="2800"/>
        </a:p>
      </dgm:t>
    </dgm:pt>
    <dgm:pt modelId="{4BF37A87-155A-4049-9CB8-4D4A00973F8D}" type="sibTrans" cxnId="{FAE3E65C-0F48-7240-84FA-31027F83F2CC}">
      <dgm:prSet/>
      <dgm:spPr/>
      <dgm:t>
        <a:bodyPr/>
        <a:lstStyle/>
        <a:p>
          <a:endParaRPr lang="tr-TR" sz="2800"/>
        </a:p>
      </dgm:t>
    </dgm:pt>
    <dgm:pt modelId="{C59DF847-84D5-9C4F-A189-8F96778FD1B0}">
      <dgm:prSet phldrT="[Metin]"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Times New Roman</a:t>
          </a:r>
        </a:p>
      </dgm:t>
    </dgm:pt>
    <dgm:pt modelId="{740A4B55-2B8E-0B48-8B7B-943E568221DA}" type="parTrans" cxnId="{7C127793-D4B0-F440-B36C-C66B6864041A}">
      <dgm:prSet/>
      <dgm:spPr/>
      <dgm:t>
        <a:bodyPr/>
        <a:lstStyle/>
        <a:p>
          <a:endParaRPr lang="tr-TR" sz="2800"/>
        </a:p>
      </dgm:t>
    </dgm:pt>
    <dgm:pt modelId="{95F2BDB4-5251-F149-9056-E1755EA9C608}" type="sibTrans" cxnId="{7C127793-D4B0-F440-B36C-C66B6864041A}">
      <dgm:prSet/>
      <dgm:spPr/>
      <dgm:t>
        <a:bodyPr/>
        <a:lstStyle/>
        <a:p>
          <a:endParaRPr lang="tr-TR" sz="2800"/>
        </a:p>
      </dgm:t>
    </dgm:pt>
    <dgm:pt modelId="{074D237C-BF94-3649-867D-13D6F7626B76}">
      <dgm:prSet phldrT="[Metin]"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Kalın</a:t>
          </a:r>
        </a:p>
      </dgm:t>
    </dgm:pt>
    <dgm:pt modelId="{539D507F-CB60-554F-8A34-0780CA2DBC2D}" type="parTrans" cxnId="{209FD188-BBF1-AB4C-83B8-625CD45070E1}">
      <dgm:prSet/>
      <dgm:spPr/>
      <dgm:t>
        <a:bodyPr/>
        <a:lstStyle/>
        <a:p>
          <a:endParaRPr lang="tr-TR" sz="2800"/>
        </a:p>
      </dgm:t>
    </dgm:pt>
    <dgm:pt modelId="{C7494E60-DBF5-B947-B073-74ADAEF512B8}" type="sibTrans" cxnId="{209FD188-BBF1-AB4C-83B8-625CD45070E1}">
      <dgm:prSet/>
      <dgm:spPr/>
      <dgm:t>
        <a:bodyPr/>
        <a:lstStyle/>
        <a:p>
          <a:endParaRPr lang="tr-TR" sz="2800"/>
        </a:p>
      </dgm:t>
    </dgm:pt>
    <dgm:pt modelId="{675701DA-9FA8-644D-B765-523A03CD8966}">
      <dgm:prSet phldrT="[Metin]" custT="1"/>
      <dgm:spPr>
        <a:solidFill>
          <a:srgbClr val="CCC3FC"/>
        </a:solidFill>
      </dgm:spPr>
      <dgm:t>
        <a:bodyPr/>
        <a:lstStyle/>
        <a:p>
          <a:r>
            <a:rPr lang="tr-TR" sz="2800" dirty="0"/>
            <a:t>Kalın</a:t>
          </a:r>
        </a:p>
      </dgm:t>
    </dgm:pt>
    <dgm:pt modelId="{30FF24A2-D440-904B-8B8D-9C6242532E31}" type="parTrans" cxnId="{7B177265-81B6-984C-A23E-1A8A89EE107A}">
      <dgm:prSet/>
      <dgm:spPr/>
      <dgm:t>
        <a:bodyPr/>
        <a:lstStyle/>
        <a:p>
          <a:endParaRPr lang="tr-TR" sz="2800"/>
        </a:p>
      </dgm:t>
    </dgm:pt>
    <dgm:pt modelId="{0EF1F1F1-1F46-5946-8B0E-B64010338160}" type="sibTrans" cxnId="{7B177265-81B6-984C-A23E-1A8A89EE107A}">
      <dgm:prSet/>
      <dgm:spPr/>
      <dgm:t>
        <a:bodyPr/>
        <a:lstStyle/>
        <a:p>
          <a:endParaRPr lang="tr-TR" sz="2800"/>
        </a:p>
      </dgm:t>
    </dgm:pt>
    <dgm:pt modelId="{90F202F5-5BBE-C347-984E-69EBE233B504}">
      <dgm:prSet phldrT="[Metin]"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12 punto</a:t>
          </a:r>
        </a:p>
      </dgm:t>
    </dgm:pt>
    <dgm:pt modelId="{F5D20668-914A-5642-BD42-BE9E38FDC35E}" type="parTrans" cxnId="{755E2AFE-89CB-0041-9D21-AFDA9B080A7D}">
      <dgm:prSet/>
      <dgm:spPr/>
      <dgm:t>
        <a:bodyPr/>
        <a:lstStyle/>
        <a:p>
          <a:endParaRPr lang="tr-TR" sz="2800"/>
        </a:p>
      </dgm:t>
    </dgm:pt>
    <dgm:pt modelId="{0765E806-C928-3544-9DAF-F6228A5EC131}" type="sibTrans" cxnId="{755E2AFE-89CB-0041-9D21-AFDA9B080A7D}">
      <dgm:prSet/>
      <dgm:spPr/>
      <dgm:t>
        <a:bodyPr/>
        <a:lstStyle/>
        <a:p>
          <a:endParaRPr lang="tr-TR" sz="2800"/>
        </a:p>
      </dgm:t>
    </dgm:pt>
    <dgm:pt modelId="{C316A72D-6358-2849-9E48-F94B1957A2E9}">
      <dgm:prSet custT="1"/>
      <dgm:spPr>
        <a:solidFill>
          <a:srgbClr val="7030A0"/>
        </a:solidFill>
      </dgm:spPr>
      <dgm:t>
        <a:bodyPr/>
        <a:lstStyle/>
        <a:p>
          <a:r>
            <a:rPr lang="tr-TR" sz="2800" b="1" dirty="0"/>
            <a:t>Diğer Başlıklar</a:t>
          </a:r>
        </a:p>
      </dgm:t>
    </dgm:pt>
    <dgm:pt modelId="{4E5220C2-E92C-2649-B346-CC74A60F3A61}" type="parTrans" cxnId="{23752F5D-BDAF-C645-B1F8-230300FDD263}">
      <dgm:prSet/>
      <dgm:spPr/>
      <dgm:t>
        <a:bodyPr/>
        <a:lstStyle/>
        <a:p>
          <a:endParaRPr lang="tr-TR" sz="2800"/>
        </a:p>
      </dgm:t>
    </dgm:pt>
    <dgm:pt modelId="{EF17E7E6-5CAE-774D-AABB-B894B54A1C15}" type="sibTrans" cxnId="{23752F5D-BDAF-C645-B1F8-230300FDD263}">
      <dgm:prSet/>
      <dgm:spPr/>
      <dgm:t>
        <a:bodyPr/>
        <a:lstStyle/>
        <a:p>
          <a:endParaRPr lang="tr-TR" sz="2800"/>
        </a:p>
      </dgm:t>
    </dgm:pt>
    <dgm:pt modelId="{1A613862-D570-374D-8787-19C7DD978550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İtalik</a:t>
          </a:r>
        </a:p>
      </dgm:t>
    </dgm:pt>
    <dgm:pt modelId="{BF5841CF-8450-9246-8D24-0747683341E9}" type="parTrans" cxnId="{3BA16292-64D5-CD4C-A143-3BACE6B7824F}">
      <dgm:prSet/>
      <dgm:spPr/>
      <dgm:t>
        <a:bodyPr/>
        <a:lstStyle/>
        <a:p>
          <a:endParaRPr lang="tr-TR" sz="2800"/>
        </a:p>
      </dgm:t>
    </dgm:pt>
    <dgm:pt modelId="{7D6402AC-E508-FA4D-96D4-D95C4EF83089}" type="sibTrans" cxnId="{3BA16292-64D5-CD4C-A143-3BACE6B7824F}">
      <dgm:prSet/>
      <dgm:spPr/>
      <dgm:t>
        <a:bodyPr/>
        <a:lstStyle/>
        <a:p>
          <a:endParaRPr lang="tr-TR" sz="2800"/>
        </a:p>
      </dgm:t>
    </dgm:pt>
    <dgm:pt modelId="{341C26B5-5B25-4541-9A60-04D76D1AB5A7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12 punto</a:t>
          </a:r>
        </a:p>
      </dgm:t>
    </dgm:pt>
    <dgm:pt modelId="{C3EF46B3-DE1A-B642-9F0E-2F215935B52F}" type="parTrans" cxnId="{BDB93814-7F9B-1742-8476-EC2A03198ED7}">
      <dgm:prSet/>
      <dgm:spPr/>
      <dgm:t>
        <a:bodyPr/>
        <a:lstStyle/>
        <a:p>
          <a:endParaRPr lang="tr-TR" sz="2800"/>
        </a:p>
      </dgm:t>
    </dgm:pt>
    <dgm:pt modelId="{ED42C0D3-396A-F442-8450-ADECDB9DF090}" type="sibTrans" cxnId="{BDB93814-7F9B-1742-8476-EC2A03198ED7}">
      <dgm:prSet/>
      <dgm:spPr/>
      <dgm:t>
        <a:bodyPr/>
        <a:lstStyle/>
        <a:p>
          <a:endParaRPr lang="tr-TR" sz="2800"/>
        </a:p>
      </dgm:t>
    </dgm:pt>
    <dgm:pt modelId="{44D89C47-41CD-3B44-B426-E9CF27AD08CC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Kalın</a:t>
          </a:r>
        </a:p>
      </dgm:t>
    </dgm:pt>
    <dgm:pt modelId="{43205955-1516-AE48-94D7-B9B878426C3E}" type="parTrans" cxnId="{7E9F5985-F1EB-8943-AC88-C31362EF95D8}">
      <dgm:prSet/>
      <dgm:spPr/>
      <dgm:t>
        <a:bodyPr/>
        <a:lstStyle/>
        <a:p>
          <a:endParaRPr lang="tr-TR" sz="2800"/>
        </a:p>
      </dgm:t>
    </dgm:pt>
    <dgm:pt modelId="{5F59A6D1-6E64-1545-8163-163C6B325985}" type="sibTrans" cxnId="{7E9F5985-F1EB-8943-AC88-C31362EF95D8}">
      <dgm:prSet/>
      <dgm:spPr/>
      <dgm:t>
        <a:bodyPr/>
        <a:lstStyle/>
        <a:p>
          <a:endParaRPr lang="tr-TR" sz="2800"/>
        </a:p>
      </dgm:t>
    </dgm:pt>
    <dgm:pt modelId="{213C5C58-73B8-DA44-967D-94B6D6445D08}">
      <dgm:prSet custT="1"/>
      <dgm:spPr>
        <a:solidFill>
          <a:srgbClr val="7030A0"/>
        </a:solidFill>
      </dgm:spPr>
      <dgm:t>
        <a:bodyPr/>
        <a:lstStyle/>
        <a:p>
          <a:r>
            <a:rPr lang="tr-TR" sz="2800" b="1" dirty="0"/>
            <a:t>Gövde Metni</a:t>
          </a:r>
        </a:p>
      </dgm:t>
    </dgm:pt>
    <dgm:pt modelId="{3FB1C5BB-3151-DA40-83C3-61AF7B19C276}" type="parTrans" cxnId="{519B0497-B282-934C-9786-18088386CD9D}">
      <dgm:prSet/>
      <dgm:spPr/>
      <dgm:t>
        <a:bodyPr/>
        <a:lstStyle/>
        <a:p>
          <a:endParaRPr lang="tr-TR" sz="2800"/>
        </a:p>
      </dgm:t>
    </dgm:pt>
    <dgm:pt modelId="{E6EFD41C-4A53-DA4C-9251-CAFD4F3464C8}" type="sibTrans" cxnId="{519B0497-B282-934C-9786-18088386CD9D}">
      <dgm:prSet/>
      <dgm:spPr/>
      <dgm:t>
        <a:bodyPr/>
        <a:lstStyle/>
        <a:p>
          <a:endParaRPr lang="tr-TR" sz="2800"/>
        </a:p>
      </dgm:t>
    </dgm:pt>
    <dgm:pt modelId="{8C7FEF8E-020B-CD43-B453-BF290710B3E1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Times New Roman</a:t>
          </a:r>
        </a:p>
      </dgm:t>
    </dgm:pt>
    <dgm:pt modelId="{8E2D739F-9BF0-1146-9DE2-39B6AC8E2AF5}" type="parTrans" cxnId="{03725182-9473-9C41-A933-7F63E3965680}">
      <dgm:prSet/>
      <dgm:spPr/>
      <dgm:t>
        <a:bodyPr/>
        <a:lstStyle/>
        <a:p>
          <a:endParaRPr lang="tr-TR" sz="2800"/>
        </a:p>
      </dgm:t>
    </dgm:pt>
    <dgm:pt modelId="{8414FC1C-38A6-3947-BF6A-A8E3510BB9AD}" type="sibTrans" cxnId="{03725182-9473-9C41-A933-7F63E3965680}">
      <dgm:prSet/>
      <dgm:spPr/>
      <dgm:t>
        <a:bodyPr/>
        <a:lstStyle/>
        <a:p>
          <a:endParaRPr lang="tr-TR" sz="2800"/>
        </a:p>
      </dgm:t>
    </dgm:pt>
    <dgm:pt modelId="{085791E8-72F9-604B-BD4A-D64CB769A1FD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12 punto</a:t>
          </a:r>
        </a:p>
      </dgm:t>
    </dgm:pt>
    <dgm:pt modelId="{9C48632E-1008-2842-B60C-C990B242BEE5}" type="parTrans" cxnId="{7DFFDC01-11BD-3745-9D15-ADC40D9633CD}">
      <dgm:prSet/>
      <dgm:spPr/>
      <dgm:t>
        <a:bodyPr/>
        <a:lstStyle/>
        <a:p>
          <a:endParaRPr lang="tr-TR" sz="2800"/>
        </a:p>
      </dgm:t>
    </dgm:pt>
    <dgm:pt modelId="{429299F1-B47E-2649-BE67-1FF6EBF6B4C2}" type="sibTrans" cxnId="{7DFFDC01-11BD-3745-9D15-ADC40D9633CD}">
      <dgm:prSet/>
      <dgm:spPr/>
      <dgm:t>
        <a:bodyPr/>
        <a:lstStyle/>
        <a:p>
          <a:endParaRPr lang="tr-TR" sz="2800"/>
        </a:p>
      </dgm:t>
    </dgm:pt>
    <dgm:pt modelId="{6749D14E-0AD6-AE47-A278-F51173F44C74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Tek satır aralığı</a:t>
          </a:r>
        </a:p>
      </dgm:t>
    </dgm:pt>
    <dgm:pt modelId="{B4DCD22E-543D-C74E-93F3-C2FB78D77105}" type="parTrans" cxnId="{10845773-5B0A-3F4D-9E65-E8C997452DCF}">
      <dgm:prSet/>
      <dgm:spPr/>
      <dgm:t>
        <a:bodyPr/>
        <a:lstStyle/>
        <a:p>
          <a:endParaRPr lang="tr-TR" sz="2800"/>
        </a:p>
      </dgm:t>
    </dgm:pt>
    <dgm:pt modelId="{CDA96A73-A404-B640-B0B7-370A0C557C9A}" type="sibTrans" cxnId="{10845773-5B0A-3F4D-9E65-E8C997452DCF}">
      <dgm:prSet/>
      <dgm:spPr/>
      <dgm:t>
        <a:bodyPr/>
        <a:lstStyle/>
        <a:p>
          <a:endParaRPr lang="tr-TR" sz="2800"/>
        </a:p>
      </dgm:t>
    </dgm:pt>
    <dgm:pt modelId="{1148446D-81CC-9942-A97F-491F8A26B83D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İki yana yaslı</a:t>
          </a:r>
        </a:p>
      </dgm:t>
    </dgm:pt>
    <dgm:pt modelId="{52659A5E-EBC2-3447-9DCE-7AC163CD8734}" type="parTrans" cxnId="{8724589A-BF40-B14A-A6AF-EE978E37F96F}">
      <dgm:prSet/>
      <dgm:spPr/>
      <dgm:t>
        <a:bodyPr/>
        <a:lstStyle/>
        <a:p>
          <a:endParaRPr lang="tr-TR" sz="2800"/>
        </a:p>
      </dgm:t>
    </dgm:pt>
    <dgm:pt modelId="{D34124FF-6FC7-8B42-9066-A9DAA18D0911}" type="sibTrans" cxnId="{8724589A-BF40-B14A-A6AF-EE978E37F96F}">
      <dgm:prSet/>
      <dgm:spPr/>
      <dgm:t>
        <a:bodyPr/>
        <a:lstStyle/>
        <a:p>
          <a:endParaRPr lang="tr-TR" sz="2800"/>
        </a:p>
      </dgm:t>
    </dgm:pt>
    <dgm:pt modelId="{5E122FDD-4778-BD43-AFAE-500DF2C8BACB}">
      <dgm:prSet custT="1"/>
      <dgm:spPr>
        <a:solidFill>
          <a:srgbClr val="7030A0"/>
        </a:solidFill>
      </dgm:spPr>
      <dgm:t>
        <a:bodyPr/>
        <a:lstStyle/>
        <a:p>
          <a:r>
            <a:rPr lang="tr-TR" sz="2800" b="1" dirty="0"/>
            <a:t>Başlık-Satır Arası/ Paragraflar Arası</a:t>
          </a:r>
        </a:p>
      </dgm:t>
    </dgm:pt>
    <dgm:pt modelId="{AC2054F0-B55D-BA4C-83F2-E9A5948712A0}" type="parTrans" cxnId="{9CAEA6C9-F4A2-9449-AA46-8268B657AE33}">
      <dgm:prSet/>
      <dgm:spPr/>
      <dgm:t>
        <a:bodyPr/>
        <a:lstStyle/>
        <a:p>
          <a:endParaRPr lang="tr-TR" sz="2800"/>
        </a:p>
      </dgm:t>
    </dgm:pt>
    <dgm:pt modelId="{AF630B30-DCF9-3B43-AF47-B83EC601B439}" type="sibTrans" cxnId="{9CAEA6C9-F4A2-9449-AA46-8268B657AE33}">
      <dgm:prSet/>
      <dgm:spPr/>
      <dgm:t>
        <a:bodyPr/>
        <a:lstStyle/>
        <a:p>
          <a:endParaRPr lang="tr-TR" sz="2800"/>
        </a:p>
      </dgm:t>
    </dgm:pt>
    <dgm:pt modelId="{A2E1EE2C-CCAD-A548-B11C-57EA030CA63B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1.5 satır aralığı</a:t>
          </a:r>
        </a:p>
      </dgm:t>
    </dgm:pt>
    <dgm:pt modelId="{7FFC5EF3-5225-A14A-B7AC-DFC0400F8947}" type="parTrans" cxnId="{ABE8CCD6-EDF4-194B-9742-2418F6438312}">
      <dgm:prSet/>
      <dgm:spPr/>
      <dgm:t>
        <a:bodyPr/>
        <a:lstStyle/>
        <a:p>
          <a:endParaRPr lang="tr-TR" sz="2800"/>
        </a:p>
      </dgm:t>
    </dgm:pt>
    <dgm:pt modelId="{2CA3E034-1E73-154A-9248-8B49626A3F90}" type="sibTrans" cxnId="{ABE8CCD6-EDF4-194B-9742-2418F6438312}">
      <dgm:prSet/>
      <dgm:spPr/>
      <dgm:t>
        <a:bodyPr/>
        <a:lstStyle/>
        <a:p>
          <a:endParaRPr lang="tr-TR" sz="2800"/>
        </a:p>
      </dgm:t>
    </dgm:pt>
    <dgm:pt modelId="{4A8FD12E-CA3E-DE44-8E47-D51F7DA6ACD2}">
      <dgm:prSet custT="1"/>
      <dgm:spPr>
        <a:solidFill>
          <a:srgbClr val="7030A0"/>
        </a:solidFill>
      </dgm:spPr>
      <dgm:t>
        <a:bodyPr/>
        <a:lstStyle/>
        <a:p>
          <a:r>
            <a:rPr lang="tr-TR" sz="2800" b="1" dirty="0"/>
            <a:t>Sayfa Numaraları</a:t>
          </a:r>
        </a:p>
      </dgm:t>
    </dgm:pt>
    <dgm:pt modelId="{8D78C329-E884-2340-9118-4E86EF46AE4F}" type="parTrans" cxnId="{C87219EF-8334-DD46-A116-441276EBB9E5}">
      <dgm:prSet/>
      <dgm:spPr/>
      <dgm:t>
        <a:bodyPr/>
        <a:lstStyle/>
        <a:p>
          <a:endParaRPr lang="tr-TR" sz="2800"/>
        </a:p>
      </dgm:t>
    </dgm:pt>
    <dgm:pt modelId="{8F389367-A88A-A442-9885-3D5B106EF7D0}" type="sibTrans" cxnId="{C87219EF-8334-DD46-A116-441276EBB9E5}">
      <dgm:prSet/>
      <dgm:spPr/>
      <dgm:t>
        <a:bodyPr/>
        <a:lstStyle/>
        <a:p>
          <a:endParaRPr lang="tr-TR" sz="2800"/>
        </a:p>
      </dgm:t>
    </dgm:pt>
    <dgm:pt modelId="{42C7537F-A5AE-9148-9AF0-3A979430CF74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Alt bilgi kısmında ortaya</a:t>
          </a:r>
        </a:p>
      </dgm:t>
    </dgm:pt>
    <dgm:pt modelId="{3CB9DE0D-1140-A04F-BB68-3D68DAB5A682}" type="parTrans" cxnId="{9356E304-E55E-1541-9143-7F1578C9AA7C}">
      <dgm:prSet/>
      <dgm:spPr/>
      <dgm:t>
        <a:bodyPr/>
        <a:lstStyle/>
        <a:p>
          <a:endParaRPr lang="tr-TR" sz="2800"/>
        </a:p>
      </dgm:t>
    </dgm:pt>
    <dgm:pt modelId="{D1B30E60-1309-F04F-AFFE-F1C00625B094}" type="sibTrans" cxnId="{9356E304-E55E-1541-9143-7F1578C9AA7C}">
      <dgm:prSet/>
      <dgm:spPr/>
      <dgm:t>
        <a:bodyPr/>
        <a:lstStyle/>
        <a:p>
          <a:endParaRPr lang="tr-TR" sz="2800"/>
        </a:p>
      </dgm:t>
    </dgm:pt>
    <dgm:pt modelId="{961368BA-2216-AA49-894E-0510A26A446F}">
      <dgm:prSet custT="1"/>
      <dgm:spPr>
        <a:solidFill>
          <a:srgbClr val="7030A0"/>
        </a:solidFill>
      </dgm:spPr>
      <dgm:t>
        <a:bodyPr/>
        <a:lstStyle/>
        <a:p>
          <a:r>
            <a:rPr lang="tr-TR" sz="2800" b="1" dirty="0"/>
            <a:t>Kenar Boşlukları</a:t>
          </a:r>
        </a:p>
      </dgm:t>
    </dgm:pt>
    <dgm:pt modelId="{09FEE080-6836-3B4C-9C5C-78493942B4A3}" type="parTrans" cxnId="{F40BF384-C2BA-CD4A-A954-D3522B900AFF}">
      <dgm:prSet/>
      <dgm:spPr/>
      <dgm:t>
        <a:bodyPr/>
        <a:lstStyle/>
        <a:p>
          <a:endParaRPr lang="tr-TR" sz="2800"/>
        </a:p>
      </dgm:t>
    </dgm:pt>
    <dgm:pt modelId="{98C2F8C5-F657-B94A-89E0-9A759BAB2546}" type="sibTrans" cxnId="{F40BF384-C2BA-CD4A-A954-D3522B900AFF}">
      <dgm:prSet/>
      <dgm:spPr/>
      <dgm:t>
        <a:bodyPr/>
        <a:lstStyle/>
        <a:p>
          <a:endParaRPr lang="tr-TR" sz="2800"/>
        </a:p>
      </dgm:t>
    </dgm:pt>
    <dgm:pt modelId="{E2409AC2-D7C1-6E40-808F-BE1CAC3114D3}">
      <dgm:prSet custT="1"/>
      <dgm:spPr>
        <a:solidFill>
          <a:srgbClr val="CCC3FC">
            <a:alpha val="90000"/>
          </a:srgbClr>
        </a:solidFill>
      </dgm:spPr>
      <dgm:t>
        <a:bodyPr/>
        <a:lstStyle/>
        <a:p>
          <a:r>
            <a:rPr lang="tr-TR" sz="2800" dirty="0"/>
            <a:t>Sağdan, soldan, alttan ve üstten 2,5 cm aralık</a:t>
          </a:r>
        </a:p>
      </dgm:t>
    </dgm:pt>
    <dgm:pt modelId="{C6CB0A66-D6A9-4A49-A239-EE56A7F4704E}" type="parTrans" cxnId="{D0B8013E-16DD-1145-8EB1-5F0DE860D6B0}">
      <dgm:prSet/>
      <dgm:spPr/>
      <dgm:t>
        <a:bodyPr/>
        <a:lstStyle/>
        <a:p>
          <a:endParaRPr lang="tr-TR" sz="2800"/>
        </a:p>
      </dgm:t>
    </dgm:pt>
    <dgm:pt modelId="{CE1420F3-5174-004E-B97E-3FA19E13A5AC}" type="sibTrans" cxnId="{D0B8013E-16DD-1145-8EB1-5F0DE860D6B0}">
      <dgm:prSet/>
      <dgm:spPr/>
      <dgm:t>
        <a:bodyPr/>
        <a:lstStyle/>
        <a:p>
          <a:endParaRPr lang="tr-TR" sz="2800"/>
        </a:p>
      </dgm:t>
    </dgm:pt>
    <dgm:pt modelId="{DF210759-0356-DF42-AB10-4390EE10C7B0}" type="pres">
      <dgm:prSet presAssocID="{64A2D219-B6BF-A348-A06A-DF736B67C6AD}" presName="Name0" presStyleCnt="0">
        <dgm:presLayoutVars>
          <dgm:dir/>
          <dgm:animLvl val="lvl"/>
          <dgm:resizeHandles/>
        </dgm:presLayoutVars>
      </dgm:prSet>
      <dgm:spPr/>
    </dgm:pt>
    <dgm:pt modelId="{9BB2A6CD-7031-7E4E-9EB6-9F588D3F077F}" type="pres">
      <dgm:prSet presAssocID="{038422B6-8AB2-DB4D-8AFC-5593B9DD4DD1}" presName="linNode" presStyleCnt="0"/>
      <dgm:spPr/>
    </dgm:pt>
    <dgm:pt modelId="{2EFED44C-6071-1D4F-93A0-66168ABA3E99}" type="pres">
      <dgm:prSet presAssocID="{038422B6-8AB2-DB4D-8AFC-5593B9DD4DD1}" presName="parentShp" presStyleLbl="node1" presStyleIdx="0" presStyleCnt="7" custLinFactNeighborX="-8601" custLinFactNeighborY="64228">
        <dgm:presLayoutVars>
          <dgm:bulletEnabled val="1"/>
        </dgm:presLayoutVars>
      </dgm:prSet>
      <dgm:spPr/>
    </dgm:pt>
    <dgm:pt modelId="{94B905A0-9C6E-8B46-A3D2-99BCFDB35636}" type="pres">
      <dgm:prSet presAssocID="{038422B6-8AB2-DB4D-8AFC-5593B9DD4DD1}" presName="childShp" presStyleLbl="bgAccFollowNode1" presStyleIdx="0" presStyleCnt="7" custScaleX="48076" custScaleY="253153" custLinFactNeighborX="-12902" custLinFactNeighborY="49934">
        <dgm:presLayoutVars>
          <dgm:bulletEnabled val="1"/>
        </dgm:presLayoutVars>
      </dgm:prSet>
      <dgm:spPr/>
    </dgm:pt>
    <dgm:pt modelId="{C576CA18-AFAA-3A4B-A5CE-380A1F2BBFD1}" type="pres">
      <dgm:prSet presAssocID="{950B4E20-2150-E147-8719-0E87CEE16FAD}" presName="spacing" presStyleCnt="0"/>
      <dgm:spPr/>
    </dgm:pt>
    <dgm:pt modelId="{E24C446B-ADDE-5D47-9820-94A79EAB4CEC}" type="pres">
      <dgm:prSet presAssocID="{40EF8E8A-2014-414E-B287-10D01CBA1E34}" presName="linNode" presStyleCnt="0"/>
      <dgm:spPr/>
    </dgm:pt>
    <dgm:pt modelId="{C4554BE8-9FE5-FC4D-85FB-E8AB4DA451AD}" type="pres">
      <dgm:prSet presAssocID="{40EF8E8A-2014-414E-B287-10D01CBA1E34}" presName="parentShp" presStyleLbl="node1" presStyleIdx="1" presStyleCnt="7" custScaleX="99815" custLinFactNeighborX="-7348">
        <dgm:presLayoutVars>
          <dgm:bulletEnabled val="1"/>
        </dgm:presLayoutVars>
      </dgm:prSet>
      <dgm:spPr/>
    </dgm:pt>
    <dgm:pt modelId="{F4541616-2F36-B34F-91B4-C729EC215053}" type="pres">
      <dgm:prSet presAssocID="{40EF8E8A-2014-414E-B287-10D01CBA1E34}" presName="childShp" presStyleLbl="bgAccFollowNode1" presStyleIdx="1" presStyleCnt="7" custScaleX="50459" custScaleY="232641" custLinFactNeighborX="-11022" custLinFactNeighborY="10995">
        <dgm:presLayoutVars>
          <dgm:bulletEnabled val="1"/>
        </dgm:presLayoutVars>
      </dgm:prSet>
      <dgm:spPr/>
    </dgm:pt>
    <dgm:pt modelId="{EDE080DB-0ED1-024B-BEF7-7F7D8EDA81A3}" type="pres">
      <dgm:prSet presAssocID="{4BF37A87-155A-4049-9CB8-4D4A00973F8D}" presName="spacing" presStyleCnt="0"/>
      <dgm:spPr/>
    </dgm:pt>
    <dgm:pt modelId="{7D43FA60-7B58-E74B-B991-88DEF9187E24}" type="pres">
      <dgm:prSet presAssocID="{C316A72D-6358-2849-9E48-F94B1957A2E9}" presName="linNode" presStyleCnt="0"/>
      <dgm:spPr/>
    </dgm:pt>
    <dgm:pt modelId="{648FF564-B71B-1C4C-B648-34121B567656}" type="pres">
      <dgm:prSet presAssocID="{C316A72D-6358-2849-9E48-F94B1957A2E9}" presName="parentShp" presStyleLbl="node1" presStyleIdx="2" presStyleCnt="7" custLinFactNeighborX="-5288" custLinFactNeighborY="-5521">
        <dgm:presLayoutVars>
          <dgm:bulletEnabled val="1"/>
        </dgm:presLayoutVars>
      </dgm:prSet>
      <dgm:spPr/>
    </dgm:pt>
    <dgm:pt modelId="{17C62037-8C87-FA45-8282-DB71A71FA300}" type="pres">
      <dgm:prSet presAssocID="{C316A72D-6358-2849-9E48-F94B1957A2E9}" presName="childShp" presStyleLbl="bgAccFollowNode1" presStyleIdx="2" presStyleCnt="7" custScaleX="54703" custScaleY="260526" custLinFactNeighborX="-7932" custLinFactNeighborY="-5521">
        <dgm:presLayoutVars>
          <dgm:bulletEnabled val="1"/>
        </dgm:presLayoutVars>
      </dgm:prSet>
      <dgm:spPr/>
    </dgm:pt>
    <dgm:pt modelId="{AC3CFC60-7ACB-6C41-8F69-E9BA05972787}" type="pres">
      <dgm:prSet presAssocID="{EF17E7E6-5CAE-774D-AABB-B894B54A1C15}" presName="spacing" presStyleCnt="0"/>
      <dgm:spPr/>
    </dgm:pt>
    <dgm:pt modelId="{43BE5BA5-3195-924D-9308-DF4FA1EED703}" type="pres">
      <dgm:prSet presAssocID="{213C5C58-73B8-DA44-967D-94B6D6445D08}" presName="linNode" presStyleCnt="0"/>
      <dgm:spPr/>
    </dgm:pt>
    <dgm:pt modelId="{D02AA010-7C54-7545-95FF-310DE3AE7E68}" type="pres">
      <dgm:prSet presAssocID="{213C5C58-73B8-DA44-967D-94B6D6445D08}" presName="parentShp" presStyleLbl="node1" presStyleIdx="3" presStyleCnt="7" custLinFactNeighborX="-5225" custLinFactNeighborY="-43545">
        <dgm:presLayoutVars>
          <dgm:bulletEnabled val="1"/>
        </dgm:presLayoutVars>
      </dgm:prSet>
      <dgm:spPr/>
    </dgm:pt>
    <dgm:pt modelId="{A728018E-424B-BD4D-A867-3646068188B0}" type="pres">
      <dgm:prSet presAssocID="{213C5C58-73B8-DA44-967D-94B6D6445D08}" presName="childShp" presStyleLbl="bgAccFollowNode1" presStyleIdx="3" presStyleCnt="7" custScaleX="54828" custScaleY="331857" custLinFactNeighborX="-7838" custLinFactNeighborY="-21993">
        <dgm:presLayoutVars>
          <dgm:bulletEnabled val="1"/>
        </dgm:presLayoutVars>
      </dgm:prSet>
      <dgm:spPr/>
    </dgm:pt>
    <dgm:pt modelId="{321579FF-925B-CA45-91EB-B493822F5CCB}" type="pres">
      <dgm:prSet presAssocID="{E6EFD41C-4A53-DA4C-9251-CAFD4F3464C8}" presName="spacing" presStyleCnt="0"/>
      <dgm:spPr/>
    </dgm:pt>
    <dgm:pt modelId="{7565FBCD-F42C-FF4E-BA56-B47BA92126FC}" type="pres">
      <dgm:prSet presAssocID="{5E122FDD-4778-BD43-AFAE-500DF2C8BACB}" presName="linNode" presStyleCnt="0"/>
      <dgm:spPr/>
    </dgm:pt>
    <dgm:pt modelId="{B85A9BB8-E289-224C-93E1-30C27CEE0CA1}" type="pres">
      <dgm:prSet presAssocID="{5E122FDD-4778-BD43-AFAE-500DF2C8BACB}" presName="parentShp" presStyleLbl="node1" presStyleIdx="4" presStyleCnt="7" custLinFactNeighborX="-11299" custLinFactNeighborY="-47106">
        <dgm:presLayoutVars>
          <dgm:bulletEnabled val="1"/>
        </dgm:presLayoutVars>
      </dgm:prSet>
      <dgm:spPr/>
    </dgm:pt>
    <dgm:pt modelId="{2EED7FDC-CF45-5344-968F-A92FB1EA7116}" type="pres">
      <dgm:prSet presAssocID="{5E122FDD-4778-BD43-AFAE-500DF2C8BACB}" presName="childShp" presStyleLbl="bgAccFollowNode1" presStyleIdx="4" presStyleCnt="7" custScaleX="42681" custScaleY="65571" custLinFactNeighborX="-16949" custLinFactNeighborY="-44553">
        <dgm:presLayoutVars>
          <dgm:bulletEnabled val="1"/>
        </dgm:presLayoutVars>
      </dgm:prSet>
      <dgm:spPr/>
    </dgm:pt>
    <dgm:pt modelId="{1CAE60C3-38D8-C34B-B583-738A4216816C}" type="pres">
      <dgm:prSet presAssocID="{AF630B30-DCF9-3B43-AF47-B83EC601B439}" presName="spacing" presStyleCnt="0"/>
      <dgm:spPr/>
    </dgm:pt>
    <dgm:pt modelId="{03D7FC9A-20DC-BB4F-B526-B7D2CD254147}" type="pres">
      <dgm:prSet presAssocID="{4A8FD12E-CA3E-DE44-8E47-D51F7DA6ACD2}" presName="linNode" presStyleCnt="0"/>
      <dgm:spPr/>
    </dgm:pt>
    <dgm:pt modelId="{581AFC30-5ACD-E64F-8582-961A2F831A79}" type="pres">
      <dgm:prSet presAssocID="{4A8FD12E-CA3E-DE44-8E47-D51F7DA6ACD2}" presName="parentShp" presStyleLbl="node1" presStyleIdx="5" presStyleCnt="7" custLinFactNeighborX="-11276" custLinFactNeighborY="-48904">
        <dgm:presLayoutVars>
          <dgm:bulletEnabled val="1"/>
        </dgm:presLayoutVars>
      </dgm:prSet>
      <dgm:spPr/>
    </dgm:pt>
    <dgm:pt modelId="{484FFF5B-CF98-314C-812E-00867EF802C8}" type="pres">
      <dgm:prSet presAssocID="{4A8FD12E-CA3E-DE44-8E47-D51F7DA6ACD2}" presName="childShp" presStyleLbl="bgAccFollowNode1" presStyleIdx="5" presStyleCnt="7" custScaleX="42727" custLinFactNeighborX="-16915" custLinFactNeighborY="-48904">
        <dgm:presLayoutVars>
          <dgm:bulletEnabled val="1"/>
        </dgm:presLayoutVars>
      </dgm:prSet>
      <dgm:spPr/>
    </dgm:pt>
    <dgm:pt modelId="{CF9E40C8-3835-7C47-8EFD-2F366C488625}" type="pres">
      <dgm:prSet presAssocID="{8F389367-A88A-A442-9885-3D5B106EF7D0}" presName="spacing" presStyleCnt="0"/>
      <dgm:spPr/>
    </dgm:pt>
    <dgm:pt modelId="{2A80C2DE-608D-9943-A384-BF117DA90283}" type="pres">
      <dgm:prSet presAssocID="{961368BA-2216-AA49-894E-0510A26A446F}" presName="linNode" presStyleCnt="0"/>
      <dgm:spPr/>
    </dgm:pt>
    <dgm:pt modelId="{FFADEB3E-80F3-7C44-A97B-F0BE0F2483AF}" type="pres">
      <dgm:prSet presAssocID="{961368BA-2216-AA49-894E-0510A26A446F}" presName="parentShp" presStyleLbl="node1" presStyleIdx="6" presStyleCnt="7" custLinFactNeighborX="5389" custLinFactNeighborY="-43984">
        <dgm:presLayoutVars>
          <dgm:bulletEnabled val="1"/>
        </dgm:presLayoutVars>
      </dgm:prSet>
      <dgm:spPr/>
    </dgm:pt>
    <dgm:pt modelId="{22CA50C3-6A06-D245-BE40-A6ECC1F2924F}" type="pres">
      <dgm:prSet presAssocID="{961368BA-2216-AA49-894E-0510A26A446F}" presName="childShp" presStyleLbl="bgAccFollowNode1" presStyleIdx="6" presStyleCnt="7" custScaleX="76057" custLinFactNeighborX="8083" custLinFactNeighborY="-43984">
        <dgm:presLayoutVars>
          <dgm:bulletEnabled val="1"/>
        </dgm:presLayoutVars>
      </dgm:prSet>
      <dgm:spPr/>
    </dgm:pt>
  </dgm:ptLst>
  <dgm:cxnLst>
    <dgm:cxn modelId="{7DFFDC01-11BD-3745-9D15-ADC40D9633CD}" srcId="{213C5C58-73B8-DA44-967D-94B6D6445D08}" destId="{085791E8-72F9-604B-BD4A-D64CB769A1FD}" srcOrd="1" destOrd="0" parTransId="{9C48632E-1008-2842-B60C-C990B242BEE5}" sibTransId="{429299F1-B47E-2649-BE67-1FF6EBF6B4C2}"/>
    <dgm:cxn modelId="{9356E304-E55E-1541-9143-7F1578C9AA7C}" srcId="{4A8FD12E-CA3E-DE44-8E47-D51F7DA6ACD2}" destId="{42C7537F-A5AE-9148-9AF0-3A979430CF74}" srcOrd="0" destOrd="0" parTransId="{3CB9DE0D-1140-A04F-BB68-3D68DAB5A682}" sibTransId="{D1B30E60-1309-F04F-AFFE-F1C00625B094}"/>
    <dgm:cxn modelId="{BAC00E07-51D6-6243-86CD-BD5B4D8F2A01}" type="presOf" srcId="{F7B71580-DD62-084D-A70A-93274713508F}" destId="{94B905A0-9C6E-8B46-A3D2-99BCFDB35636}" srcOrd="0" destOrd="0" presId="urn:microsoft.com/office/officeart/2005/8/layout/vList6"/>
    <dgm:cxn modelId="{D2CED10A-5DD4-0C49-B6A4-F1E39989B918}" srcId="{038422B6-8AB2-DB4D-8AFC-5593B9DD4DD1}" destId="{3BD4332B-CE99-EC44-B0A6-674873E7CE46}" srcOrd="1" destOrd="0" parTransId="{026322B3-BB30-D642-8F64-C9CFC2AFC2FB}" sibTransId="{5672993C-A778-6145-8ED3-52BC2F0DCB2F}"/>
    <dgm:cxn modelId="{0B6E3C0F-63B5-E64F-80EE-4DE5CE9F93D8}" type="presOf" srcId="{A2E1EE2C-CCAD-A548-B11C-57EA030CA63B}" destId="{2EED7FDC-CF45-5344-968F-A92FB1EA7116}" srcOrd="0" destOrd="0" presId="urn:microsoft.com/office/officeart/2005/8/layout/vList6"/>
    <dgm:cxn modelId="{BDB93814-7F9B-1742-8476-EC2A03198ED7}" srcId="{C316A72D-6358-2849-9E48-F94B1957A2E9}" destId="{341C26B5-5B25-4541-9A60-04D76D1AB5A7}" srcOrd="1" destOrd="0" parTransId="{C3EF46B3-DE1A-B642-9F0E-2F215935B52F}" sibTransId="{ED42C0D3-396A-F442-8450-ADECDB9DF090}"/>
    <dgm:cxn modelId="{DF1C211A-DD9C-4A4C-B213-0EA42CA4C67F}" type="presOf" srcId="{213C5C58-73B8-DA44-967D-94B6D6445D08}" destId="{D02AA010-7C54-7545-95FF-310DE3AE7E68}" srcOrd="0" destOrd="0" presId="urn:microsoft.com/office/officeart/2005/8/layout/vList6"/>
    <dgm:cxn modelId="{81CFD321-4B15-3847-9171-01461F22AEA1}" type="presOf" srcId="{5E122FDD-4778-BD43-AFAE-500DF2C8BACB}" destId="{B85A9BB8-E289-224C-93E1-30C27CEE0CA1}" srcOrd="0" destOrd="0" presId="urn:microsoft.com/office/officeart/2005/8/layout/vList6"/>
    <dgm:cxn modelId="{7CC6BA2A-379B-5A4C-9790-191CE54570F4}" type="presOf" srcId="{675701DA-9FA8-644D-B765-523A03CD8966}" destId="{94B905A0-9C6E-8B46-A3D2-99BCFDB35636}" srcOrd="0" destOrd="2" presId="urn:microsoft.com/office/officeart/2005/8/layout/vList6"/>
    <dgm:cxn modelId="{F7F8BF33-A4BE-5F40-B7D0-7DDBB0DBA21A}" type="presOf" srcId="{1148446D-81CC-9942-A97F-491F8A26B83D}" destId="{A728018E-424B-BD4D-A867-3646068188B0}" srcOrd="0" destOrd="3" presId="urn:microsoft.com/office/officeart/2005/8/layout/vList6"/>
    <dgm:cxn modelId="{B8605034-9F11-584B-844B-1719AF28FA5E}" type="presOf" srcId="{C59DF847-84D5-9C4F-A189-8F96778FD1B0}" destId="{F4541616-2F36-B34F-91B4-C729EC215053}" srcOrd="0" destOrd="0" presId="urn:microsoft.com/office/officeart/2005/8/layout/vList6"/>
    <dgm:cxn modelId="{FF668936-ED09-3849-A164-57D9FD51C7F4}" type="presOf" srcId="{90F202F5-5BBE-C347-984E-69EBE233B504}" destId="{F4541616-2F36-B34F-91B4-C729EC215053}" srcOrd="0" destOrd="1" presId="urn:microsoft.com/office/officeart/2005/8/layout/vList6"/>
    <dgm:cxn modelId="{D0B8013E-16DD-1145-8EB1-5F0DE860D6B0}" srcId="{961368BA-2216-AA49-894E-0510A26A446F}" destId="{E2409AC2-D7C1-6E40-808F-BE1CAC3114D3}" srcOrd="0" destOrd="0" parTransId="{C6CB0A66-D6A9-4A49-A239-EE56A7F4704E}" sibTransId="{CE1420F3-5174-004E-B97E-3FA19E13A5AC}"/>
    <dgm:cxn modelId="{F101594C-5FE1-D044-AD10-7FF60FDF353A}" type="presOf" srcId="{038422B6-8AB2-DB4D-8AFC-5593B9DD4DD1}" destId="{2EFED44C-6071-1D4F-93A0-66168ABA3E99}" srcOrd="0" destOrd="0" presId="urn:microsoft.com/office/officeart/2005/8/layout/vList6"/>
    <dgm:cxn modelId="{EB94BA5A-9C09-9B44-9818-428BE9CA018B}" type="presOf" srcId="{42C7537F-A5AE-9148-9AF0-3A979430CF74}" destId="{484FFF5B-CF98-314C-812E-00867EF802C8}" srcOrd="0" destOrd="0" presId="urn:microsoft.com/office/officeart/2005/8/layout/vList6"/>
    <dgm:cxn modelId="{FAE3E65C-0F48-7240-84FA-31027F83F2CC}" srcId="{64A2D219-B6BF-A348-A06A-DF736B67C6AD}" destId="{40EF8E8A-2014-414E-B287-10D01CBA1E34}" srcOrd="1" destOrd="0" parTransId="{C9350456-6DCA-374A-8E86-07CB54583577}" sibTransId="{4BF37A87-155A-4049-9CB8-4D4A00973F8D}"/>
    <dgm:cxn modelId="{23752F5D-BDAF-C645-B1F8-230300FDD263}" srcId="{64A2D219-B6BF-A348-A06A-DF736B67C6AD}" destId="{C316A72D-6358-2849-9E48-F94B1957A2E9}" srcOrd="2" destOrd="0" parTransId="{4E5220C2-E92C-2649-B346-CC74A60F3A61}" sibTransId="{EF17E7E6-5CAE-774D-AABB-B894B54A1C15}"/>
    <dgm:cxn modelId="{AE614663-8945-E040-B9F4-9F4E03BED49C}" srcId="{64A2D219-B6BF-A348-A06A-DF736B67C6AD}" destId="{038422B6-8AB2-DB4D-8AFC-5593B9DD4DD1}" srcOrd="0" destOrd="0" parTransId="{821B9FD8-2EAB-AF45-804B-BCEAC8D9F9A4}" sibTransId="{950B4E20-2150-E147-8719-0E87CEE16FAD}"/>
    <dgm:cxn modelId="{7B177265-81B6-984C-A23E-1A8A89EE107A}" srcId="{038422B6-8AB2-DB4D-8AFC-5593B9DD4DD1}" destId="{675701DA-9FA8-644D-B765-523A03CD8966}" srcOrd="2" destOrd="0" parTransId="{30FF24A2-D440-904B-8B8D-9C6242532E31}" sibTransId="{0EF1F1F1-1F46-5946-8B0E-B64010338160}"/>
    <dgm:cxn modelId="{10845773-5B0A-3F4D-9E65-E8C997452DCF}" srcId="{213C5C58-73B8-DA44-967D-94B6D6445D08}" destId="{6749D14E-0AD6-AE47-A278-F51173F44C74}" srcOrd="2" destOrd="0" parTransId="{B4DCD22E-543D-C74E-93F3-C2FB78D77105}" sibTransId="{CDA96A73-A404-B640-B0B7-370A0C557C9A}"/>
    <dgm:cxn modelId="{6242EF74-2271-7C48-B208-DF856F5CBCC2}" type="presOf" srcId="{074D237C-BF94-3649-867D-13D6F7626B76}" destId="{F4541616-2F36-B34F-91B4-C729EC215053}" srcOrd="0" destOrd="2" presId="urn:microsoft.com/office/officeart/2005/8/layout/vList6"/>
    <dgm:cxn modelId="{E3CF337E-C8EE-944D-BD37-5AD1EE9D7AA2}" type="presOf" srcId="{E2409AC2-D7C1-6E40-808F-BE1CAC3114D3}" destId="{22CA50C3-6A06-D245-BE40-A6ECC1F2924F}" srcOrd="0" destOrd="0" presId="urn:microsoft.com/office/officeart/2005/8/layout/vList6"/>
    <dgm:cxn modelId="{126D8581-2CCE-CA4D-AF6D-F56E8A1BD2DE}" type="presOf" srcId="{3BD4332B-CE99-EC44-B0A6-674873E7CE46}" destId="{94B905A0-9C6E-8B46-A3D2-99BCFDB35636}" srcOrd="0" destOrd="1" presId="urn:microsoft.com/office/officeart/2005/8/layout/vList6"/>
    <dgm:cxn modelId="{03725182-9473-9C41-A933-7F63E3965680}" srcId="{213C5C58-73B8-DA44-967D-94B6D6445D08}" destId="{8C7FEF8E-020B-CD43-B453-BF290710B3E1}" srcOrd="0" destOrd="0" parTransId="{8E2D739F-9BF0-1146-9DE2-39B6AC8E2AF5}" sibTransId="{8414FC1C-38A6-3947-BF6A-A8E3510BB9AD}"/>
    <dgm:cxn modelId="{F40BF384-C2BA-CD4A-A954-D3522B900AFF}" srcId="{64A2D219-B6BF-A348-A06A-DF736B67C6AD}" destId="{961368BA-2216-AA49-894E-0510A26A446F}" srcOrd="6" destOrd="0" parTransId="{09FEE080-6836-3B4C-9C5C-78493942B4A3}" sibTransId="{98C2F8C5-F657-B94A-89E0-9A759BAB2546}"/>
    <dgm:cxn modelId="{7E9F5985-F1EB-8943-AC88-C31362EF95D8}" srcId="{C316A72D-6358-2849-9E48-F94B1957A2E9}" destId="{44D89C47-41CD-3B44-B426-E9CF27AD08CC}" srcOrd="2" destOrd="0" parTransId="{43205955-1516-AE48-94D7-B9B878426C3E}" sibTransId="{5F59A6D1-6E64-1545-8163-163C6B325985}"/>
    <dgm:cxn modelId="{E2CC0A87-FC52-6E40-9980-7DCF1EE8770F}" type="presOf" srcId="{1A613862-D570-374D-8787-19C7DD978550}" destId="{17C62037-8C87-FA45-8282-DB71A71FA300}" srcOrd="0" destOrd="0" presId="urn:microsoft.com/office/officeart/2005/8/layout/vList6"/>
    <dgm:cxn modelId="{209FD188-BBF1-AB4C-83B8-625CD45070E1}" srcId="{40EF8E8A-2014-414E-B287-10D01CBA1E34}" destId="{074D237C-BF94-3649-867D-13D6F7626B76}" srcOrd="2" destOrd="0" parTransId="{539D507F-CB60-554F-8A34-0780CA2DBC2D}" sibTransId="{C7494E60-DBF5-B947-B073-74ADAEF512B8}"/>
    <dgm:cxn modelId="{4EA2738F-4BE0-1041-A25F-03CE0157BDEB}" type="presOf" srcId="{341C26B5-5B25-4541-9A60-04D76D1AB5A7}" destId="{17C62037-8C87-FA45-8282-DB71A71FA300}" srcOrd="0" destOrd="1" presId="urn:microsoft.com/office/officeart/2005/8/layout/vList6"/>
    <dgm:cxn modelId="{3BA16292-64D5-CD4C-A143-3BACE6B7824F}" srcId="{C316A72D-6358-2849-9E48-F94B1957A2E9}" destId="{1A613862-D570-374D-8787-19C7DD978550}" srcOrd="0" destOrd="0" parTransId="{BF5841CF-8450-9246-8D24-0747683341E9}" sibTransId="{7D6402AC-E508-FA4D-96D4-D95C4EF83089}"/>
    <dgm:cxn modelId="{7C127793-D4B0-F440-B36C-C66B6864041A}" srcId="{40EF8E8A-2014-414E-B287-10D01CBA1E34}" destId="{C59DF847-84D5-9C4F-A189-8F96778FD1B0}" srcOrd="0" destOrd="0" parTransId="{740A4B55-2B8E-0B48-8B7B-943E568221DA}" sibTransId="{95F2BDB4-5251-F149-9056-E1755EA9C608}"/>
    <dgm:cxn modelId="{519B0497-B282-934C-9786-18088386CD9D}" srcId="{64A2D219-B6BF-A348-A06A-DF736B67C6AD}" destId="{213C5C58-73B8-DA44-967D-94B6D6445D08}" srcOrd="3" destOrd="0" parTransId="{3FB1C5BB-3151-DA40-83C3-61AF7B19C276}" sibTransId="{E6EFD41C-4A53-DA4C-9251-CAFD4F3464C8}"/>
    <dgm:cxn modelId="{8724589A-BF40-B14A-A6AF-EE978E37F96F}" srcId="{213C5C58-73B8-DA44-967D-94B6D6445D08}" destId="{1148446D-81CC-9942-A97F-491F8A26B83D}" srcOrd="3" destOrd="0" parTransId="{52659A5E-EBC2-3447-9DCE-7AC163CD8734}" sibTransId="{D34124FF-6FC7-8B42-9066-A9DAA18D0911}"/>
    <dgm:cxn modelId="{3E91A8A5-7593-6A44-BBD6-95A5F62EC3CB}" type="presOf" srcId="{40EF8E8A-2014-414E-B287-10D01CBA1E34}" destId="{C4554BE8-9FE5-FC4D-85FB-E8AB4DA451AD}" srcOrd="0" destOrd="0" presId="urn:microsoft.com/office/officeart/2005/8/layout/vList6"/>
    <dgm:cxn modelId="{A61633A8-59E1-854F-BD78-37EAF5A2C13E}" type="presOf" srcId="{4A8FD12E-CA3E-DE44-8E47-D51F7DA6ACD2}" destId="{581AFC30-5ACD-E64F-8582-961A2F831A79}" srcOrd="0" destOrd="0" presId="urn:microsoft.com/office/officeart/2005/8/layout/vList6"/>
    <dgm:cxn modelId="{6AA482A8-DAC4-B941-B763-0FBCF8239161}" srcId="{038422B6-8AB2-DB4D-8AFC-5593B9DD4DD1}" destId="{F7B71580-DD62-084D-A70A-93274713508F}" srcOrd="0" destOrd="0" parTransId="{3CCEB66F-825D-8C4D-92D9-A694175EF8ED}" sibTransId="{771343EA-FBDF-6E43-A44F-7A7BAF460EC1}"/>
    <dgm:cxn modelId="{5A2434B1-FD22-6949-A169-919237191551}" type="presOf" srcId="{6749D14E-0AD6-AE47-A278-F51173F44C74}" destId="{A728018E-424B-BD4D-A867-3646068188B0}" srcOrd="0" destOrd="2" presId="urn:microsoft.com/office/officeart/2005/8/layout/vList6"/>
    <dgm:cxn modelId="{431E8CB7-DA4D-CF45-AA51-00979D26A821}" type="presOf" srcId="{085791E8-72F9-604B-BD4A-D64CB769A1FD}" destId="{A728018E-424B-BD4D-A867-3646068188B0}" srcOrd="0" destOrd="1" presId="urn:microsoft.com/office/officeart/2005/8/layout/vList6"/>
    <dgm:cxn modelId="{F549E5B7-D569-B141-8F46-5071A3B9AF02}" type="presOf" srcId="{8C7FEF8E-020B-CD43-B453-BF290710B3E1}" destId="{A728018E-424B-BD4D-A867-3646068188B0}" srcOrd="0" destOrd="0" presId="urn:microsoft.com/office/officeart/2005/8/layout/vList6"/>
    <dgm:cxn modelId="{9CAEA6C9-F4A2-9449-AA46-8268B657AE33}" srcId="{64A2D219-B6BF-A348-A06A-DF736B67C6AD}" destId="{5E122FDD-4778-BD43-AFAE-500DF2C8BACB}" srcOrd="4" destOrd="0" parTransId="{AC2054F0-B55D-BA4C-83F2-E9A5948712A0}" sibTransId="{AF630B30-DCF9-3B43-AF47-B83EC601B439}"/>
    <dgm:cxn modelId="{A695C6C9-25D6-FA49-ACE8-7B9E7E24369A}" type="presOf" srcId="{961368BA-2216-AA49-894E-0510A26A446F}" destId="{FFADEB3E-80F3-7C44-A97B-F0BE0F2483AF}" srcOrd="0" destOrd="0" presId="urn:microsoft.com/office/officeart/2005/8/layout/vList6"/>
    <dgm:cxn modelId="{BCE348D1-006C-5846-BFEF-352364871888}" type="presOf" srcId="{C316A72D-6358-2849-9E48-F94B1957A2E9}" destId="{648FF564-B71B-1C4C-B648-34121B567656}" srcOrd="0" destOrd="0" presId="urn:microsoft.com/office/officeart/2005/8/layout/vList6"/>
    <dgm:cxn modelId="{ABE8CCD6-EDF4-194B-9742-2418F6438312}" srcId="{5E122FDD-4778-BD43-AFAE-500DF2C8BACB}" destId="{A2E1EE2C-CCAD-A548-B11C-57EA030CA63B}" srcOrd="0" destOrd="0" parTransId="{7FFC5EF3-5225-A14A-B7AC-DFC0400F8947}" sibTransId="{2CA3E034-1E73-154A-9248-8B49626A3F90}"/>
    <dgm:cxn modelId="{79DC9BE1-9171-B342-BCC6-611C628C3A81}" type="presOf" srcId="{44D89C47-41CD-3B44-B426-E9CF27AD08CC}" destId="{17C62037-8C87-FA45-8282-DB71A71FA300}" srcOrd="0" destOrd="2" presId="urn:microsoft.com/office/officeart/2005/8/layout/vList6"/>
    <dgm:cxn modelId="{C87219EF-8334-DD46-A116-441276EBB9E5}" srcId="{64A2D219-B6BF-A348-A06A-DF736B67C6AD}" destId="{4A8FD12E-CA3E-DE44-8E47-D51F7DA6ACD2}" srcOrd="5" destOrd="0" parTransId="{8D78C329-E884-2340-9118-4E86EF46AE4F}" sibTransId="{8F389367-A88A-A442-9885-3D5B106EF7D0}"/>
    <dgm:cxn modelId="{2CCFF1F5-9C0B-8042-AC84-F67E7488FDE6}" type="presOf" srcId="{64A2D219-B6BF-A348-A06A-DF736B67C6AD}" destId="{DF210759-0356-DF42-AB10-4390EE10C7B0}" srcOrd="0" destOrd="0" presId="urn:microsoft.com/office/officeart/2005/8/layout/vList6"/>
    <dgm:cxn modelId="{755E2AFE-89CB-0041-9D21-AFDA9B080A7D}" srcId="{40EF8E8A-2014-414E-B287-10D01CBA1E34}" destId="{90F202F5-5BBE-C347-984E-69EBE233B504}" srcOrd="1" destOrd="0" parTransId="{F5D20668-914A-5642-BD42-BE9E38FDC35E}" sibTransId="{0765E806-C928-3544-9DAF-F6228A5EC131}"/>
    <dgm:cxn modelId="{2A4FDB93-33CE-974B-B946-C1A16552ED50}" type="presParOf" srcId="{DF210759-0356-DF42-AB10-4390EE10C7B0}" destId="{9BB2A6CD-7031-7E4E-9EB6-9F588D3F077F}" srcOrd="0" destOrd="0" presId="urn:microsoft.com/office/officeart/2005/8/layout/vList6"/>
    <dgm:cxn modelId="{19180FEA-43BE-5D4D-B689-68ECF59698EB}" type="presParOf" srcId="{9BB2A6CD-7031-7E4E-9EB6-9F588D3F077F}" destId="{2EFED44C-6071-1D4F-93A0-66168ABA3E99}" srcOrd="0" destOrd="0" presId="urn:microsoft.com/office/officeart/2005/8/layout/vList6"/>
    <dgm:cxn modelId="{39F532CE-99A5-C541-A93B-4E83DF86F4C4}" type="presParOf" srcId="{9BB2A6CD-7031-7E4E-9EB6-9F588D3F077F}" destId="{94B905A0-9C6E-8B46-A3D2-99BCFDB35636}" srcOrd="1" destOrd="0" presId="urn:microsoft.com/office/officeart/2005/8/layout/vList6"/>
    <dgm:cxn modelId="{58D29838-FCBE-7D45-8477-50EAE6CD2026}" type="presParOf" srcId="{DF210759-0356-DF42-AB10-4390EE10C7B0}" destId="{C576CA18-AFAA-3A4B-A5CE-380A1F2BBFD1}" srcOrd="1" destOrd="0" presId="urn:microsoft.com/office/officeart/2005/8/layout/vList6"/>
    <dgm:cxn modelId="{078D6454-F0FA-FA47-A056-5AAFE0F1EF40}" type="presParOf" srcId="{DF210759-0356-DF42-AB10-4390EE10C7B0}" destId="{E24C446B-ADDE-5D47-9820-94A79EAB4CEC}" srcOrd="2" destOrd="0" presId="urn:microsoft.com/office/officeart/2005/8/layout/vList6"/>
    <dgm:cxn modelId="{1CC4C877-7389-464B-B0A1-E0C0F77C51B9}" type="presParOf" srcId="{E24C446B-ADDE-5D47-9820-94A79EAB4CEC}" destId="{C4554BE8-9FE5-FC4D-85FB-E8AB4DA451AD}" srcOrd="0" destOrd="0" presId="urn:microsoft.com/office/officeart/2005/8/layout/vList6"/>
    <dgm:cxn modelId="{1BD007DE-E8BF-834F-976D-446E545A6E31}" type="presParOf" srcId="{E24C446B-ADDE-5D47-9820-94A79EAB4CEC}" destId="{F4541616-2F36-B34F-91B4-C729EC215053}" srcOrd="1" destOrd="0" presId="urn:microsoft.com/office/officeart/2005/8/layout/vList6"/>
    <dgm:cxn modelId="{3BB8F692-5FAD-024D-928A-6E931E1A2E91}" type="presParOf" srcId="{DF210759-0356-DF42-AB10-4390EE10C7B0}" destId="{EDE080DB-0ED1-024B-BEF7-7F7D8EDA81A3}" srcOrd="3" destOrd="0" presId="urn:microsoft.com/office/officeart/2005/8/layout/vList6"/>
    <dgm:cxn modelId="{946AF9B2-0E60-E44A-B279-8F3500E5E7A7}" type="presParOf" srcId="{DF210759-0356-DF42-AB10-4390EE10C7B0}" destId="{7D43FA60-7B58-E74B-B991-88DEF9187E24}" srcOrd="4" destOrd="0" presId="urn:microsoft.com/office/officeart/2005/8/layout/vList6"/>
    <dgm:cxn modelId="{A4ADCED2-7825-9E41-BFF8-70FD983486B2}" type="presParOf" srcId="{7D43FA60-7B58-E74B-B991-88DEF9187E24}" destId="{648FF564-B71B-1C4C-B648-34121B567656}" srcOrd="0" destOrd="0" presId="urn:microsoft.com/office/officeart/2005/8/layout/vList6"/>
    <dgm:cxn modelId="{CE687C07-CCF8-8E4C-98EE-937AAEE5FE52}" type="presParOf" srcId="{7D43FA60-7B58-E74B-B991-88DEF9187E24}" destId="{17C62037-8C87-FA45-8282-DB71A71FA300}" srcOrd="1" destOrd="0" presId="urn:microsoft.com/office/officeart/2005/8/layout/vList6"/>
    <dgm:cxn modelId="{483D87B4-3DA9-F049-9187-3252C3DA2E67}" type="presParOf" srcId="{DF210759-0356-DF42-AB10-4390EE10C7B0}" destId="{AC3CFC60-7ACB-6C41-8F69-E9BA05972787}" srcOrd="5" destOrd="0" presId="urn:microsoft.com/office/officeart/2005/8/layout/vList6"/>
    <dgm:cxn modelId="{0E0E9508-50EC-0143-AF12-060AE3A5F341}" type="presParOf" srcId="{DF210759-0356-DF42-AB10-4390EE10C7B0}" destId="{43BE5BA5-3195-924D-9308-DF4FA1EED703}" srcOrd="6" destOrd="0" presId="urn:microsoft.com/office/officeart/2005/8/layout/vList6"/>
    <dgm:cxn modelId="{CBAACA9A-2D0A-3248-A521-5979F640C26C}" type="presParOf" srcId="{43BE5BA5-3195-924D-9308-DF4FA1EED703}" destId="{D02AA010-7C54-7545-95FF-310DE3AE7E68}" srcOrd="0" destOrd="0" presId="urn:microsoft.com/office/officeart/2005/8/layout/vList6"/>
    <dgm:cxn modelId="{49C4617D-461A-9E4A-8723-89A4472C26CE}" type="presParOf" srcId="{43BE5BA5-3195-924D-9308-DF4FA1EED703}" destId="{A728018E-424B-BD4D-A867-3646068188B0}" srcOrd="1" destOrd="0" presId="urn:microsoft.com/office/officeart/2005/8/layout/vList6"/>
    <dgm:cxn modelId="{E2D18C4E-98A2-5745-B7B1-975EAE9846D7}" type="presParOf" srcId="{DF210759-0356-DF42-AB10-4390EE10C7B0}" destId="{321579FF-925B-CA45-91EB-B493822F5CCB}" srcOrd="7" destOrd="0" presId="urn:microsoft.com/office/officeart/2005/8/layout/vList6"/>
    <dgm:cxn modelId="{753ADC68-8FE4-914D-B060-82207DCAE2F0}" type="presParOf" srcId="{DF210759-0356-DF42-AB10-4390EE10C7B0}" destId="{7565FBCD-F42C-FF4E-BA56-B47BA92126FC}" srcOrd="8" destOrd="0" presId="urn:microsoft.com/office/officeart/2005/8/layout/vList6"/>
    <dgm:cxn modelId="{9A001254-0402-184D-BDC2-C6DAF93A52CE}" type="presParOf" srcId="{7565FBCD-F42C-FF4E-BA56-B47BA92126FC}" destId="{B85A9BB8-E289-224C-93E1-30C27CEE0CA1}" srcOrd="0" destOrd="0" presId="urn:microsoft.com/office/officeart/2005/8/layout/vList6"/>
    <dgm:cxn modelId="{267F0F65-95D2-1D40-AFA3-BFAB0C34179A}" type="presParOf" srcId="{7565FBCD-F42C-FF4E-BA56-B47BA92126FC}" destId="{2EED7FDC-CF45-5344-968F-A92FB1EA7116}" srcOrd="1" destOrd="0" presId="urn:microsoft.com/office/officeart/2005/8/layout/vList6"/>
    <dgm:cxn modelId="{5CBB8024-3D68-0142-B975-C798E7C5B70B}" type="presParOf" srcId="{DF210759-0356-DF42-AB10-4390EE10C7B0}" destId="{1CAE60C3-38D8-C34B-B583-738A4216816C}" srcOrd="9" destOrd="0" presId="urn:microsoft.com/office/officeart/2005/8/layout/vList6"/>
    <dgm:cxn modelId="{411B21E0-4C93-5E45-B6C9-DD881FF96ECC}" type="presParOf" srcId="{DF210759-0356-DF42-AB10-4390EE10C7B0}" destId="{03D7FC9A-20DC-BB4F-B526-B7D2CD254147}" srcOrd="10" destOrd="0" presId="urn:microsoft.com/office/officeart/2005/8/layout/vList6"/>
    <dgm:cxn modelId="{5BE84584-FEF7-5240-9FB6-780E0C542531}" type="presParOf" srcId="{03D7FC9A-20DC-BB4F-B526-B7D2CD254147}" destId="{581AFC30-5ACD-E64F-8582-961A2F831A79}" srcOrd="0" destOrd="0" presId="urn:microsoft.com/office/officeart/2005/8/layout/vList6"/>
    <dgm:cxn modelId="{445C832D-753A-D342-B95A-8795F09A51E0}" type="presParOf" srcId="{03D7FC9A-20DC-BB4F-B526-B7D2CD254147}" destId="{484FFF5B-CF98-314C-812E-00867EF802C8}" srcOrd="1" destOrd="0" presId="urn:microsoft.com/office/officeart/2005/8/layout/vList6"/>
    <dgm:cxn modelId="{1BB2BCB9-1385-154F-BC0F-5998B4B72317}" type="presParOf" srcId="{DF210759-0356-DF42-AB10-4390EE10C7B0}" destId="{CF9E40C8-3835-7C47-8EFD-2F366C488625}" srcOrd="11" destOrd="0" presId="urn:microsoft.com/office/officeart/2005/8/layout/vList6"/>
    <dgm:cxn modelId="{4CFEB29E-DBC4-9E41-B644-E17C5617B77D}" type="presParOf" srcId="{DF210759-0356-DF42-AB10-4390EE10C7B0}" destId="{2A80C2DE-608D-9943-A384-BF117DA90283}" srcOrd="12" destOrd="0" presId="urn:microsoft.com/office/officeart/2005/8/layout/vList6"/>
    <dgm:cxn modelId="{B2F273F3-3BC4-584C-9594-2676F15E7A90}" type="presParOf" srcId="{2A80C2DE-608D-9943-A384-BF117DA90283}" destId="{FFADEB3E-80F3-7C44-A97B-F0BE0F2483AF}" srcOrd="0" destOrd="0" presId="urn:microsoft.com/office/officeart/2005/8/layout/vList6"/>
    <dgm:cxn modelId="{471E2A47-24A9-F948-B32F-16A3CAFD92F2}" type="presParOf" srcId="{2A80C2DE-608D-9943-A384-BF117DA90283}" destId="{22CA50C3-6A06-D245-BE40-A6ECC1F292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2D219-B6BF-A348-A06A-DF736B67C6AD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38422B6-8AB2-DB4D-8AFC-5593B9DD4DD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2800" b="1" dirty="0"/>
            <a:t>Kanıt Başlıklarının Yazımı</a:t>
          </a:r>
        </a:p>
      </dgm:t>
    </dgm:pt>
    <dgm:pt modelId="{821B9FD8-2EAB-AF45-804B-BCEAC8D9F9A4}" type="parTrans" cxnId="{AE614663-8945-E040-B9F4-9F4E03BED49C}">
      <dgm:prSet/>
      <dgm:spPr/>
      <dgm:t>
        <a:bodyPr/>
        <a:lstStyle/>
        <a:p>
          <a:endParaRPr lang="tr-TR" sz="2800"/>
        </a:p>
      </dgm:t>
    </dgm:pt>
    <dgm:pt modelId="{950B4E20-2150-E147-8719-0E87CEE16FAD}" type="sibTrans" cxnId="{AE614663-8945-E040-B9F4-9F4E03BED49C}">
      <dgm:prSet/>
      <dgm:spPr/>
      <dgm:t>
        <a:bodyPr/>
        <a:lstStyle/>
        <a:p>
          <a:endParaRPr lang="tr-TR" sz="2800"/>
        </a:p>
      </dgm:t>
    </dgm:pt>
    <dgm:pt modelId="{F7B71580-DD62-084D-A70A-93274713508F}">
      <dgm:prSet phldrT="[Metin]" custT="1"/>
      <dgm:spPr>
        <a:solidFill>
          <a:srgbClr val="CCC3FC"/>
        </a:solidFill>
      </dgm:spPr>
      <dgm:t>
        <a:bodyPr/>
        <a:lstStyle/>
        <a:p>
          <a:pPr algn="just"/>
          <a:r>
            <a:rPr lang="tr-TR" sz="2800" dirty="0"/>
            <a:t>En fazla 65 karakter</a:t>
          </a:r>
        </a:p>
      </dgm:t>
    </dgm:pt>
    <dgm:pt modelId="{3CCEB66F-825D-8C4D-92D9-A694175EF8ED}" type="parTrans" cxnId="{6AA482A8-DAC4-B941-B763-0FBCF8239161}">
      <dgm:prSet/>
      <dgm:spPr/>
      <dgm:t>
        <a:bodyPr/>
        <a:lstStyle/>
        <a:p>
          <a:endParaRPr lang="tr-TR" sz="2800"/>
        </a:p>
      </dgm:t>
    </dgm:pt>
    <dgm:pt modelId="{771343EA-FBDF-6E43-A44F-7A7BAF460EC1}" type="sibTrans" cxnId="{6AA482A8-DAC4-B941-B763-0FBCF8239161}">
      <dgm:prSet/>
      <dgm:spPr/>
      <dgm:t>
        <a:bodyPr/>
        <a:lstStyle/>
        <a:p>
          <a:endParaRPr lang="tr-TR" sz="2800"/>
        </a:p>
      </dgm:t>
    </dgm:pt>
    <dgm:pt modelId="{3BD4332B-CE99-EC44-B0A6-674873E7CE46}">
      <dgm:prSet phldrT="[Metin]" custT="1"/>
      <dgm:spPr>
        <a:solidFill>
          <a:srgbClr val="CCC3FC"/>
        </a:solidFill>
      </dgm:spPr>
      <dgm:t>
        <a:bodyPr/>
        <a:lstStyle/>
        <a:p>
          <a:pPr algn="just"/>
          <a:r>
            <a:rPr lang="tr-TR" sz="2800" dirty="0"/>
            <a:t>Kanıt dosya adı yazımında boşluk yerine alt çizgi kullanılmalı.</a:t>
          </a:r>
        </a:p>
      </dgm:t>
    </dgm:pt>
    <dgm:pt modelId="{026322B3-BB30-D642-8F64-C9CFC2AFC2FB}" type="parTrans" cxnId="{D2CED10A-5DD4-0C49-B6A4-F1E39989B918}">
      <dgm:prSet/>
      <dgm:spPr/>
      <dgm:t>
        <a:bodyPr/>
        <a:lstStyle/>
        <a:p>
          <a:endParaRPr lang="tr-TR" sz="2800"/>
        </a:p>
      </dgm:t>
    </dgm:pt>
    <dgm:pt modelId="{5672993C-A778-6145-8ED3-52BC2F0DCB2F}" type="sibTrans" cxnId="{D2CED10A-5DD4-0C49-B6A4-F1E39989B918}">
      <dgm:prSet/>
      <dgm:spPr/>
      <dgm:t>
        <a:bodyPr/>
        <a:lstStyle/>
        <a:p>
          <a:endParaRPr lang="tr-TR" sz="2800"/>
        </a:p>
      </dgm:t>
    </dgm:pt>
    <dgm:pt modelId="{675701DA-9FA8-644D-B765-523A03CD8966}">
      <dgm:prSet phldrT="[Metin]" custT="1"/>
      <dgm:spPr>
        <a:solidFill>
          <a:srgbClr val="CCC3FC"/>
        </a:solidFill>
      </dgm:spPr>
      <dgm:t>
        <a:bodyPr/>
        <a:lstStyle/>
        <a:p>
          <a:pPr algn="just"/>
          <a:r>
            <a:rPr lang="tr-TR" sz="2800" dirty="0"/>
            <a:t>Kanıt adı yazılırken, en başa ilgili alt ölçütü ifade eden olgunluk düzeyi yazılmalı.</a:t>
          </a:r>
        </a:p>
      </dgm:t>
    </dgm:pt>
    <dgm:pt modelId="{30FF24A2-D440-904B-8B8D-9C6242532E31}" type="parTrans" cxnId="{7B177265-81B6-984C-A23E-1A8A89EE107A}">
      <dgm:prSet/>
      <dgm:spPr/>
      <dgm:t>
        <a:bodyPr/>
        <a:lstStyle/>
        <a:p>
          <a:endParaRPr lang="tr-TR" sz="2800"/>
        </a:p>
      </dgm:t>
    </dgm:pt>
    <dgm:pt modelId="{0EF1F1F1-1F46-5946-8B0E-B64010338160}" type="sibTrans" cxnId="{7B177265-81B6-984C-A23E-1A8A89EE107A}">
      <dgm:prSet/>
      <dgm:spPr/>
      <dgm:t>
        <a:bodyPr/>
        <a:lstStyle/>
        <a:p>
          <a:endParaRPr lang="tr-TR" sz="2800"/>
        </a:p>
      </dgm:t>
    </dgm:pt>
    <dgm:pt modelId="{DF210759-0356-DF42-AB10-4390EE10C7B0}" type="pres">
      <dgm:prSet presAssocID="{64A2D219-B6BF-A348-A06A-DF736B67C6AD}" presName="Name0" presStyleCnt="0">
        <dgm:presLayoutVars>
          <dgm:dir/>
          <dgm:animLvl val="lvl"/>
          <dgm:resizeHandles/>
        </dgm:presLayoutVars>
      </dgm:prSet>
      <dgm:spPr/>
    </dgm:pt>
    <dgm:pt modelId="{9BB2A6CD-7031-7E4E-9EB6-9F588D3F077F}" type="pres">
      <dgm:prSet presAssocID="{038422B6-8AB2-DB4D-8AFC-5593B9DD4DD1}" presName="linNode" presStyleCnt="0"/>
      <dgm:spPr/>
    </dgm:pt>
    <dgm:pt modelId="{2EFED44C-6071-1D4F-93A0-66168ABA3E99}" type="pres">
      <dgm:prSet presAssocID="{038422B6-8AB2-DB4D-8AFC-5593B9DD4DD1}" presName="parentShp" presStyleLbl="node1" presStyleIdx="0" presStyleCnt="1" custScaleX="69382" custScaleY="21476" custLinFactNeighborX="-315" custLinFactNeighborY="-9576">
        <dgm:presLayoutVars>
          <dgm:bulletEnabled val="1"/>
        </dgm:presLayoutVars>
      </dgm:prSet>
      <dgm:spPr/>
    </dgm:pt>
    <dgm:pt modelId="{94B905A0-9C6E-8B46-A3D2-99BCFDB35636}" type="pres">
      <dgm:prSet presAssocID="{038422B6-8AB2-DB4D-8AFC-5593B9DD4DD1}" presName="childShp" presStyleLbl="bgAccFollowNode1" presStyleIdx="0" presStyleCnt="1" custScaleX="96223" custScaleY="52127" custLinFactNeighborX="-480" custLinFactNeighborY="-9479">
        <dgm:presLayoutVars>
          <dgm:bulletEnabled val="1"/>
        </dgm:presLayoutVars>
      </dgm:prSet>
      <dgm:spPr/>
    </dgm:pt>
  </dgm:ptLst>
  <dgm:cxnLst>
    <dgm:cxn modelId="{BAC00E07-51D6-6243-86CD-BD5B4D8F2A01}" type="presOf" srcId="{F7B71580-DD62-084D-A70A-93274713508F}" destId="{94B905A0-9C6E-8B46-A3D2-99BCFDB35636}" srcOrd="0" destOrd="0" presId="urn:microsoft.com/office/officeart/2005/8/layout/vList6"/>
    <dgm:cxn modelId="{D2CED10A-5DD4-0C49-B6A4-F1E39989B918}" srcId="{038422B6-8AB2-DB4D-8AFC-5593B9DD4DD1}" destId="{3BD4332B-CE99-EC44-B0A6-674873E7CE46}" srcOrd="1" destOrd="0" parTransId="{026322B3-BB30-D642-8F64-C9CFC2AFC2FB}" sibTransId="{5672993C-A778-6145-8ED3-52BC2F0DCB2F}"/>
    <dgm:cxn modelId="{7CC6BA2A-379B-5A4C-9790-191CE54570F4}" type="presOf" srcId="{675701DA-9FA8-644D-B765-523A03CD8966}" destId="{94B905A0-9C6E-8B46-A3D2-99BCFDB35636}" srcOrd="0" destOrd="2" presId="urn:microsoft.com/office/officeart/2005/8/layout/vList6"/>
    <dgm:cxn modelId="{F101594C-5FE1-D044-AD10-7FF60FDF353A}" type="presOf" srcId="{038422B6-8AB2-DB4D-8AFC-5593B9DD4DD1}" destId="{2EFED44C-6071-1D4F-93A0-66168ABA3E99}" srcOrd="0" destOrd="0" presId="urn:microsoft.com/office/officeart/2005/8/layout/vList6"/>
    <dgm:cxn modelId="{AE614663-8945-E040-B9F4-9F4E03BED49C}" srcId="{64A2D219-B6BF-A348-A06A-DF736B67C6AD}" destId="{038422B6-8AB2-DB4D-8AFC-5593B9DD4DD1}" srcOrd="0" destOrd="0" parTransId="{821B9FD8-2EAB-AF45-804B-BCEAC8D9F9A4}" sibTransId="{950B4E20-2150-E147-8719-0E87CEE16FAD}"/>
    <dgm:cxn modelId="{7B177265-81B6-984C-A23E-1A8A89EE107A}" srcId="{038422B6-8AB2-DB4D-8AFC-5593B9DD4DD1}" destId="{675701DA-9FA8-644D-B765-523A03CD8966}" srcOrd="2" destOrd="0" parTransId="{30FF24A2-D440-904B-8B8D-9C6242532E31}" sibTransId="{0EF1F1F1-1F46-5946-8B0E-B64010338160}"/>
    <dgm:cxn modelId="{126D8581-2CCE-CA4D-AF6D-F56E8A1BD2DE}" type="presOf" srcId="{3BD4332B-CE99-EC44-B0A6-674873E7CE46}" destId="{94B905A0-9C6E-8B46-A3D2-99BCFDB35636}" srcOrd="0" destOrd="1" presId="urn:microsoft.com/office/officeart/2005/8/layout/vList6"/>
    <dgm:cxn modelId="{6AA482A8-DAC4-B941-B763-0FBCF8239161}" srcId="{038422B6-8AB2-DB4D-8AFC-5593B9DD4DD1}" destId="{F7B71580-DD62-084D-A70A-93274713508F}" srcOrd="0" destOrd="0" parTransId="{3CCEB66F-825D-8C4D-92D9-A694175EF8ED}" sibTransId="{771343EA-FBDF-6E43-A44F-7A7BAF460EC1}"/>
    <dgm:cxn modelId="{2CCFF1F5-9C0B-8042-AC84-F67E7488FDE6}" type="presOf" srcId="{64A2D219-B6BF-A348-A06A-DF736B67C6AD}" destId="{DF210759-0356-DF42-AB10-4390EE10C7B0}" srcOrd="0" destOrd="0" presId="urn:microsoft.com/office/officeart/2005/8/layout/vList6"/>
    <dgm:cxn modelId="{2A4FDB93-33CE-974B-B946-C1A16552ED50}" type="presParOf" srcId="{DF210759-0356-DF42-AB10-4390EE10C7B0}" destId="{9BB2A6CD-7031-7E4E-9EB6-9F588D3F077F}" srcOrd="0" destOrd="0" presId="urn:microsoft.com/office/officeart/2005/8/layout/vList6"/>
    <dgm:cxn modelId="{19180FEA-43BE-5D4D-B689-68ECF59698EB}" type="presParOf" srcId="{9BB2A6CD-7031-7E4E-9EB6-9F588D3F077F}" destId="{2EFED44C-6071-1D4F-93A0-66168ABA3E99}" srcOrd="0" destOrd="0" presId="urn:microsoft.com/office/officeart/2005/8/layout/vList6"/>
    <dgm:cxn modelId="{39F532CE-99A5-C541-A93B-4E83DF86F4C4}" type="presParOf" srcId="{9BB2A6CD-7031-7E4E-9EB6-9F588D3F077F}" destId="{94B905A0-9C6E-8B46-A3D2-99BCFDB356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8EBC6F-72F2-9942-AF02-09A226A7C3C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8720C7-1892-6F48-B776-F0BEA50F27BD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Kanıtlarda görsel dosya (</a:t>
          </a:r>
          <a:r>
            <a:rPr lang="tr-TR" sz="3200" dirty="0" err="1"/>
            <a:t>jpeg</a:t>
          </a:r>
          <a:r>
            <a:rPr lang="tr-TR" sz="3200" dirty="0"/>
            <a:t>, </a:t>
          </a:r>
          <a:r>
            <a:rPr lang="tr-TR" sz="3200" dirty="0" err="1"/>
            <a:t>png</a:t>
          </a:r>
          <a:r>
            <a:rPr lang="tr-TR" sz="3200" dirty="0"/>
            <a:t> vb.) kullanımından kaçınılmalı. Mümkünse görselin bulunduğu web sayfası paylaşılmalı.</a:t>
          </a:r>
        </a:p>
      </dgm:t>
    </dgm:pt>
    <dgm:pt modelId="{C3C85DAD-1604-6340-8988-442EB1EE4A8C}" type="parTrans" cxnId="{96BF59B2-6E7D-B446-8B99-3FBEB2778F49}">
      <dgm:prSet/>
      <dgm:spPr/>
      <dgm:t>
        <a:bodyPr/>
        <a:lstStyle/>
        <a:p>
          <a:endParaRPr lang="tr-TR" sz="3200"/>
        </a:p>
      </dgm:t>
    </dgm:pt>
    <dgm:pt modelId="{724DFE61-687D-2548-A523-B3ECB5B42659}" type="sibTrans" cxnId="{96BF59B2-6E7D-B446-8B99-3FBEB2778F49}">
      <dgm:prSet custT="1"/>
      <dgm:spPr/>
      <dgm:t>
        <a:bodyPr/>
        <a:lstStyle/>
        <a:p>
          <a:endParaRPr lang="tr-TR" sz="3200"/>
        </a:p>
      </dgm:t>
    </dgm:pt>
    <dgm:pt modelId="{874356E1-D68F-EE4B-A793-E1853DEB016C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İçerisinde yalnızca linklerin bulunduğu Word/ PDF dosyalar yerine, linkler ilgili metnin içerisine yerleştirilmeli.</a:t>
          </a:r>
        </a:p>
      </dgm:t>
    </dgm:pt>
    <dgm:pt modelId="{F107BCC4-C998-7C42-AEB2-61A467EDE9AC}" type="parTrans" cxnId="{24246849-D287-F648-898C-D8B5A34BA1E7}">
      <dgm:prSet/>
      <dgm:spPr/>
      <dgm:t>
        <a:bodyPr/>
        <a:lstStyle/>
        <a:p>
          <a:endParaRPr lang="tr-TR" sz="3200"/>
        </a:p>
      </dgm:t>
    </dgm:pt>
    <dgm:pt modelId="{3E5758A6-7171-8A4D-8908-6C08B3432CA4}" type="sibTrans" cxnId="{24246849-D287-F648-898C-D8B5A34BA1E7}">
      <dgm:prSet custT="1"/>
      <dgm:spPr/>
      <dgm:t>
        <a:bodyPr/>
        <a:lstStyle/>
        <a:p>
          <a:endParaRPr lang="tr-TR" sz="3200"/>
        </a:p>
      </dgm:t>
    </dgm:pt>
    <dgm:pt modelId="{24F9FA7C-860F-A040-8430-BD22AA4CA15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3200" dirty="0" err="1"/>
            <a:t>KVKK’ya</a:t>
          </a:r>
          <a:r>
            <a:rPr lang="tr-TR" sz="3200" dirty="0"/>
            <a:t> aykırı kanıtlar kullanılmamalı.</a:t>
          </a:r>
        </a:p>
      </dgm:t>
    </dgm:pt>
    <dgm:pt modelId="{632DFC73-AB35-9A46-9942-D98C8DECF974}" type="parTrans" cxnId="{5F7221B6-DEE7-3747-A487-3B7CC04E0145}">
      <dgm:prSet/>
      <dgm:spPr/>
      <dgm:t>
        <a:bodyPr/>
        <a:lstStyle/>
        <a:p>
          <a:endParaRPr lang="tr-TR" sz="3200"/>
        </a:p>
      </dgm:t>
    </dgm:pt>
    <dgm:pt modelId="{57465A4B-D7E3-F74C-9183-552CF3CF9A0D}" type="sibTrans" cxnId="{5F7221B6-DEE7-3747-A487-3B7CC04E0145}">
      <dgm:prSet custT="1"/>
      <dgm:spPr/>
      <dgm:t>
        <a:bodyPr/>
        <a:lstStyle/>
        <a:p>
          <a:endParaRPr lang="tr-TR" sz="3200"/>
        </a:p>
      </dgm:t>
    </dgm:pt>
    <dgm:pt modelId="{CCA9F06E-F034-5240-8518-E3E0561ECC80}">
      <dgm:prSet custT="1"/>
      <dgm:spPr>
        <a:solidFill>
          <a:srgbClr val="7030A0"/>
        </a:solidFill>
      </dgm:spPr>
      <dgm:t>
        <a:bodyPr/>
        <a:lstStyle/>
        <a:p>
          <a:r>
            <a:rPr lang="tr-TR" sz="3200" dirty="0"/>
            <a:t>Toplantı tutanaklarında imza sirküleri yerine, alınan kararları içeren kanıtlar (iyileştirmelerin yansıtıldığı kararlar) kullanılmalı.</a:t>
          </a:r>
        </a:p>
      </dgm:t>
    </dgm:pt>
    <dgm:pt modelId="{539E64B9-D16C-854F-91B5-145541C59B5E}" type="parTrans" cxnId="{816000E0-8BB5-0342-9CED-7C965FCEDFF1}">
      <dgm:prSet/>
      <dgm:spPr/>
      <dgm:t>
        <a:bodyPr/>
        <a:lstStyle/>
        <a:p>
          <a:endParaRPr lang="tr-TR" sz="3200"/>
        </a:p>
      </dgm:t>
    </dgm:pt>
    <dgm:pt modelId="{18EA871E-E08C-044F-95FA-8E8FA9F23DAD}" type="sibTrans" cxnId="{816000E0-8BB5-0342-9CED-7C965FCEDFF1}">
      <dgm:prSet/>
      <dgm:spPr/>
      <dgm:t>
        <a:bodyPr/>
        <a:lstStyle/>
        <a:p>
          <a:endParaRPr lang="tr-TR" sz="3200"/>
        </a:p>
      </dgm:t>
    </dgm:pt>
    <dgm:pt modelId="{CE6F9D0A-60BB-7749-A219-08A11BE032AC}" type="pres">
      <dgm:prSet presAssocID="{208EBC6F-72F2-9942-AF02-09A226A7C3CD}" presName="Name0" presStyleCnt="0">
        <dgm:presLayoutVars>
          <dgm:dir/>
          <dgm:resizeHandles val="exact"/>
        </dgm:presLayoutVars>
      </dgm:prSet>
      <dgm:spPr/>
    </dgm:pt>
    <dgm:pt modelId="{B0CA8DDA-8D97-6C40-A47D-4F41C2D81663}" type="pres">
      <dgm:prSet presAssocID="{C58720C7-1892-6F48-B776-F0BEA50F27BD}" presName="node" presStyleLbl="node1" presStyleIdx="0" presStyleCnt="4">
        <dgm:presLayoutVars>
          <dgm:bulletEnabled val="1"/>
        </dgm:presLayoutVars>
      </dgm:prSet>
      <dgm:spPr/>
    </dgm:pt>
    <dgm:pt modelId="{D8898A8B-844B-5240-8158-7173001F4980}" type="pres">
      <dgm:prSet presAssocID="{724DFE61-687D-2548-A523-B3ECB5B42659}" presName="sibTrans" presStyleLbl="sibTrans2D1" presStyleIdx="0" presStyleCnt="3"/>
      <dgm:spPr/>
    </dgm:pt>
    <dgm:pt modelId="{BE718A48-59A0-6F42-A7CF-FAA71CE13800}" type="pres">
      <dgm:prSet presAssocID="{724DFE61-687D-2548-A523-B3ECB5B42659}" presName="connectorText" presStyleLbl="sibTrans2D1" presStyleIdx="0" presStyleCnt="3"/>
      <dgm:spPr/>
    </dgm:pt>
    <dgm:pt modelId="{AF93FDB7-FBD0-FC43-93D5-CFF0765B552E}" type="pres">
      <dgm:prSet presAssocID="{874356E1-D68F-EE4B-A793-E1853DEB016C}" presName="node" presStyleLbl="node1" presStyleIdx="1" presStyleCnt="4">
        <dgm:presLayoutVars>
          <dgm:bulletEnabled val="1"/>
        </dgm:presLayoutVars>
      </dgm:prSet>
      <dgm:spPr/>
    </dgm:pt>
    <dgm:pt modelId="{C4D11100-03B0-4247-8EF4-6D1C8BD2294A}" type="pres">
      <dgm:prSet presAssocID="{3E5758A6-7171-8A4D-8908-6C08B3432CA4}" presName="sibTrans" presStyleLbl="sibTrans2D1" presStyleIdx="1" presStyleCnt="3"/>
      <dgm:spPr/>
    </dgm:pt>
    <dgm:pt modelId="{1F421745-E273-954A-8422-5EDB410E816E}" type="pres">
      <dgm:prSet presAssocID="{3E5758A6-7171-8A4D-8908-6C08B3432CA4}" presName="connectorText" presStyleLbl="sibTrans2D1" presStyleIdx="1" presStyleCnt="3"/>
      <dgm:spPr/>
    </dgm:pt>
    <dgm:pt modelId="{A7B0E85F-809C-F842-9C58-9A7FC830C0B9}" type="pres">
      <dgm:prSet presAssocID="{24F9FA7C-860F-A040-8430-BD22AA4CA151}" presName="node" presStyleLbl="node1" presStyleIdx="2" presStyleCnt="4">
        <dgm:presLayoutVars>
          <dgm:bulletEnabled val="1"/>
        </dgm:presLayoutVars>
      </dgm:prSet>
      <dgm:spPr/>
    </dgm:pt>
    <dgm:pt modelId="{A8AA0645-CE49-4A40-BF3B-7F43A1AC1303}" type="pres">
      <dgm:prSet presAssocID="{57465A4B-D7E3-F74C-9183-552CF3CF9A0D}" presName="sibTrans" presStyleLbl="sibTrans2D1" presStyleIdx="2" presStyleCnt="3"/>
      <dgm:spPr/>
    </dgm:pt>
    <dgm:pt modelId="{DCAF447A-91F0-F142-BE1B-A15A285CDB97}" type="pres">
      <dgm:prSet presAssocID="{57465A4B-D7E3-F74C-9183-552CF3CF9A0D}" presName="connectorText" presStyleLbl="sibTrans2D1" presStyleIdx="2" presStyleCnt="3"/>
      <dgm:spPr/>
    </dgm:pt>
    <dgm:pt modelId="{FDECC306-56ED-1B4C-9053-D570B4696DE4}" type="pres">
      <dgm:prSet presAssocID="{CCA9F06E-F034-5240-8518-E3E0561ECC80}" presName="node" presStyleLbl="node1" presStyleIdx="3" presStyleCnt="4">
        <dgm:presLayoutVars>
          <dgm:bulletEnabled val="1"/>
        </dgm:presLayoutVars>
      </dgm:prSet>
      <dgm:spPr/>
    </dgm:pt>
  </dgm:ptLst>
  <dgm:cxnLst>
    <dgm:cxn modelId="{F3C92713-B069-694D-AD3F-C682944E2C16}" type="presOf" srcId="{57465A4B-D7E3-F74C-9183-552CF3CF9A0D}" destId="{DCAF447A-91F0-F142-BE1B-A15A285CDB97}" srcOrd="1" destOrd="0" presId="urn:microsoft.com/office/officeart/2005/8/layout/process1"/>
    <dgm:cxn modelId="{5D36B516-EE3C-FF45-AA83-9104E9C3BD2A}" type="presOf" srcId="{57465A4B-D7E3-F74C-9183-552CF3CF9A0D}" destId="{A8AA0645-CE49-4A40-BF3B-7F43A1AC1303}" srcOrd="0" destOrd="0" presId="urn:microsoft.com/office/officeart/2005/8/layout/process1"/>
    <dgm:cxn modelId="{24246849-D287-F648-898C-D8B5A34BA1E7}" srcId="{208EBC6F-72F2-9942-AF02-09A226A7C3CD}" destId="{874356E1-D68F-EE4B-A793-E1853DEB016C}" srcOrd="1" destOrd="0" parTransId="{F107BCC4-C998-7C42-AEB2-61A467EDE9AC}" sibTransId="{3E5758A6-7171-8A4D-8908-6C08B3432CA4}"/>
    <dgm:cxn modelId="{5108594C-A26A-B345-A9F3-85DCD0FAB00A}" type="presOf" srcId="{874356E1-D68F-EE4B-A793-E1853DEB016C}" destId="{AF93FDB7-FBD0-FC43-93D5-CFF0765B552E}" srcOrd="0" destOrd="0" presId="urn:microsoft.com/office/officeart/2005/8/layout/process1"/>
    <dgm:cxn modelId="{A22D0463-E0DA-2C4C-911B-67A6D2CC19A0}" type="presOf" srcId="{724DFE61-687D-2548-A523-B3ECB5B42659}" destId="{D8898A8B-844B-5240-8158-7173001F4980}" srcOrd="0" destOrd="0" presId="urn:microsoft.com/office/officeart/2005/8/layout/process1"/>
    <dgm:cxn modelId="{1BDCA369-58DD-8448-9949-5991D593B35E}" type="presOf" srcId="{3E5758A6-7171-8A4D-8908-6C08B3432CA4}" destId="{C4D11100-03B0-4247-8EF4-6D1C8BD2294A}" srcOrd="0" destOrd="0" presId="urn:microsoft.com/office/officeart/2005/8/layout/process1"/>
    <dgm:cxn modelId="{0A622B98-EC6C-444B-A59D-7F15DB489FB9}" type="presOf" srcId="{208EBC6F-72F2-9942-AF02-09A226A7C3CD}" destId="{CE6F9D0A-60BB-7749-A219-08A11BE032AC}" srcOrd="0" destOrd="0" presId="urn:microsoft.com/office/officeart/2005/8/layout/process1"/>
    <dgm:cxn modelId="{F06A0DA0-EFC2-8244-99AD-B6124254DDEF}" type="presOf" srcId="{24F9FA7C-860F-A040-8430-BD22AA4CA151}" destId="{A7B0E85F-809C-F842-9C58-9A7FC830C0B9}" srcOrd="0" destOrd="0" presId="urn:microsoft.com/office/officeart/2005/8/layout/process1"/>
    <dgm:cxn modelId="{FD326EA3-1163-5148-82FA-992400B3675F}" type="presOf" srcId="{724DFE61-687D-2548-A523-B3ECB5B42659}" destId="{BE718A48-59A0-6F42-A7CF-FAA71CE13800}" srcOrd="1" destOrd="0" presId="urn:microsoft.com/office/officeart/2005/8/layout/process1"/>
    <dgm:cxn modelId="{96BF59B2-6E7D-B446-8B99-3FBEB2778F49}" srcId="{208EBC6F-72F2-9942-AF02-09A226A7C3CD}" destId="{C58720C7-1892-6F48-B776-F0BEA50F27BD}" srcOrd="0" destOrd="0" parTransId="{C3C85DAD-1604-6340-8988-442EB1EE4A8C}" sibTransId="{724DFE61-687D-2548-A523-B3ECB5B42659}"/>
    <dgm:cxn modelId="{5F7221B6-DEE7-3747-A487-3B7CC04E0145}" srcId="{208EBC6F-72F2-9942-AF02-09A226A7C3CD}" destId="{24F9FA7C-860F-A040-8430-BD22AA4CA151}" srcOrd="2" destOrd="0" parTransId="{632DFC73-AB35-9A46-9942-D98C8DECF974}" sibTransId="{57465A4B-D7E3-F74C-9183-552CF3CF9A0D}"/>
    <dgm:cxn modelId="{75E180BB-84F4-E640-B0BB-8734548D2AC0}" type="presOf" srcId="{3E5758A6-7171-8A4D-8908-6C08B3432CA4}" destId="{1F421745-E273-954A-8422-5EDB410E816E}" srcOrd="1" destOrd="0" presId="urn:microsoft.com/office/officeart/2005/8/layout/process1"/>
    <dgm:cxn modelId="{9CE18DBE-80FF-A541-83BC-116E0AA5F2CF}" type="presOf" srcId="{C58720C7-1892-6F48-B776-F0BEA50F27BD}" destId="{B0CA8DDA-8D97-6C40-A47D-4F41C2D81663}" srcOrd="0" destOrd="0" presId="urn:microsoft.com/office/officeart/2005/8/layout/process1"/>
    <dgm:cxn modelId="{B0228BC4-6A9A-2648-9328-2DCBB726AFD1}" type="presOf" srcId="{CCA9F06E-F034-5240-8518-E3E0561ECC80}" destId="{FDECC306-56ED-1B4C-9053-D570B4696DE4}" srcOrd="0" destOrd="0" presId="urn:microsoft.com/office/officeart/2005/8/layout/process1"/>
    <dgm:cxn modelId="{816000E0-8BB5-0342-9CED-7C965FCEDFF1}" srcId="{208EBC6F-72F2-9942-AF02-09A226A7C3CD}" destId="{CCA9F06E-F034-5240-8518-E3E0561ECC80}" srcOrd="3" destOrd="0" parTransId="{539E64B9-D16C-854F-91B5-145541C59B5E}" sibTransId="{18EA871E-E08C-044F-95FA-8E8FA9F23DAD}"/>
    <dgm:cxn modelId="{E933E486-EF53-6D45-8FFB-4988AC8DE634}" type="presParOf" srcId="{CE6F9D0A-60BB-7749-A219-08A11BE032AC}" destId="{B0CA8DDA-8D97-6C40-A47D-4F41C2D81663}" srcOrd="0" destOrd="0" presId="urn:microsoft.com/office/officeart/2005/8/layout/process1"/>
    <dgm:cxn modelId="{CA1F70D8-8800-F249-8D4D-AC684D85E52E}" type="presParOf" srcId="{CE6F9D0A-60BB-7749-A219-08A11BE032AC}" destId="{D8898A8B-844B-5240-8158-7173001F4980}" srcOrd="1" destOrd="0" presId="urn:microsoft.com/office/officeart/2005/8/layout/process1"/>
    <dgm:cxn modelId="{AFD6B0D5-8A7D-AA4C-8B5A-BF1477DD4CF9}" type="presParOf" srcId="{D8898A8B-844B-5240-8158-7173001F4980}" destId="{BE718A48-59A0-6F42-A7CF-FAA71CE13800}" srcOrd="0" destOrd="0" presId="urn:microsoft.com/office/officeart/2005/8/layout/process1"/>
    <dgm:cxn modelId="{A3EDE8A0-C136-D448-A329-B558BF5D2D03}" type="presParOf" srcId="{CE6F9D0A-60BB-7749-A219-08A11BE032AC}" destId="{AF93FDB7-FBD0-FC43-93D5-CFF0765B552E}" srcOrd="2" destOrd="0" presId="urn:microsoft.com/office/officeart/2005/8/layout/process1"/>
    <dgm:cxn modelId="{DAA5BB57-08B5-6348-8EC1-6A57031AC73C}" type="presParOf" srcId="{CE6F9D0A-60BB-7749-A219-08A11BE032AC}" destId="{C4D11100-03B0-4247-8EF4-6D1C8BD2294A}" srcOrd="3" destOrd="0" presId="urn:microsoft.com/office/officeart/2005/8/layout/process1"/>
    <dgm:cxn modelId="{173D44C9-BAF7-F847-A709-A04CBAD2317F}" type="presParOf" srcId="{C4D11100-03B0-4247-8EF4-6D1C8BD2294A}" destId="{1F421745-E273-954A-8422-5EDB410E816E}" srcOrd="0" destOrd="0" presId="urn:microsoft.com/office/officeart/2005/8/layout/process1"/>
    <dgm:cxn modelId="{76B03F46-1447-CA42-AC03-67439C3085ED}" type="presParOf" srcId="{CE6F9D0A-60BB-7749-A219-08A11BE032AC}" destId="{A7B0E85F-809C-F842-9C58-9A7FC830C0B9}" srcOrd="4" destOrd="0" presId="urn:microsoft.com/office/officeart/2005/8/layout/process1"/>
    <dgm:cxn modelId="{4332136A-A350-7040-A67E-25DEB9D7DBC6}" type="presParOf" srcId="{CE6F9D0A-60BB-7749-A219-08A11BE032AC}" destId="{A8AA0645-CE49-4A40-BF3B-7F43A1AC1303}" srcOrd="5" destOrd="0" presId="urn:microsoft.com/office/officeart/2005/8/layout/process1"/>
    <dgm:cxn modelId="{179AC997-A4F5-8A45-9D5E-A0A667742447}" type="presParOf" srcId="{A8AA0645-CE49-4A40-BF3B-7F43A1AC1303}" destId="{DCAF447A-91F0-F142-BE1B-A15A285CDB97}" srcOrd="0" destOrd="0" presId="urn:microsoft.com/office/officeart/2005/8/layout/process1"/>
    <dgm:cxn modelId="{F5FA7A48-F84B-CD4E-8ACC-4B71F3A0E0D9}" type="presParOf" srcId="{CE6F9D0A-60BB-7749-A219-08A11BE032AC}" destId="{FDECC306-56ED-1B4C-9053-D570B4696D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A8DDA-8D97-6C40-A47D-4F41C2D81663}">
      <dsp:nvSpPr>
        <dsp:cNvPr id="0" name=""/>
        <dsp:cNvSpPr/>
      </dsp:nvSpPr>
      <dsp:spPr>
        <a:xfrm>
          <a:off x="8469" y="3987030"/>
          <a:ext cx="3702986" cy="315911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En fazla 80 sayfa olacak şekilde planlanmalı.</a:t>
          </a:r>
        </a:p>
      </dsp:txBody>
      <dsp:txXfrm>
        <a:off x="100996" y="4079557"/>
        <a:ext cx="3517932" cy="2974056"/>
      </dsp:txXfrm>
    </dsp:sp>
    <dsp:sp modelId="{D8898A8B-844B-5240-8158-7173001F4980}">
      <dsp:nvSpPr>
        <dsp:cNvPr id="0" name=""/>
        <dsp:cNvSpPr/>
      </dsp:nvSpPr>
      <dsp:spPr>
        <a:xfrm>
          <a:off x="4081754" y="5107415"/>
          <a:ext cx="785033" cy="91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kern="1200"/>
        </a:p>
      </dsp:txBody>
      <dsp:txXfrm>
        <a:off x="4081754" y="5291083"/>
        <a:ext cx="549523" cy="551004"/>
      </dsp:txXfrm>
    </dsp:sp>
    <dsp:sp modelId="{AF93FDB7-FBD0-FC43-93D5-CFF0765B552E}">
      <dsp:nvSpPr>
        <dsp:cNvPr id="0" name=""/>
        <dsp:cNvSpPr/>
      </dsp:nvSpPr>
      <dsp:spPr>
        <a:xfrm>
          <a:off x="5192650" y="3987030"/>
          <a:ext cx="3702986" cy="315911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Metin dili kısa ve öz olmalı. </a:t>
          </a:r>
        </a:p>
      </dsp:txBody>
      <dsp:txXfrm>
        <a:off x="5285177" y="4079557"/>
        <a:ext cx="3517932" cy="2974056"/>
      </dsp:txXfrm>
    </dsp:sp>
    <dsp:sp modelId="{C4D11100-03B0-4247-8EF4-6D1C8BD2294A}">
      <dsp:nvSpPr>
        <dsp:cNvPr id="0" name=""/>
        <dsp:cNvSpPr/>
      </dsp:nvSpPr>
      <dsp:spPr>
        <a:xfrm>
          <a:off x="9265936" y="5107415"/>
          <a:ext cx="785033" cy="91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kern="1200"/>
        </a:p>
      </dsp:txBody>
      <dsp:txXfrm>
        <a:off x="9265936" y="5291083"/>
        <a:ext cx="549523" cy="551004"/>
      </dsp:txXfrm>
    </dsp:sp>
    <dsp:sp modelId="{A7B0E85F-809C-F842-9C58-9A7FC830C0B9}">
      <dsp:nvSpPr>
        <dsp:cNvPr id="0" name=""/>
        <dsp:cNvSpPr/>
      </dsp:nvSpPr>
      <dsp:spPr>
        <a:xfrm>
          <a:off x="10376832" y="3987030"/>
          <a:ext cx="3702986" cy="315911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Yer alan bilgilerin içerik olarak kurumu yansıtması ve kanıtlanabilir olması.</a:t>
          </a:r>
        </a:p>
      </dsp:txBody>
      <dsp:txXfrm>
        <a:off x="10469359" y="4079557"/>
        <a:ext cx="3517932" cy="2974056"/>
      </dsp:txXfrm>
    </dsp:sp>
    <dsp:sp modelId="{A8AA0645-CE49-4A40-BF3B-7F43A1AC1303}">
      <dsp:nvSpPr>
        <dsp:cNvPr id="0" name=""/>
        <dsp:cNvSpPr/>
      </dsp:nvSpPr>
      <dsp:spPr>
        <a:xfrm>
          <a:off x="14450117" y="5107415"/>
          <a:ext cx="785033" cy="91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kern="1200"/>
        </a:p>
      </dsp:txBody>
      <dsp:txXfrm>
        <a:off x="14450117" y="5291083"/>
        <a:ext cx="549523" cy="551004"/>
      </dsp:txXfrm>
    </dsp:sp>
    <dsp:sp modelId="{FDECC306-56ED-1B4C-9053-D570B4696DE4}">
      <dsp:nvSpPr>
        <dsp:cNvPr id="0" name=""/>
        <dsp:cNvSpPr/>
      </dsp:nvSpPr>
      <dsp:spPr>
        <a:xfrm>
          <a:off x="15561013" y="3987030"/>
          <a:ext cx="3702986" cy="315911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KİDR 2022 tekrar edilmemeli. Gerekli görülürse atıf yapılmalı.</a:t>
          </a:r>
        </a:p>
      </dsp:txBody>
      <dsp:txXfrm>
        <a:off x="15653540" y="4079557"/>
        <a:ext cx="3517932" cy="297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A8DDA-8D97-6C40-A47D-4F41C2D81663}">
      <dsp:nvSpPr>
        <dsp:cNvPr id="0" name=""/>
        <dsp:cNvSpPr/>
      </dsp:nvSpPr>
      <dsp:spPr>
        <a:xfrm>
          <a:off x="17903" y="3613061"/>
          <a:ext cx="3706032" cy="361120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Kanıtların ölçüt/ alt ölçüt ile uygunluğu kontrol edilmeli. </a:t>
          </a:r>
        </a:p>
      </dsp:txBody>
      <dsp:txXfrm>
        <a:off x="123672" y="3718830"/>
        <a:ext cx="3494494" cy="3399671"/>
      </dsp:txXfrm>
    </dsp:sp>
    <dsp:sp modelId="{D8898A8B-844B-5240-8158-7173001F4980}">
      <dsp:nvSpPr>
        <dsp:cNvPr id="0" name=""/>
        <dsp:cNvSpPr/>
      </dsp:nvSpPr>
      <dsp:spPr>
        <a:xfrm>
          <a:off x="4094539" y="4959118"/>
          <a:ext cx="785678" cy="919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kern="1200"/>
        </a:p>
      </dsp:txBody>
      <dsp:txXfrm>
        <a:off x="4094539" y="5142937"/>
        <a:ext cx="549975" cy="551457"/>
      </dsp:txXfrm>
    </dsp:sp>
    <dsp:sp modelId="{AF93FDB7-FBD0-FC43-93D5-CFF0765B552E}">
      <dsp:nvSpPr>
        <dsp:cNvPr id="0" name=""/>
        <dsp:cNvSpPr/>
      </dsp:nvSpPr>
      <dsp:spPr>
        <a:xfrm>
          <a:off x="5206348" y="3613061"/>
          <a:ext cx="3706032" cy="361120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Kanıtlar içinde yer alan metinler </a:t>
          </a:r>
          <a:r>
            <a:rPr lang="tr-TR" sz="3200" kern="1200" dirty="0" err="1"/>
            <a:t>KİDR’da</a:t>
          </a:r>
          <a:r>
            <a:rPr lang="tr-TR" sz="3200" kern="1200" dirty="0"/>
            <a:t> birebir tekrarlanmamalı.</a:t>
          </a:r>
        </a:p>
      </dsp:txBody>
      <dsp:txXfrm>
        <a:off x="5312117" y="3718830"/>
        <a:ext cx="3494494" cy="3399671"/>
      </dsp:txXfrm>
    </dsp:sp>
    <dsp:sp modelId="{C4D11100-03B0-4247-8EF4-6D1C8BD2294A}">
      <dsp:nvSpPr>
        <dsp:cNvPr id="0" name=""/>
        <dsp:cNvSpPr/>
      </dsp:nvSpPr>
      <dsp:spPr>
        <a:xfrm>
          <a:off x="9282984" y="4959118"/>
          <a:ext cx="785678" cy="919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kern="1200"/>
        </a:p>
      </dsp:txBody>
      <dsp:txXfrm>
        <a:off x="9282984" y="5142937"/>
        <a:ext cx="549975" cy="551457"/>
      </dsp:txXfrm>
    </dsp:sp>
    <dsp:sp modelId="{A7B0E85F-809C-F842-9C58-9A7FC830C0B9}">
      <dsp:nvSpPr>
        <dsp:cNvPr id="0" name=""/>
        <dsp:cNvSpPr/>
      </dsp:nvSpPr>
      <dsp:spPr>
        <a:xfrm>
          <a:off x="10394793" y="3613061"/>
          <a:ext cx="3706032" cy="361120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WEB sayfası linklerine her dönem erişim sağlanmalı.</a:t>
          </a:r>
        </a:p>
      </dsp:txBody>
      <dsp:txXfrm>
        <a:off x="10500562" y="3718830"/>
        <a:ext cx="3494494" cy="3399671"/>
      </dsp:txXfrm>
    </dsp:sp>
    <dsp:sp modelId="{A8AA0645-CE49-4A40-BF3B-7F43A1AC1303}">
      <dsp:nvSpPr>
        <dsp:cNvPr id="0" name=""/>
        <dsp:cNvSpPr/>
      </dsp:nvSpPr>
      <dsp:spPr>
        <a:xfrm>
          <a:off x="14471429" y="4959118"/>
          <a:ext cx="785678" cy="919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kern="1200"/>
        </a:p>
      </dsp:txBody>
      <dsp:txXfrm>
        <a:off x="14471429" y="5142937"/>
        <a:ext cx="549975" cy="551457"/>
      </dsp:txXfrm>
    </dsp:sp>
    <dsp:sp modelId="{FDECC306-56ED-1B4C-9053-D570B4696DE4}">
      <dsp:nvSpPr>
        <dsp:cNvPr id="0" name=""/>
        <dsp:cNvSpPr/>
      </dsp:nvSpPr>
      <dsp:spPr>
        <a:xfrm>
          <a:off x="15583239" y="3613061"/>
          <a:ext cx="3706032" cy="361120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Değerlendirme raporları baz alınarak gerçekleştirilen ya da planlanan iyileştirmelere yer verilmeli.</a:t>
          </a:r>
        </a:p>
      </dsp:txBody>
      <dsp:txXfrm>
        <a:off x="15689008" y="3718830"/>
        <a:ext cx="3494494" cy="3399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905A0-9C6E-8B46-A3D2-99BCFDB35636}">
      <dsp:nvSpPr>
        <dsp:cNvPr id="0" name=""/>
        <dsp:cNvSpPr/>
      </dsp:nvSpPr>
      <dsp:spPr>
        <a:xfrm>
          <a:off x="10085373" y="395297"/>
          <a:ext cx="5764729" cy="1973592"/>
        </a:xfrm>
        <a:prstGeom prst="rightArrow">
          <a:avLst>
            <a:gd name="adj1" fmla="val 75000"/>
            <a:gd name="adj2" fmla="val 50000"/>
          </a:avLst>
        </a:prstGeom>
        <a:solidFill>
          <a:srgbClr val="CCC3FC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Times New Roman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14 punto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Kalın</a:t>
          </a:r>
        </a:p>
      </dsp:txBody>
      <dsp:txXfrm>
        <a:off x="10085373" y="641996"/>
        <a:ext cx="5024632" cy="1480194"/>
      </dsp:txXfrm>
    </dsp:sp>
    <dsp:sp modelId="{2EFED44C-6071-1D4F-93A0-66168ABA3E99}">
      <dsp:nvSpPr>
        <dsp:cNvPr id="0" name=""/>
        <dsp:cNvSpPr/>
      </dsp:nvSpPr>
      <dsp:spPr>
        <a:xfrm>
          <a:off x="2091502" y="1103728"/>
          <a:ext cx="7993911" cy="77960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Ana başlıklar ve Ölçüt Başlıkları </a:t>
          </a:r>
        </a:p>
      </dsp:txBody>
      <dsp:txXfrm>
        <a:off x="2129559" y="1141785"/>
        <a:ext cx="7917797" cy="703490"/>
      </dsp:txXfrm>
    </dsp:sp>
    <dsp:sp modelId="{F4541616-2F36-B34F-91B4-C729EC215053}">
      <dsp:nvSpPr>
        <dsp:cNvPr id="0" name=""/>
        <dsp:cNvSpPr/>
      </dsp:nvSpPr>
      <dsp:spPr>
        <a:xfrm>
          <a:off x="10085393" y="2143280"/>
          <a:ext cx="6050471" cy="1813680"/>
        </a:xfrm>
        <a:prstGeom prst="rightArrow">
          <a:avLst>
            <a:gd name="adj1" fmla="val 75000"/>
            <a:gd name="adj2" fmla="val 50000"/>
          </a:avLst>
        </a:prstGeom>
        <a:solidFill>
          <a:srgbClr val="CCC3F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Times New Roman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12 punto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Kalın</a:t>
          </a:r>
        </a:p>
      </dsp:txBody>
      <dsp:txXfrm>
        <a:off x="10085393" y="2369990"/>
        <a:ext cx="5370341" cy="1360260"/>
      </dsp:txXfrm>
    </dsp:sp>
    <dsp:sp modelId="{C4554BE8-9FE5-FC4D-85FB-E8AB4DA451AD}">
      <dsp:nvSpPr>
        <dsp:cNvPr id="0" name=""/>
        <dsp:cNvSpPr/>
      </dsp:nvSpPr>
      <dsp:spPr>
        <a:xfrm>
          <a:off x="2106270" y="2574601"/>
          <a:ext cx="7979122" cy="77960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Alt Ölçüt Başlıkları </a:t>
          </a:r>
        </a:p>
      </dsp:txBody>
      <dsp:txXfrm>
        <a:off x="2144327" y="2612658"/>
        <a:ext cx="7903008" cy="703490"/>
      </dsp:txXfrm>
    </dsp:sp>
    <dsp:sp modelId="{17C62037-8C87-FA45-8282-DB71A71FA300}">
      <dsp:nvSpPr>
        <dsp:cNvPr id="0" name=""/>
        <dsp:cNvSpPr/>
      </dsp:nvSpPr>
      <dsp:spPr>
        <a:xfrm>
          <a:off x="10085353" y="3906161"/>
          <a:ext cx="6559364" cy="2031073"/>
        </a:xfrm>
        <a:prstGeom prst="rightArrow">
          <a:avLst>
            <a:gd name="adj1" fmla="val 75000"/>
            <a:gd name="adj2" fmla="val 50000"/>
          </a:avLst>
        </a:prstGeom>
        <a:solidFill>
          <a:srgbClr val="CCC3F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İtalik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12 punto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Kalın</a:t>
          </a:r>
        </a:p>
      </dsp:txBody>
      <dsp:txXfrm>
        <a:off x="10085353" y="4160045"/>
        <a:ext cx="5797712" cy="1523305"/>
      </dsp:txXfrm>
    </dsp:sp>
    <dsp:sp modelId="{648FF564-B71B-1C4C-B648-34121B567656}">
      <dsp:nvSpPr>
        <dsp:cNvPr id="0" name=""/>
        <dsp:cNvSpPr/>
      </dsp:nvSpPr>
      <dsp:spPr>
        <a:xfrm>
          <a:off x="2091442" y="4531896"/>
          <a:ext cx="7993911" cy="77960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Diğer Başlıklar</a:t>
          </a:r>
        </a:p>
      </dsp:txBody>
      <dsp:txXfrm>
        <a:off x="2129499" y="4569953"/>
        <a:ext cx="7917797" cy="703490"/>
      </dsp:txXfrm>
    </dsp:sp>
    <dsp:sp modelId="{A728018E-424B-BD4D-A867-3646068188B0}">
      <dsp:nvSpPr>
        <dsp:cNvPr id="0" name=""/>
        <dsp:cNvSpPr/>
      </dsp:nvSpPr>
      <dsp:spPr>
        <a:xfrm>
          <a:off x="10085373" y="5886779"/>
          <a:ext cx="6574352" cy="2587172"/>
        </a:xfrm>
        <a:prstGeom prst="rightArrow">
          <a:avLst>
            <a:gd name="adj1" fmla="val 75000"/>
            <a:gd name="adj2" fmla="val 50000"/>
          </a:avLst>
        </a:prstGeom>
        <a:solidFill>
          <a:srgbClr val="CCC3F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Times New Roman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12 punto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Tek satır aralığı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İki yana yaslı</a:t>
          </a:r>
        </a:p>
      </dsp:txBody>
      <dsp:txXfrm>
        <a:off x="10085373" y="6210176"/>
        <a:ext cx="5604163" cy="1940379"/>
      </dsp:txXfrm>
    </dsp:sp>
    <dsp:sp modelId="{D02AA010-7C54-7545-95FF-310DE3AE7E68}">
      <dsp:nvSpPr>
        <dsp:cNvPr id="0" name=""/>
        <dsp:cNvSpPr/>
      </dsp:nvSpPr>
      <dsp:spPr>
        <a:xfrm>
          <a:off x="2091502" y="6622542"/>
          <a:ext cx="7993911" cy="77960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Gövde Metni</a:t>
          </a:r>
        </a:p>
      </dsp:txBody>
      <dsp:txXfrm>
        <a:off x="2129559" y="6660599"/>
        <a:ext cx="7917797" cy="703490"/>
      </dsp:txXfrm>
    </dsp:sp>
    <dsp:sp modelId="{2EED7FDC-CF45-5344-968F-A92FB1EA7116}">
      <dsp:nvSpPr>
        <dsp:cNvPr id="0" name=""/>
        <dsp:cNvSpPr/>
      </dsp:nvSpPr>
      <dsp:spPr>
        <a:xfrm>
          <a:off x="10085394" y="8510238"/>
          <a:ext cx="5122824" cy="511194"/>
        </a:xfrm>
        <a:prstGeom prst="rightArrow">
          <a:avLst>
            <a:gd name="adj1" fmla="val 75000"/>
            <a:gd name="adj2" fmla="val 50000"/>
          </a:avLst>
        </a:prstGeom>
        <a:solidFill>
          <a:srgbClr val="CCC3F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1.5 satır aralığı</a:t>
          </a:r>
        </a:p>
      </dsp:txBody>
      <dsp:txXfrm>
        <a:off x="10085394" y="8574137"/>
        <a:ext cx="4931126" cy="383396"/>
      </dsp:txXfrm>
    </dsp:sp>
    <dsp:sp modelId="{B85A9BB8-E289-224C-93E1-30C27CEE0CA1}">
      <dsp:nvSpPr>
        <dsp:cNvPr id="0" name=""/>
        <dsp:cNvSpPr/>
      </dsp:nvSpPr>
      <dsp:spPr>
        <a:xfrm>
          <a:off x="2083709" y="8356130"/>
          <a:ext cx="8001725" cy="77960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Başlık-Satır Arası/ Paragraflar Arası</a:t>
          </a:r>
        </a:p>
      </dsp:txBody>
      <dsp:txXfrm>
        <a:off x="2121766" y="8394187"/>
        <a:ext cx="7925611" cy="703490"/>
      </dsp:txXfrm>
    </dsp:sp>
    <dsp:sp modelId="{484FFF5B-CF98-314C-812E-00867EF802C8}">
      <dsp:nvSpPr>
        <dsp:cNvPr id="0" name=""/>
        <dsp:cNvSpPr/>
      </dsp:nvSpPr>
      <dsp:spPr>
        <a:xfrm>
          <a:off x="10085354" y="9199678"/>
          <a:ext cx="5128345" cy="779604"/>
        </a:xfrm>
        <a:prstGeom prst="rightArrow">
          <a:avLst>
            <a:gd name="adj1" fmla="val 75000"/>
            <a:gd name="adj2" fmla="val 50000"/>
          </a:avLst>
        </a:prstGeom>
        <a:solidFill>
          <a:srgbClr val="CCC3F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Alt bilgi kısmında ortaya</a:t>
          </a:r>
        </a:p>
      </dsp:txBody>
      <dsp:txXfrm>
        <a:off x="10085354" y="9297129"/>
        <a:ext cx="4835994" cy="584703"/>
      </dsp:txXfrm>
    </dsp:sp>
    <dsp:sp modelId="{581AFC30-5ACD-E64F-8582-961A2F831A79}">
      <dsp:nvSpPr>
        <dsp:cNvPr id="0" name=""/>
        <dsp:cNvSpPr/>
      </dsp:nvSpPr>
      <dsp:spPr>
        <a:xfrm>
          <a:off x="2083709" y="9199678"/>
          <a:ext cx="8001725" cy="77960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Sayfa Numaraları</a:t>
          </a:r>
        </a:p>
      </dsp:txBody>
      <dsp:txXfrm>
        <a:off x="2121766" y="9237735"/>
        <a:ext cx="7925611" cy="703490"/>
      </dsp:txXfrm>
    </dsp:sp>
    <dsp:sp modelId="{22CA50C3-6A06-D245-BE40-A6ECC1F2924F}">
      <dsp:nvSpPr>
        <dsp:cNvPr id="0" name=""/>
        <dsp:cNvSpPr/>
      </dsp:nvSpPr>
      <dsp:spPr>
        <a:xfrm>
          <a:off x="10085394" y="10095599"/>
          <a:ext cx="9128808" cy="779604"/>
        </a:xfrm>
        <a:prstGeom prst="rightArrow">
          <a:avLst>
            <a:gd name="adj1" fmla="val 75000"/>
            <a:gd name="adj2" fmla="val 50000"/>
          </a:avLst>
        </a:prstGeom>
        <a:solidFill>
          <a:srgbClr val="CCC3F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Sağdan, soldan, alttan ve üstten 2,5 cm aralık</a:t>
          </a:r>
        </a:p>
      </dsp:txBody>
      <dsp:txXfrm>
        <a:off x="10085394" y="10193050"/>
        <a:ext cx="8836457" cy="584703"/>
      </dsp:txXfrm>
    </dsp:sp>
    <dsp:sp modelId="{FFADEB3E-80F3-7C44-A97B-F0BE0F2483AF}">
      <dsp:nvSpPr>
        <dsp:cNvPr id="0" name=""/>
        <dsp:cNvSpPr/>
      </dsp:nvSpPr>
      <dsp:spPr>
        <a:xfrm>
          <a:off x="2083709" y="10095599"/>
          <a:ext cx="8001725" cy="77960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Kenar Boşlukları</a:t>
          </a:r>
        </a:p>
      </dsp:txBody>
      <dsp:txXfrm>
        <a:off x="2121766" y="10133656"/>
        <a:ext cx="7925611" cy="703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905A0-9C6E-8B46-A3D2-99BCFDB35636}">
      <dsp:nvSpPr>
        <dsp:cNvPr id="0" name=""/>
        <dsp:cNvSpPr/>
      </dsp:nvSpPr>
      <dsp:spPr>
        <a:xfrm>
          <a:off x="6872617" y="790614"/>
          <a:ext cx="11396059" cy="2850586"/>
        </a:xfrm>
        <a:prstGeom prst="rightArrow">
          <a:avLst>
            <a:gd name="adj1" fmla="val 75000"/>
            <a:gd name="adj2" fmla="val 50000"/>
          </a:avLst>
        </a:prstGeom>
        <a:solidFill>
          <a:srgbClr val="CCC3FC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En fazla 65 karakter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Kanıt dosya adı yazımında boşluk yerine alt çizgi kullanılmalı.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Kanıt adı yazılırken, en başa ilgili alt ölçütü ifade eden olgunluk düzeyi yazılmalı.</a:t>
          </a:r>
        </a:p>
      </dsp:txBody>
      <dsp:txXfrm>
        <a:off x="6872617" y="1146937"/>
        <a:ext cx="10327089" cy="2137940"/>
      </dsp:txXfrm>
    </dsp:sp>
    <dsp:sp modelId="{2EFED44C-6071-1D4F-93A0-66168ABA3E99}">
      <dsp:nvSpPr>
        <dsp:cNvPr id="0" name=""/>
        <dsp:cNvSpPr/>
      </dsp:nvSpPr>
      <dsp:spPr>
        <a:xfrm>
          <a:off x="1395091" y="1623391"/>
          <a:ext cx="5478117" cy="117442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Kanıt Başlıklarının Yazımı</a:t>
          </a:r>
        </a:p>
      </dsp:txBody>
      <dsp:txXfrm>
        <a:off x="1452422" y="1680722"/>
        <a:ext cx="5363455" cy="1059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A8DDA-8D97-6C40-A47D-4F41C2D81663}">
      <dsp:nvSpPr>
        <dsp:cNvPr id="0" name=""/>
        <dsp:cNvSpPr/>
      </dsp:nvSpPr>
      <dsp:spPr>
        <a:xfrm>
          <a:off x="8484" y="2949427"/>
          <a:ext cx="3709654" cy="493847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Kanıtlarda görsel dosya (</a:t>
          </a:r>
          <a:r>
            <a:rPr lang="tr-TR" sz="3200" kern="1200" dirty="0" err="1"/>
            <a:t>jpeg</a:t>
          </a:r>
          <a:r>
            <a:rPr lang="tr-TR" sz="3200" kern="1200" dirty="0"/>
            <a:t>, </a:t>
          </a:r>
          <a:r>
            <a:rPr lang="tr-TR" sz="3200" kern="1200" dirty="0" err="1"/>
            <a:t>png</a:t>
          </a:r>
          <a:r>
            <a:rPr lang="tr-TR" sz="3200" kern="1200" dirty="0"/>
            <a:t> vb.) kullanımından kaçınılmalı. Mümkünse görselin bulunduğu web sayfası paylaşılmalı.</a:t>
          </a:r>
        </a:p>
      </dsp:txBody>
      <dsp:txXfrm>
        <a:off x="117136" y="3058079"/>
        <a:ext cx="3492350" cy="4721174"/>
      </dsp:txXfrm>
    </dsp:sp>
    <dsp:sp modelId="{D8898A8B-844B-5240-8158-7173001F4980}">
      <dsp:nvSpPr>
        <dsp:cNvPr id="0" name=""/>
        <dsp:cNvSpPr/>
      </dsp:nvSpPr>
      <dsp:spPr>
        <a:xfrm>
          <a:off x="4089105" y="4958669"/>
          <a:ext cx="786446" cy="919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kern="1200"/>
        </a:p>
      </dsp:txBody>
      <dsp:txXfrm>
        <a:off x="4089105" y="5142668"/>
        <a:ext cx="550512" cy="551996"/>
      </dsp:txXfrm>
    </dsp:sp>
    <dsp:sp modelId="{AF93FDB7-FBD0-FC43-93D5-CFF0765B552E}">
      <dsp:nvSpPr>
        <dsp:cNvPr id="0" name=""/>
        <dsp:cNvSpPr/>
      </dsp:nvSpPr>
      <dsp:spPr>
        <a:xfrm>
          <a:off x="5202001" y="2949427"/>
          <a:ext cx="3709654" cy="493847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İçerisinde yalnızca linklerin bulunduğu Word/ PDF dosyalar yerine, linkler ilgili metnin içerisine yerleştirilmeli.</a:t>
          </a:r>
        </a:p>
      </dsp:txBody>
      <dsp:txXfrm>
        <a:off x="5310653" y="3058079"/>
        <a:ext cx="3492350" cy="4721174"/>
      </dsp:txXfrm>
    </dsp:sp>
    <dsp:sp modelId="{C4D11100-03B0-4247-8EF4-6D1C8BD2294A}">
      <dsp:nvSpPr>
        <dsp:cNvPr id="0" name=""/>
        <dsp:cNvSpPr/>
      </dsp:nvSpPr>
      <dsp:spPr>
        <a:xfrm>
          <a:off x="9282622" y="4958669"/>
          <a:ext cx="786446" cy="919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kern="1200"/>
        </a:p>
      </dsp:txBody>
      <dsp:txXfrm>
        <a:off x="9282622" y="5142668"/>
        <a:ext cx="550512" cy="551996"/>
      </dsp:txXfrm>
    </dsp:sp>
    <dsp:sp modelId="{A7B0E85F-809C-F842-9C58-9A7FC830C0B9}">
      <dsp:nvSpPr>
        <dsp:cNvPr id="0" name=""/>
        <dsp:cNvSpPr/>
      </dsp:nvSpPr>
      <dsp:spPr>
        <a:xfrm>
          <a:off x="10395518" y="2949427"/>
          <a:ext cx="3709654" cy="493847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KVKK’ya</a:t>
          </a:r>
          <a:r>
            <a:rPr lang="tr-TR" sz="3200" kern="1200" dirty="0"/>
            <a:t> aykırı kanıtlar kullanılmamalı.</a:t>
          </a:r>
        </a:p>
      </dsp:txBody>
      <dsp:txXfrm>
        <a:off x="10504170" y="3058079"/>
        <a:ext cx="3492350" cy="4721174"/>
      </dsp:txXfrm>
    </dsp:sp>
    <dsp:sp modelId="{A8AA0645-CE49-4A40-BF3B-7F43A1AC1303}">
      <dsp:nvSpPr>
        <dsp:cNvPr id="0" name=""/>
        <dsp:cNvSpPr/>
      </dsp:nvSpPr>
      <dsp:spPr>
        <a:xfrm>
          <a:off x="14476138" y="4958669"/>
          <a:ext cx="786446" cy="919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kern="1200"/>
        </a:p>
      </dsp:txBody>
      <dsp:txXfrm>
        <a:off x="14476138" y="5142668"/>
        <a:ext cx="550512" cy="551996"/>
      </dsp:txXfrm>
    </dsp:sp>
    <dsp:sp modelId="{FDECC306-56ED-1B4C-9053-D570B4696DE4}">
      <dsp:nvSpPr>
        <dsp:cNvPr id="0" name=""/>
        <dsp:cNvSpPr/>
      </dsp:nvSpPr>
      <dsp:spPr>
        <a:xfrm>
          <a:off x="15589035" y="2949427"/>
          <a:ext cx="3709654" cy="493847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Toplantı tutanaklarında imza sirküleri yerine, alınan kararları içeren kanıtlar (iyileştirmelerin yansıtıldığı kararlar) kullanılmalı.</a:t>
          </a:r>
        </a:p>
      </dsp:txBody>
      <dsp:txXfrm>
        <a:off x="15697687" y="3058079"/>
        <a:ext cx="3492350" cy="4721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28D3D-FE98-D44E-AE2E-DF42749B0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CB8F6-0BD8-BE45-AC95-2CCE4E4EE1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3155-6910-3A44-AD0F-6297D5CAA814}" type="datetimeFigureOut">
              <a:rPr lang="en-US" smtClean="0"/>
              <a:t>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4C9E5-78FE-8E49-8F32-0387FEBBC0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437E9-20F5-264C-919F-8FDFA5A2A9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59DEC-2FE2-1E46-AC81-BF20A706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F9B79-9768-E96E-561C-49B21E5C1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1A6D7-A230-9AF2-FD34-3509C96CC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837006-BCDD-3CB6-0973-492C6E721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FE1FE-C418-87B9-14FE-9FA874733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8382B-5C90-9852-87DE-106B37930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0E6BB-D62C-CA5A-A25D-D9861034B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6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59CB2-7F55-D4D8-D718-54808895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81C21-05A0-4F7B-A11F-273B6D0A0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CABDC-0B95-E639-8857-D73D00CE6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3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0312-2FEC-8340-CE06-5CA45328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1F9ADA-07C6-0357-FB52-5B7CAFB17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A006B-A923-D76F-865B-8844031AD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1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C0335-DA4F-D26B-FA01-5D3DBE98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215BC1-8098-E4C1-7ABC-2915102B6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86DA3-5FDC-B22E-DEED-C87CD6328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4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F04A-8D97-394A-9D20-4C62E820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3618-4150-C24A-895D-B224591B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C76CE-1450-4046-9619-A38C0B2A5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8E4EE-BC73-FB43-A8EA-C3F53317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224D4-FDF3-244D-BA6B-E1917FA0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16AA-AA67-974A-A093-8A9E2F1D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EB67-8107-D547-930D-6F32149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FF54F-F947-D64B-86B4-F87ECDA73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3A865-294A-5847-828E-3155E2F9A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5FCAD-F250-D340-8D8E-0AAD036C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5CF8A-4427-BE40-8CAE-6FDA9468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0B00-2BA8-5E46-A721-7EE72073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1DE4-2A0D-1B49-BA01-8C3D3246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279F2-91AC-8E4F-965A-922ACA39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0443-7E9B-F64F-90E1-C4FCAC89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31C31-27CD-564C-827A-786CCDC9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D6F21-B194-0145-9108-F8FE3844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8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3DCF1-368A-C942-8D7A-5B99FB7A2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9CFC7-1A8D-9A4E-B7AC-6A32AA057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8CDE-8E32-3D4F-BBCF-AE26E1A7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6169-4CD8-F149-87A9-44593DD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B8B74-5D69-0D45-9DBB-2174CEEC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C0A-6389-5B4A-AAEB-E675E03D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9CF8A-6888-DC4D-A01B-9CA6ABC1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12C4C-8987-0D4D-8835-B60DB524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D08EC-2640-3946-97C2-9C6DF065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 userDrawn="1"/>
        </p:nvSpPr>
        <p:spPr>
          <a:xfrm>
            <a:off x="0" y="-20844"/>
            <a:ext cx="3600002" cy="13716000"/>
          </a:xfrm>
          <a:prstGeom prst="rect">
            <a:avLst/>
          </a:prstGeom>
          <a:solidFill>
            <a:srgbClr val="F1F3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1860" y="11526063"/>
            <a:ext cx="371984" cy="384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Brand Values"/>
          <p:cNvSpPr txBox="1">
            <a:spLocks noGrp="1"/>
          </p:cNvSpPr>
          <p:nvPr>
            <p:ph type="body" sz="quarter" idx="14" hasCustomPrompt="1"/>
          </p:nvPr>
        </p:nvSpPr>
        <p:spPr>
          <a:xfrm rot="16200000">
            <a:off x="-345757" y="8989321"/>
            <a:ext cx="3867217" cy="69826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SzTx/>
              <a:buNone/>
              <a:defRPr sz="18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</a:defRPr>
            </a:lvl1pPr>
          </a:lstStyle>
          <a:p>
            <a:r>
              <a:rPr lang="tr-TR"/>
              <a:t>Burdur Mehmet Akif Ersoy Üniversitesi</a:t>
            </a:r>
            <a:endParaRPr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0A7A706-10DE-854B-9A92-16FA78B3A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9" y="1616166"/>
            <a:ext cx="2032902" cy="71948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2261-DF14-4D43-971B-ACE42C08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D3D0-F458-F842-8AC5-7562CE52E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6DEC6-97F6-5C45-A68A-65AA6C36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418C6-6535-8D45-854E-72B3C0DE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1E27-1EAA-5240-893E-D112C71F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E376-20FF-C349-8776-919DCB4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21FC-C65E-DE4A-934E-A39056E5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413E-A73A-824D-8482-1D9148D4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5C4EE-87E8-0B4D-AD9F-5CCF8116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133B-0255-1E4A-8F7C-25ECF20B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23DA-BCFC-FB45-9DC1-CCE4D954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FDC24-DF24-4C4B-BA07-C792505E2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C92A-DE5E-D047-899A-179F850B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B828-B0D0-BA4F-8BC4-A5852228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F8437-4B28-1549-B530-CCBCCAD7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1BA1-3B74-704E-9A62-86156724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0205-ED18-0743-9A7A-3A7E24A2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82F58-D73B-1047-9FE5-238787DF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F0A37-0F85-A143-8386-5A235E2A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ABC76-BF44-374C-AAE6-E700FA1E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4671C-C519-E349-9DC0-25369D9D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F4B3-5D17-4C40-BA60-756D1A95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66E98-72E3-9044-B903-F27DFB97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7942F-7069-404A-9AD4-758523286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F1A5B-4EE6-0043-A347-060171982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25570-A2DE-124E-8B6D-672C9C91A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6EA81-BC68-E248-856A-C26BCCE3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F2E26-E21E-C84B-995F-34262A00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DDD09-E44F-6E4E-B923-B04E8186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2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528B-58A8-5D40-B265-CB7F441C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D0B08-CB71-5B4C-98FD-664225F4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8887E-FE0C-7244-884D-9DB2FC1B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46C6B-901D-1F4F-BE6F-F140C773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4CF93-2575-A140-8DC0-DE84BFC9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5B4CA-3F54-1440-9522-8752876C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72CAD-33FF-0849-ACDD-2E2D4318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245" y="12985996"/>
            <a:ext cx="371984" cy="384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6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9pPr>
    </p:titleStyle>
    <p:bodyStyle>
      <a:lvl1pPr marL="304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685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1066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1447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1828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2209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2590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2971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3352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1E686-2A90-0C47-BDEC-2BF0B2DB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3EAE1-4CC4-9942-87BF-697E12292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D417B-18EC-9646-9424-81F501FB0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5C4A-B174-C345-A32C-9A2C7D4CF7F5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5665-CFA0-9046-823D-C751541B8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003F-1305-8C49-BC07-B9936240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1528590" y="13052459"/>
            <a:ext cx="224419" cy="3904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tr-TR" smtClean="0"/>
              <a:t>1</a:t>
            </a:fld>
            <a:endParaRPr lang="tr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87B4F-1EB9-2745-95B8-3008B72E0F9A}"/>
              </a:ext>
            </a:extLst>
          </p:cNvPr>
          <p:cNvSpPr txBox="1"/>
          <p:nvPr/>
        </p:nvSpPr>
        <p:spPr>
          <a:xfrm>
            <a:off x="1515978" y="3440689"/>
            <a:ext cx="14914647" cy="4760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60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KURUM İÇ DEĞERLENDİRME RAPORU (KİDR) 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60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HAZIRLAMA KILAVUZU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SÜRÜM 3.2. (2024)</a:t>
            </a:r>
            <a:endParaRPr kumimoji="0" lang="tr-TR" sz="6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8471E-A064-6D4E-9B52-52A5CA92427E}"/>
              </a:ext>
            </a:extLst>
          </p:cNvPr>
          <p:cNvSpPr txBox="1"/>
          <p:nvPr/>
        </p:nvSpPr>
        <p:spPr>
          <a:xfrm>
            <a:off x="1515978" y="10344733"/>
            <a:ext cx="13980695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Kalite Koordinatörlüğü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D4A55-13C1-E34E-8550-DA564ACBE0DA}"/>
              </a:ext>
            </a:extLst>
          </p:cNvPr>
          <p:cNvSpPr txBox="1"/>
          <p:nvPr/>
        </p:nvSpPr>
        <p:spPr>
          <a:xfrm>
            <a:off x="1515979" y="12125298"/>
            <a:ext cx="548640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u="none" strike="noStrike" cap="none" spc="0" normalizeH="0" baseline="0" dirty="0" err="1">
                <a:ln>
                  <a:noFill/>
                </a:ln>
                <a:solidFill>
                  <a:srgbClr val="C3C4C4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kalite@mehmetakif.edu.tr</a:t>
            </a:r>
            <a:r>
              <a:rPr kumimoji="0" lang="tr-TR" u="none" strike="noStrike" cap="none" spc="0" normalizeH="0" baseline="0" dirty="0">
                <a:ln>
                  <a:noFill/>
                </a:ln>
                <a:solidFill>
                  <a:srgbClr val="C3C4C4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47342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EA0C463-C7D0-DB22-237C-0C80D2E74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61B33D-E190-6EBF-98CE-DD16EA47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2822167"/>
            <a:ext cx="20821650" cy="1081168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3E411F0-F388-B71C-BC07-B39D7916CFDE}"/>
              </a:ext>
            </a:extLst>
          </p:cNvPr>
          <p:cNvSpPr txBox="1"/>
          <p:nvPr/>
        </p:nvSpPr>
        <p:spPr>
          <a:xfrm>
            <a:off x="3562350" y="1007870"/>
            <a:ext cx="12201524" cy="830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B.1.5. </a:t>
            </a:r>
            <a:r>
              <a:rPr lang="tr-TR" sz="36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Programların İzlenmesi ve Güncellenmesi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6736049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504B255C-97F2-F6F6-81AA-FACE15EE0C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51803F-1613-441F-C9F4-923985D4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14" y="3200400"/>
            <a:ext cx="20736586" cy="105156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8F52F32B-6050-A31E-47D9-976A470BA219}"/>
              </a:ext>
            </a:extLst>
          </p:cNvPr>
          <p:cNvSpPr txBox="1"/>
          <p:nvPr/>
        </p:nvSpPr>
        <p:spPr>
          <a:xfrm>
            <a:off x="3614738" y="1265045"/>
            <a:ext cx="12201524" cy="830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C.1.2. </a:t>
            </a:r>
            <a:r>
              <a:rPr lang="tr-TR" sz="36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İç ve dış kaynaklar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0201417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2983D6AE-5198-4FFA-E6F0-9D3D278089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4DB91D7-EC52-0950-A773-94E95CC02772}"/>
              </a:ext>
            </a:extLst>
          </p:cNvPr>
          <p:cNvSpPr txBox="1"/>
          <p:nvPr/>
        </p:nvSpPr>
        <p:spPr>
          <a:xfrm>
            <a:off x="3643312" y="1036445"/>
            <a:ext cx="16302038" cy="830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D.2.1. </a:t>
            </a:r>
            <a:r>
              <a:rPr lang="tr-TR" sz="36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Toplumsal katkı performansının izlenmesi ve değerlendirilmesi </a:t>
            </a:r>
            <a:endParaRPr lang="tr-TR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2D4056-B743-8FDA-8571-C8D0916C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2" y="2625071"/>
            <a:ext cx="20764051" cy="110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6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hank You"/>
          <p:cNvSpPr txBox="1"/>
          <p:nvPr/>
        </p:nvSpPr>
        <p:spPr>
          <a:xfrm>
            <a:off x="8694204" y="5924091"/>
            <a:ext cx="9493303" cy="18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4000" spc="-280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tr-T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Teşekkürler!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57D4A53-1C8A-9442-82C0-2FCC94D2F0C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49993" y="11519748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fld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Image Guidelines">
            <a:extLst>
              <a:ext uri="{FF2B5EF4-FFF2-40B4-BE49-F238E27FC236}">
                <a16:creationId xmlns:a16="http://schemas.microsoft.com/office/drawing/2014/main" id="{83D7BD99-5E7B-964C-BDC4-714B658BC957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 rot="16200000">
            <a:off x="-212149" y="9261429"/>
            <a:ext cx="3600001" cy="421268"/>
          </a:xfrm>
          <a:prstGeom prst="rect">
            <a:avLst/>
          </a:prstGeom>
        </p:spPr>
        <p:txBody>
          <a:bodyPr/>
          <a:lstStyle/>
          <a:p>
            <a:pPr rtl="0" latinLnBrk="0"/>
            <a:r>
              <a:rPr lang="tr-TR" sz="1800" b="0" i="0" u="none" strike="noStrike" cap="none" spc="0" baseline="0" dirty="0" err="1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https</a:t>
            </a:r>
            <a:r>
              <a:rPr lang="tr-TR" sz="1800" b="0" i="0" u="none" strike="noStrike" cap="none" spc="0" baseline="0" dirty="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://</a:t>
            </a:r>
            <a:r>
              <a:rPr lang="tr-TR" sz="1800" b="0" i="0" u="none" strike="noStrike" cap="none" spc="0" baseline="0" dirty="0" err="1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kalite.mehmetakif.edu.tr</a:t>
            </a:r>
            <a:r>
              <a:rPr lang="tr-TR" sz="1800" b="0" i="0" u="none" strike="noStrike" cap="none" spc="0" baseline="0" dirty="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/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799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D7645-A833-F445-BE8E-16AA95A65FF1}"/>
              </a:ext>
            </a:extLst>
          </p:cNvPr>
          <p:cNvSpPr txBox="1"/>
          <p:nvPr/>
        </p:nvSpPr>
        <p:spPr>
          <a:xfrm>
            <a:off x="4495800" y="555580"/>
            <a:ext cx="1613263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4000" b="1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KURUM İÇ DEĞERLENDİRME RAPORU ŞABLONU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69AC-A5F7-D941-BCDA-7C0C013DD13E}"/>
              </a:ext>
            </a:extLst>
          </p:cNvPr>
          <p:cNvSpPr txBox="1"/>
          <p:nvPr/>
        </p:nvSpPr>
        <p:spPr>
          <a:xfrm>
            <a:off x="4267200" y="1975699"/>
            <a:ext cx="19307175" cy="10731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u="sng" dirty="0"/>
              <a:t>Özet</a:t>
            </a:r>
            <a:r>
              <a:rPr lang="tr-TR" sz="3200" b="1" dirty="0"/>
              <a:t> </a:t>
            </a:r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dirty="0"/>
              <a:t>Bu bölümde, raporun amacı, kapsamı ve hazırlanma sürecine ilişkin kısa bilgilere yer verilmelidir. Kurumun öz değerlendirme çalışmalarının temel bulguları özetlenmelidir.</a:t>
            </a:r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200" dirty="0"/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u="sng" dirty="0"/>
              <a:t>Kurum Hakkında Bilgiler </a:t>
            </a:r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dirty="0"/>
              <a:t>Bu bölümde, kurumun tarihsel gelişimi, misyonu, vizyonu, değerleri, hedefleri, organizasyon yapısı ve iyileştirme alanları hakkında bilgi verilmeli ve aşağıdaki hususları içerecek şekilde düzenlenmelidir. </a:t>
            </a:r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200" dirty="0"/>
          </a:p>
          <a:p>
            <a:pPr marL="514350" indent="-514350" algn="just" defTabSz="825500">
              <a:lnSpc>
                <a:spcPct val="100000"/>
              </a:lnSpc>
              <a:buFont typeface="+mj-lt"/>
              <a:buAutoNum type="arabicPeriod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dirty="0"/>
              <a:t>İletişim Bilgileri </a:t>
            </a:r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dirty="0"/>
              <a:t>Değerlendirme takımının KİDR değerlendirme ve/veya ziyaret sürecinde iletişim kuracağı Yükseköğretim Kurumu Kalite Komisyon Başkanının (Rektör ya da ilgili Rektör Yardımcısı) iletişim bilgileri (isim, adres, telefon, e-posta vb.) verilmelidir. </a:t>
            </a:r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200" dirty="0"/>
          </a:p>
          <a:p>
            <a:pPr marL="514350" indent="-514350" algn="just" defTabSz="825500">
              <a:lnSpc>
                <a:spcPct val="100000"/>
              </a:lnSpc>
              <a:buFont typeface="+mj-lt"/>
              <a:buAutoNum type="arabicPeriod" startAt="2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dirty="0"/>
              <a:t>Tarihsel Gelişimi </a:t>
            </a:r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dirty="0"/>
              <a:t>Kurumun kısa tarihçesi ve mevcut durumu (toplam öğrenci sayısı, akademik ve idari çalışan sayıları, altyapı durumu vb. özet bilgiler) hakkında kısa bir bilgi verilmelidir. </a:t>
            </a:r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200" dirty="0"/>
          </a:p>
          <a:p>
            <a:pPr marL="514350" indent="-514350" algn="just" defTabSz="825500">
              <a:lnSpc>
                <a:spcPct val="100000"/>
              </a:lnSpc>
              <a:buFont typeface="+mj-lt"/>
              <a:buAutoNum type="arabicPeriod" startAt="3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dirty="0"/>
              <a:t>Misyonu, Vizyonu, Değerleri ve Hedefleri </a:t>
            </a:r>
          </a:p>
          <a:p>
            <a:pPr algn="just" defTabSz="825500">
              <a:lnSpc>
                <a:spcPct val="100000"/>
              </a:lnSpc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dirty="0"/>
              <a:t>“Kurum ne yapmaya çalışıyor?” sorusuna yanıt verebilmek üzere kurumun misyonu, vizyonu, değerleri ve hedefleri bu kısımda özet olarak sunulmalıdır. 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099085C-A1B0-B354-D168-88DA58FF36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433BB-F6C1-C814-7DBD-F68415997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C5D0-8C17-8B26-CC49-9EAF577E77D2}"/>
              </a:ext>
            </a:extLst>
          </p:cNvPr>
          <p:cNvSpPr txBox="1"/>
          <p:nvPr/>
        </p:nvSpPr>
        <p:spPr>
          <a:xfrm>
            <a:off x="4495800" y="555580"/>
            <a:ext cx="1613263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4000" b="1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KURUM İÇ DEĞERLENDİRME RAPORU ŞABLONU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E7B20-7AD9-C1D1-14BF-F35EB0AC22C8}"/>
              </a:ext>
            </a:extLst>
          </p:cNvPr>
          <p:cNvSpPr txBox="1"/>
          <p:nvPr/>
        </p:nvSpPr>
        <p:spPr>
          <a:xfrm>
            <a:off x="4495800" y="1792733"/>
            <a:ext cx="19307175" cy="112242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dirty="0"/>
              <a:t>YÖKAK Dereceli Değerlendirme Anahtarı kullanılarak;</a:t>
            </a:r>
          </a:p>
          <a:p>
            <a:pPr marL="514350" indent="-514350" algn="just" defTabSz="825500">
              <a:buAutoNum type="alphaUcPeriod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dirty="0"/>
              <a:t>LİDERLİK, YÖNETİŞİM VE KALİTE </a:t>
            </a:r>
          </a:p>
          <a:p>
            <a:pPr marL="514350" indent="-514350" algn="just" defTabSz="825500">
              <a:buAutoNum type="alphaUcPeriod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dirty="0"/>
              <a:t>EĞİTİM VE ÖĞRETİM </a:t>
            </a:r>
          </a:p>
          <a:p>
            <a:pPr marL="514350" indent="-514350" algn="just" defTabSz="825500">
              <a:buAutoNum type="alphaUcPeriod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dirty="0"/>
              <a:t>ARAŞTIRMA VE GELİŞTİRME </a:t>
            </a:r>
          </a:p>
          <a:p>
            <a:pPr marL="514350" indent="-514350" algn="just" defTabSz="825500">
              <a:buAutoNum type="alphaUcPeriod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dirty="0"/>
              <a:t>TOPLUMSAL KATKI </a:t>
            </a:r>
          </a:p>
          <a:p>
            <a:pPr algn="just"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200" dirty="0"/>
          </a:p>
          <a:p>
            <a:pPr algn="just"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b="1" u="sng" dirty="0"/>
              <a:t>Sonuç ve Değerlendirme </a:t>
            </a:r>
          </a:p>
          <a:p>
            <a:pPr algn="just"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dirty="0"/>
              <a:t>Kurumun güçlü ve gelişmeye açık yönlerinin </a:t>
            </a:r>
            <a:r>
              <a:rPr lang="tr-TR" sz="3200" b="1" dirty="0"/>
              <a:t>Liderlik, Yönetişim ve Kalite, Eğitim ve Öğretim, Araştırma ve Geliştirme ile Toplumsal Katkı </a:t>
            </a:r>
            <a:r>
              <a:rPr lang="tr-TR" sz="3200" dirty="0"/>
              <a:t>başlıkları altında özet olarak sunulması beklenmektedir. </a:t>
            </a:r>
          </a:p>
          <a:p>
            <a:pPr algn="just"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dirty="0"/>
              <a:t>Kurum daha önce bir dış değerlendirme sürecinden geçmiş ve kuruma sunulmuş bir KGBR/KAR/İzleme Raporu/Ara Değerlendirme Raporu varsa bu rapor(</a:t>
            </a:r>
            <a:r>
              <a:rPr lang="tr-TR" sz="3200" dirty="0" err="1"/>
              <a:t>lar</a:t>
            </a:r>
            <a:r>
              <a:rPr lang="tr-TR" sz="3200" dirty="0"/>
              <a:t>)da belirtilen </a:t>
            </a:r>
            <a:r>
              <a:rPr lang="tr-TR" sz="3200" b="1" dirty="0"/>
              <a:t>gelişmeye açık yönlerin </a:t>
            </a:r>
            <a:r>
              <a:rPr lang="tr-TR" sz="3200" dirty="0"/>
              <a:t>giderilmesi için alınan </a:t>
            </a:r>
            <a:r>
              <a:rPr lang="tr-TR" sz="3200" b="1" dirty="0"/>
              <a:t>önlemler,</a:t>
            </a:r>
            <a:r>
              <a:rPr lang="tr-TR" sz="3200" dirty="0"/>
              <a:t> gerçekleştirilen faaliyetler sonucunda sağlanan </a:t>
            </a:r>
            <a:r>
              <a:rPr lang="tr-TR" sz="3200" b="1" dirty="0"/>
              <a:t>iyileştirmeler</a:t>
            </a:r>
            <a:r>
              <a:rPr lang="tr-TR" sz="3200" dirty="0"/>
              <a:t> ve </a:t>
            </a:r>
            <a:r>
              <a:rPr lang="tr-TR" sz="3200" b="1" dirty="0"/>
              <a:t>ilerleme kaydedilemeyen </a:t>
            </a:r>
            <a:r>
              <a:rPr lang="tr-TR" sz="3200" dirty="0"/>
              <a:t>noktaların neler olduğu açıkça sunulmalı ve mevcut durum değerlendirmesi ayrıntılı olarak verilmelidir.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2778901-DD92-6D81-9E48-D26924764E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4606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FC3FB-99EE-4472-E349-93F15B403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FCE8F3-8449-2F09-53CB-758787A0DD7F}"/>
              </a:ext>
            </a:extLst>
          </p:cNvPr>
          <p:cNvSpPr txBox="1"/>
          <p:nvPr/>
        </p:nvSpPr>
        <p:spPr>
          <a:xfrm>
            <a:off x="4495800" y="555580"/>
            <a:ext cx="1613263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4000" b="1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KURUM İÇ DEĞERLENDİRME RAPORU YAZIM KILAVUZU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685A0-EA2D-485F-C7CC-8752B0F4171D}"/>
              </a:ext>
            </a:extLst>
          </p:cNvPr>
          <p:cNvSpPr txBox="1"/>
          <p:nvPr/>
        </p:nvSpPr>
        <p:spPr>
          <a:xfrm>
            <a:off x="4495800" y="2102996"/>
            <a:ext cx="19307175" cy="143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514350" indent="-514350" algn="just" defTabSz="825500">
              <a:buAutoNum type="arabicPeriod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2800" b="1" dirty="0"/>
              <a:t>Genel Beklentiler</a:t>
            </a:r>
          </a:p>
          <a:p>
            <a:pPr algn="just"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2800" b="1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29F25AE-30DD-B823-959D-391FFF04C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11" name="Diyagram 10">
            <a:extLst>
              <a:ext uri="{FF2B5EF4-FFF2-40B4-BE49-F238E27FC236}">
                <a16:creationId xmlns:a16="http://schemas.microsoft.com/office/drawing/2014/main" id="{2DF1C52A-9453-2663-5259-78E65D59F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882579"/>
              </p:ext>
            </p:extLst>
          </p:nvPr>
        </p:nvGraphicFramePr>
        <p:xfrm>
          <a:off x="4495799" y="-383622"/>
          <a:ext cx="19272470" cy="1113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174E5352-50FC-558E-7DBB-0E59DE75A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04167"/>
              </p:ext>
            </p:extLst>
          </p:nvPr>
        </p:nvGraphicFramePr>
        <p:xfrm>
          <a:off x="4495799" y="4615042"/>
          <a:ext cx="19307175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477821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FB5D8-3D2A-FDBC-2685-943E218F5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E0FC37-B18F-4BAD-3A38-435D3EEF074A}"/>
              </a:ext>
            </a:extLst>
          </p:cNvPr>
          <p:cNvSpPr txBox="1"/>
          <p:nvPr/>
        </p:nvSpPr>
        <p:spPr>
          <a:xfrm>
            <a:off x="4495800" y="555580"/>
            <a:ext cx="1613263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4000" b="1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KURUM İÇ DEĞERLENDİRME RAPORU YAZIM KILAVUZU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3E93F-6487-F553-5203-5DA6524B1E29}"/>
              </a:ext>
            </a:extLst>
          </p:cNvPr>
          <p:cNvSpPr txBox="1"/>
          <p:nvPr/>
        </p:nvSpPr>
        <p:spPr>
          <a:xfrm>
            <a:off x="4495800" y="1936304"/>
            <a:ext cx="19307175" cy="790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514350" indent="-514350" algn="just" defTabSz="825500">
              <a:buFont typeface="+mj-lt"/>
              <a:buAutoNum type="arabicPeriod" startAt="2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2800" b="1" dirty="0"/>
              <a:t>KİDR Yazım Biçimi 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571E43B-A26E-71B7-0F73-39AE4D0BE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BBB5F629-C4AE-5C30-8BC5-503CE2A0C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999153"/>
              </p:ext>
            </p:extLst>
          </p:nvPr>
        </p:nvGraphicFramePr>
        <p:xfrm>
          <a:off x="4064000" y="1936304"/>
          <a:ext cx="20004314" cy="1122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3335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25D0-EAAF-3CDD-609D-D0B18CD5D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0F8726-2BC9-88E4-1C77-1BA9D6C883CF}"/>
              </a:ext>
            </a:extLst>
          </p:cNvPr>
          <p:cNvSpPr txBox="1"/>
          <p:nvPr/>
        </p:nvSpPr>
        <p:spPr>
          <a:xfrm>
            <a:off x="4495800" y="555580"/>
            <a:ext cx="1613263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4000" b="1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KURUM İÇ DEĞERLENDİRME RAPORU YAZIM KILAVUZU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90324-9147-70F5-A25F-3F205498617A}"/>
              </a:ext>
            </a:extLst>
          </p:cNvPr>
          <p:cNvSpPr txBox="1"/>
          <p:nvPr/>
        </p:nvSpPr>
        <p:spPr>
          <a:xfrm>
            <a:off x="4495800" y="1936304"/>
            <a:ext cx="19307175" cy="790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514350" indent="-514350" algn="just" defTabSz="825500">
              <a:buFont typeface="+mj-lt"/>
              <a:buAutoNum type="arabicPeriod" startAt="2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2800" b="1" dirty="0"/>
              <a:t>KİDR Yazım Biçimi 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7C9DB60-BD62-CC51-916C-EC758489D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F3BFE94E-A379-0B6D-5C98-594DF404B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105730"/>
              </p:ext>
            </p:extLst>
          </p:nvPr>
        </p:nvGraphicFramePr>
        <p:xfrm>
          <a:off x="4064001" y="1936305"/>
          <a:ext cx="19738974" cy="546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Resim 8" descr="metin, ekran görüntüsü, yazı tipi, cebir içeren bir resim&#10;&#10;Açıklama otomatik olarak oluşturuldu">
            <a:extLst>
              <a:ext uri="{FF2B5EF4-FFF2-40B4-BE49-F238E27FC236}">
                <a16:creationId xmlns:a16="http://schemas.microsoft.com/office/drawing/2014/main" id="{DDCAE0E4-69CC-CCBB-3F42-A10139C79F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1" y="5642000"/>
            <a:ext cx="13228899" cy="76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11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D83E6-4C21-CD0D-FD43-7FB07BC83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081992-4814-EC61-1EE6-0ED3CD2D8C0A}"/>
              </a:ext>
            </a:extLst>
          </p:cNvPr>
          <p:cNvSpPr txBox="1"/>
          <p:nvPr/>
        </p:nvSpPr>
        <p:spPr>
          <a:xfrm>
            <a:off x="4495800" y="555580"/>
            <a:ext cx="1613263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4000" b="1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KURUM İÇ DEĞERLENDİRME RAPORU YAZIM KILAVUZU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14ABF-80B5-5060-8F5C-A6038FE1E845}"/>
              </a:ext>
            </a:extLst>
          </p:cNvPr>
          <p:cNvSpPr txBox="1"/>
          <p:nvPr/>
        </p:nvSpPr>
        <p:spPr>
          <a:xfrm>
            <a:off x="4495800" y="2426161"/>
            <a:ext cx="19307175" cy="790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514350" indent="-514350" algn="just" defTabSz="825500">
              <a:buFont typeface="+mj-lt"/>
              <a:buAutoNum type="arabicPeriod" startAt="3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2800" b="1" dirty="0"/>
              <a:t>Kanıt Kullanımı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71E2895-B418-AD2C-5760-22DD2876C9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CB6969DD-F45D-C106-FD7F-7CC2BD75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698013"/>
              </p:ext>
            </p:extLst>
          </p:nvPr>
        </p:nvGraphicFramePr>
        <p:xfrm>
          <a:off x="4495799" y="1089379"/>
          <a:ext cx="19307175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49681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F5B1FA0F-AC10-721C-76D7-75E71969C2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DB0106A-C1C6-9498-530A-BFFD2F0630A2}"/>
              </a:ext>
            </a:extLst>
          </p:cNvPr>
          <p:cNvSpPr txBox="1"/>
          <p:nvPr/>
        </p:nvSpPr>
        <p:spPr>
          <a:xfrm>
            <a:off x="4495800" y="3020412"/>
            <a:ext cx="19307175" cy="3837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A.4.2. </a:t>
            </a:r>
            <a:r>
              <a:rPr lang="tr-TR" sz="32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Öğrenci geri bildirimleri (Sayfa 13)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B.1.5. </a:t>
            </a:r>
            <a:r>
              <a:rPr lang="tr-TR" sz="32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Programların İzlenmesi ve Güncellenmesi (Sayfa 18)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C.1.2. </a:t>
            </a:r>
            <a:r>
              <a:rPr lang="tr-TR" sz="32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İç ve dış kaynaklar (Sayfa 29)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D.2.1. </a:t>
            </a:r>
            <a:r>
              <a:rPr lang="tr-TR" sz="32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Toplumsal katkı performansının izlenmesi ve değerlendirilmesi (Sayfa 42)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bg1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391DF9F-455E-CD1B-8054-837DD0E01643}"/>
              </a:ext>
            </a:extLst>
          </p:cNvPr>
          <p:cNvSpPr txBox="1"/>
          <p:nvPr/>
        </p:nvSpPr>
        <p:spPr>
          <a:xfrm>
            <a:off x="4495800" y="379665"/>
            <a:ext cx="16132630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4000" b="1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Mühendislik Mimarlık Fakültesi</a:t>
            </a:r>
          </a:p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4000" b="1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Birim Öz Değerlendirme Raporu (BÖDR) 2023 Örneği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BAC3F83-E462-2574-F9B6-D3BD51DF90EB}"/>
              </a:ext>
            </a:extLst>
          </p:cNvPr>
          <p:cNvSpPr txBox="1"/>
          <p:nvPr/>
        </p:nvSpPr>
        <p:spPr>
          <a:xfrm>
            <a:off x="4495800" y="11345406"/>
            <a:ext cx="19307175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tr-TR" sz="3200" b="1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KİDR Hazırlama Kılavuzu Linki : </a:t>
            </a:r>
            <a:r>
              <a:rPr lang="tr-TR" sz="3200" dirty="0" err="1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https</a:t>
            </a:r>
            <a:r>
              <a:rPr lang="tr-TR" sz="32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://</a:t>
            </a:r>
            <a:r>
              <a:rPr lang="tr-TR" sz="3200" dirty="0" err="1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yokak.gov.tr</a:t>
            </a:r>
            <a:r>
              <a:rPr lang="tr-TR" sz="32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/</a:t>
            </a:r>
            <a:r>
              <a:rPr lang="tr-TR" sz="3200" dirty="0" err="1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Common</a:t>
            </a:r>
            <a:r>
              <a:rPr lang="tr-TR" sz="32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/</a:t>
            </a:r>
            <a:r>
              <a:rPr lang="tr-TR" sz="3200" dirty="0" err="1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Docs</a:t>
            </a:r>
            <a:r>
              <a:rPr lang="tr-TR" sz="32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/KidrKlavuz1.4/KIDR_Haz%C4%B1rlama_K%C4%B1lavuzu_3.2.pdf</a:t>
            </a:r>
          </a:p>
        </p:txBody>
      </p:sp>
    </p:spTree>
    <p:extLst>
      <p:ext uri="{BB962C8B-B14F-4D97-AF65-F5344CB8AC3E}">
        <p14:creationId xmlns:p14="http://schemas.microsoft.com/office/powerpoint/2010/main" val="14886039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3ED5C15-201D-F062-1EE7-A8AD19B40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DEF132CF-0452-18C9-AB3F-0AC3ABC3F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5" y="2715357"/>
            <a:ext cx="20748625" cy="1100064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6D951DD-1BF4-8A37-A474-BA9B352D630E}"/>
              </a:ext>
            </a:extLst>
          </p:cNvPr>
          <p:cNvSpPr txBox="1"/>
          <p:nvPr/>
        </p:nvSpPr>
        <p:spPr>
          <a:xfrm>
            <a:off x="3635375" y="1036798"/>
            <a:ext cx="12201524" cy="829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3600" b="1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A.4.2. </a:t>
            </a:r>
            <a:r>
              <a:rPr lang="tr-TR" sz="3600" dirty="0">
                <a:solidFill>
                  <a:schemeClr val="bg1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Öğrenci geri bildirimleri</a:t>
            </a:r>
          </a:p>
        </p:txBody>
      </p:sp>
    </p:spTree>
    <p:extLst>
      <p:ext uri="{BB962C8B-B14F-4D97-AF65-F5344CB8AC3E}">
        <p14:creationId xmlns:p14="http://schemas.microsoft.com/office/powerpoint/2010/main" val="30051527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{084A97A0-3FA8-3D46-B641-D284F2925014}tf10001071</Template>
  <TotalTime>2823</TotalTime>
  <Words>712</Words>
  <Application>Microsoft Macintosh PowerPoint</Application>
  <PresentationFormat>Özel</PresentationFormat>
  <Paragraphs>93</Paragraphs>
  <Slides>13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Montserrat</vt:lpstr>
      <vt:lpstr>Montserrat Bold</vt:lpstr>
      <vt:lpstr>Roboto Light</vt:lpstr>
      <vt:lpstr>Tahoma</vt:lpstr>
      <vt:lpstr>Wingdings</vt:lpstr>
      <vt:lpstr>21_BasicWhite</vt:lpstr>
      <vt:lpstr>Custom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Damla Bilecen Şen</cp:lastModifiedBy>
  <cp:revision>49</cp:revision>
  <dcterms:modified xsi:type="dcterms:W3CDTF">2024-02-18T18:57:59Z</dcterms:modified>
</cp:coreProperties>
</file>