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7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660" y="152399"/>
            <a:ext cx="2896866" cy="685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-21609" y="990600"/>
            <a:ext cx="90232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/>
              <a:t>BURDUR MEHMET AKİF ERSOY  ÜNİVERSİTESİ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tr-TR" sz="3200" dirty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/>
              <a:t>……….-…….. EĞİTİM ÖĞRETİM YILI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/>
              <a:t>MÜHENDİSLİK MİMARLIK FAKÜLTESİ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 smtClean="0"/>
              <a:t>ENDÜSTRİ </a:t>
            </a:r>
            <a:r>
              <a:rPr lang="tr-TR" sz="3200" dirty="0"/>
              <a:t>MÜHENDİSLİĞİ BÖLÜMÜ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/>
              <a:t>STAJ SUNUMU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tr-TR" sz="3200" dirty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/>
              <a:t>STAJ YAPILAN İŞLETMENİN ADI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/>
              <a:t>Öğrencinin Adı ve Soyadı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3200" dirty="0"/>
              <a:t>Öğrenci No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5712"/>
            <a:ext cx="1981200" cy="682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675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Staj sunum dosyasının hazırlanmasında yararlanılan kaynaklar bu kısımda sunulmalıdır.</a:t>
            </a:r>
          </a:p>
        </p:txBody>
      </p:sp>
    </p:spTree>
    <p:extLst>
      <p:ext uri="{BB962C8B-B14F-4D97-AF65-F5344CB8AC3E}">
        <p14:creationId xmlns:p14="http://schemas.microsoft.com/office/powerpoint/2010/main" val="3980189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r>
              <a:rPr lang="tr-TR" sz="4100" dirty="0"/>
              <a:t>Staj sunumları en fazla </a:t>
            </a:r>
            <a:r>
              <a:rPr lang="tr-TR" sz="4100" b="1" dirty="0"/>
              <a:t>20 slayttan oluşmalı </a:t>
            </a:r>
            <a:r>
              <a:rPr lang="tr-TR" sz="4100" dirty="0"/>
              <a:t>ve sunum süresi </a:t>
            </a:r>
            <a:r>
              <a:rPr lang="tr-TR" sz="4100" b="1" dirty="0"/>
              <a:t>15 dakikayı </a:t>
            </a:r>
            <a:r>
              <a:rPr lang="tr-TR" sz="4100" dirty="0"/>
              <a:t>aşmamalıdır</a:t>
            </a:r>
            <a:r>
              <a:rPr lang="tr-TR" sz="4100" dirty="0" smtClean="0"/>
              <a:t>.</a:t>
            </a:r>
          </a:p>
          <a:p>
            <a:r>
              <a:rPr lang="tr-TR" sz="4100" dirty="0" smtClean="0"/>
              <a:t>Staj </a:t>
            </a:r>
            <a:r>
              <a:rPr lang="tr-TR" sz="4100" dirty="0"/>
              <a:t>süresinde alınan eğitimler (güvenlik eğitimi vb.) hakkında bilgi verilmelidir</a:t>
            </a:r>
            <a:r>
              <a:rPr lang="tr-TR" sz="4100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i="1" dirty="0">
                <a:solidFill>
                  <a:srgbClr val="FF0000"/>
                </a:solidFill>
              </a:rPr>
              <a:t>Bu dosya Burdur Mehmet Akif Ersoy Üniversitesi Mühendislik Mimarlık Fakültesi Endüstri Mühendisliği Bölümü öğrencilerinin staj çalışmalarının sonunda yapacakları staj sunumlarının hazırlanmasına yardımcı olması amacıyla taslak olarak hazırlanmıştır.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3100" dirty="0"/>
              <a:t/>
            </a:r>
            <a:br>
              <a:rPr lang="tr-TR" sz="3100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2165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dirty="0"/>
              <a:t>STAJ SUNUMUNDA OLMASI GEREKEN BAŞLIKLAR</a:t>
            </a:r>
            <a:br>
              <a:rPr lang="tr-TR" dirty="0"/>
            </a:br>
            <a:endParaRPr lang="tr-TR" dirty="0"/>
          </a:p>
        </p:txBody>
      </p:sp>
      <p:sp>
        <p:nvSpPr>
          <p:cNvPr id="6" name="Başlık 1"/>
          <p:cNvSpPr txBox="1">
            <a:spLocks/>
          </p:cNvSpPr>
          <p:nvPr/>
        </p:nvSpPr>
        <p:spPr>
          <a:xfrm>
            <a:off x="457200" y="3505200"/>
            <a:ext cx="818482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tr-TR" sz="2800" dirty="0"/>
          </a:p>
          <a:p>
            <a:pPr marL="742950" indent="-742950" algn="just">
              <a:buFont typeface="+mj-lt"/>
              <a:buAutoNum type="arabicPeriod"/>
            </a:pPr>
            <a:r>
              <a:rPr lang="tr-TR" sz="2800" dirty="0"/>
              <a:t>SUNUM İÇERİĞİ VE PLANI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tr-TR" sz="2800" dirty="0"/>
              <a:t>GİRİŞ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tr-TR" sz="2800" dirty="0"/>
              <a:t>İŞLETMEYE AİT TEORİK VE UYGULAMALI BİLGİLER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tr-TR" sz="2800" dirty="0"/>
              <a:t>STAJ ÇALIŞMALARI 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tr-TR" sz="2800" dirty="0"/>
              <a:t>STAJIN BANA KATTIKLARI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tr-TR" sz="2800" dirty="0"/>
              <a:t>KAYNAKLAR </a:t>
            </a:r>
          </a:p>
          <a:p>
            <a:pPr algn="just"/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90093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SUNUM İÇERİĞİ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Staj sunum planı bu kısımda özetlenmelidir. </a:t>
            </a:r>
          </a:p>
        </p:txBody>
      </p:sp>
    </p:spTree>
    <p:extLst>
      <p:ext uri="{BB962C8B-B14F-4D97-AF65-F5344CB8AC3E}">
        <p14:creationId xmlns:p14="http://schemas.microsoft.com/office/powerpoint/2010/main" val="2002664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GİRİŞ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Staj yapılan fabrika ya da işletmenin tarihçesi, bağlı bulunduğu şirketin yapısı, yönetsel organizasyonu, işletmede çalışan sayısı, endüstrideki yeri, işletmenin faaliyet alanı ve ürün yelpazesi bu kısımda sunulmalıdır.</a:t>
            </a:r>
          </a:p>
        </p:txBody>
      </p:sp>
    </p:spTree>
    <p:extLst>
      <p:ext uri="{BB962C8B-B14F-4D97-AF65-F5344CB8AC3E}">
        <p14:creationId xmlns:p14="http://schemas.microsoft.com/office/powerpoint/2010/main" val="3100431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GİRİŞ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Firma hakkındaki bilgiler, işletmenin vizyonu misyonu faaliyet gösterdiği alan, ürettiği ürün vb. profili, yurt dışı pazarlama durumu ülke ekonomisine katkısı, organizasyon yapısı, proje ve Ar-Ge çalışmaları ve işletme ile ilgili görseller bu kısımda</a:t>
            </a:r>
            <a:br>
              <a:rPr lang="tr-TR" dirty="0"/>
            </a:br>
            <a:r>
              <a:rPr lang="tr-TR" dirty="0"/>
              <a:t>sunulmalıdır. </a:t>
            </a:r>
          </a:p>
        </p:txBody>
      </p:sp>
    </p:spTree>
    <p:extLst>
      <p:ext uri="{BB962C8B-B14F-4D97-AF65-F5344CB8AC3E}">
        <p14:creationId xmlns:p14="http://schemas.microsoft.com/office/powerpoint/2010/main" val="2367649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İŞLETMEYE AİT TEORİK VE UYGULAMALI BİLGİLER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Tesisin </a:t>
            </a:r>
            <a:r>
              <a:rPr lang="tr-TR" dirty="0"/>
              <a:t>kurulu olduğu bölgenin nasıl belirlendiği</a:t>
            </a:r>
            <a:r>
              <a:rPr lang="tr-TR" dirty="0" smtClean="0"/>
              <a:t>,</a:t>
            </a:r>
          </a:p>
          <a:p>
            <a:r>
              <a:rPr lang="tr-TR" dirty="0" smtClean="0"/>
              <a:t>Hammadde </a:t>
            </a:r>
            <a:r>
              <a:rPr lang="tr-TR" dirty="0"/>
              <a:t>girişinden ürün çıkışına kadar tesiste yer alan tüm fiziksel ve kimyasal süreçler ile bu bilgileri içeren bir akış </a:t>
            </a:r>
            <a:r>
              <a:rPr lang="tr-TR" dirty="0" smtClean="0"/>
              <a:t>diyagramı,</a:t>
            </a:r>
          </a:p>
          <a:p>
            <a:r>
              <a:rPr lang="tr-TR" dirty="0" smtClean="0"/>
              <a:t>Tesiste </a:t>
            </a:r>
            <a:r>
              <a:rPr lang="tr-TR" dirty="0"/>
              <a:t>yer alan temel birimlerin belirtilmesi ve bunlardan birinde (malzeme kontrol, malzeme hazırlama, işleme, üretim, kalite kontrol vb. prosesler</a:t>
            </a:r>
            <a:r>
              <a:rPr lang="tr-TR" dirty="0" smtClean="0"/>
              <a:t>)</a:t>
            </a:r>
          </a:p>
          <a:p>
            <a:r>
              <a:rPr lang="tr-TR" dirty="0"/>
              <a:t>Üretim organizasyon şeması, (Şemalar resim olarak eklenebilir</a:t>
            </a:r>
            <a:r>
              <a:rPr lang="tr-TR" dirty="0" smtClean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8061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İŞLETMEYE AİT TEORİK VE UYGULAMALI BİLGİLER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Tesisin </a:t>
            </a:r>
            <a:r>
              <a:rPr lang="tr-TR" dirty="0"/>
              <a:t>ekonomik analizi (birim maliyet hesabı, toplam sermaye yatırımı hesabı, işletme giderleri hesabı, karlılık ve enerji tasarrufu çalışmaları</a:t>
            </a:r>
            <a:r>
              <a:rPr lang="tr-TR" dirty="0" smtClean="0"/>
              <a:t>)</a:t>
            </a:r>
          </a:p>
          <a:p>
            <a:r>
              <a:rPr lang="tr-TR" dirty="0" smtClean="0"/>
              <a:t>Tesisteki </a:t>
            </a:r>
            <a:r>
              <a:rPr lang="tr-TR" dirty="0"/>
              <a:t>proses kontrol birimlerinin tanıtımı</a:t>
            </a:r>
            <a:r>
              <a:rPr lang="tr-TR" dirty="0" smtClean="0"/>
              <a:t>,</a:t>
            </a:r>
          </a:p>
          <a:p>
            <a:r>
              <a:rPr lang="tr-TR" dirty="0" smtClean="0"/>
              <a:t>Tesisin </a:t>
            </a:r>
            <a:r>
              <a:rPr lang="tr-TR" dirty="0"/>
              <a:t>sahip olduğu kalite güvence sistemleri (ISO 9001:2008 Kalite Yönetim Sistemi, OHSAS İş Sağlığı ve Güvenliği Yönetim Sistemi ve Risk Analizi, ISO 17025 Ölçüm Belirsizliği, Çevre Yönetim Sistemi gibi)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394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İŞLETMEYE AİT TEORİK VE UYGULAMALI BİLGİLER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3400" dirty="0" smtClean="0"/>
              <a:t>Üretimde </a:t>
            </a:r>
            <a:r>
              <a:rPr lang="tr-TR" sz="3400" dirty="0"/>
              <a:t>bulunan cihazların isimleri, kullanım amaçları ve çalışma prensipleri, (cihazların görüntüleri ve üretim esnasında yapılan çalışmaların görüntüleri eklenebilir</a:t>
            </a:r>
            <a:r>
              <a:rPr lang="tr-TR" sz="3400" dirty="0" smtClean="0"/>
              <a:t>)</a:t>
            </a:r>
          </a:p>
          <a:p>
            <a:r>
              <a:rPr lang="tr-TR" sz="3400" dirty="0" smtClean="0"/>
              <a:t>Numune </a:t>
            </a:r>
            <a:r>
              <a:rPr lang="tr-TR" sz="3400" dirty="0"/>
              <a:t>alma yöntemleri vb. </a:t>
            </a:r>
            <a:r>
              <a:rPr lang="tr-TR" sz="3400" dirty="0" smtClean="0"/>
              <a:t>bilgiler</a:t>
            </a:r>
          </a:p>
          <a:p>
            <a:r>
              <a:rPr lang="tr-TR" sz="3400" dirty="0" smtClean="0"/>
              <a:t>İmal </a:t>
            </a:r>
            <a:r>
              <a:rPr lang="tr-TR" sz="3400" dirty="0"/>
              <a:t>edilen ürünler (resimler eklenebilir</a:t>
            </a:r>
            <a:r>
              <a:rPr lang="tr-TR" sz="3400" dirty="0" smtClean="0"/>
              <a:t>)</a:t>
            </a:r>
          </a:p>
          <a:p>
            <a:r>
              <a:rPr lang="tr-TR" sz="3400" dirty="0" smtClean="0"/>
              <a:t>Kullanılan </a:t>
            </a:r>
            <a:r>
              <a:rPr lang="tr-TR" sz="3400" dirty="0"/>
              <a:t>bilgisayar destekli </a:t>
            </a:r>
            <a:r>
              <a:rPr lang="tr-TR" sz="3400" dirty="0" smtClean="0"/>
              <a:t>yazılımlar</a:t>
            </a:r>
          </a:p>
          <a:p>
            <a:r>
              <a:rPr lang="tr-TR" sz="3400" dirty="0" smtClean="0"/>
              <a:t>Kalite </a:t>
            </a:r>
            <a:r>
              <a:rPr lang="tr-TR" sz="3400" dirty="0"/>
              <a:t>kontrol </a:t>
            </a:r>
            <a:r>
              <a:rPr lang="tr-TR" sz="3400" dirty="0" smtClean="0"/>
              <a:t>çalışmaları</a:t>
            </a:r>
          </a:p>
          <a:p>
            <a:r>
              <a:rPr lang="tr-TR" sz="3400" dirty="0" smtClean="0"/>
              <a:t>Ar-Ge </a:t>
            </a:r>
            <a:r>
              <a:rPr lang="tr-TR" sz="3400" dirty="0"/>
              <a:t>ve Proje bölümlerinde yürütülen faaliyetler hakkında bilgileri içermelidir. (Proje çalışmaları veya ürün geliştirme ekran görüntüleri veya resimler eklenebilir</a:t>
            </a:r>
            <a:r>
              <a:rPr lang="tr-TR" sz="3400" dirty="0" smtClean="0"/>
              <a:t>.)</a:t>
            </a:r>
          </a:p>
          <a:p>
            <a:r>
              <a:rPr lang="tr-TR" sz="3400" dirty="0" smtClean="0"/>
              <a:t>Diğer bilgiler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512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STAJIN BANA KATTIKLARI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Stajda yapılan çalışmaların uygulama ile birleştirilmesi</a:t>
            </a:r>
            <a:r>
              <a:rPr lang="tr-TR" dirty="0" smtClean="0"/>
              <a:t>,</a:t>
            </a:r>
          </a:p>
          <a:p>
            <a:r>
              <a:rPr lang="tr-TR" dirty="0" smtClean="0"/>
              <a:t>Kurumun </a:t>
            </a:r>
            <a:r>
              <a:rPr lang="tr-TR" dirty="0"/>
              <a:t>çalışma düzeni ve yapısı hakkında bilgi sahibi olunması</a:t>
            </a:r>
            <a:r>
              <a:rPr lang="tr-TR" dirty="0" smtClean="0"/>
              <a:t>,</a:t>
            </a:r>
          </a:p>
          <a:p>
            <a:r>
              <a:rPr lang="tr-TR" dirty="0" smtClean="0"/>
              <a:t>Uygulama </a:t>
            </a:r>
            <a:r>
              <a:rPr lang="tr-TR" dirty="0"/>
              <a:t>imkanı elde edilen ve öğrenilen konular</a:t>
            </a:r>
            <a:r>
              <a:rPr lang="tr-TR" dirty="0" smtClean="0"/>
              <a:t>,</a:t>
            </a:r>
          </a:p>
          <a:p>
            <a:r>
              <a:rPr lang="tr-TR" dirty="0" smtClean="0"/>
              <a:t>Kullanılan </a:t>
            </a:r>
            <a:r>
              <a:rPr lang="tr-TR" dirty="0"/>
              <a:t>cihazlar, tezgahlar ve stajın öğrenciye kazandırdığı bilgi ve beceriler hakkında bilgi verilmelidir.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2644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452</Words>
  <Application>Microsoft Office PowerPoint</Application>
  <PresentationFormat>Ekran Gösterisi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Sunusu</vt:lpstr>
      <vt:lpstr>STAJ SUNUMUNDA OLMASI GEREKEN BAŞLIKLAR </vt:lpstr>
      <vt:lpstr>SUNUM İÇERİĞİ</vt:lpstr>
      <vt:lpstr>GİRİŞ</vt:lpstr>
      <vt:lpstr>GİRİŞ</vt:lpstr>
      <vt:lpstr>İŞLETMEYE AİT TEORİK VE UYGULAMALI BİLGİLER</vt:lpstr>
      <vt:lpstr>İŞLETMEYE AİT TEORİK VE UYGULAMALI BİLGİLER</vt:lpstr>
      <vt:lpstr>İŞLETMEYE AİT TEORİK VE UYGULAMALI BİLGİLER</vt:lpstr>
      <vt:lpstr>STAJIN BANA KATTIKLARI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Aybala ŞİMŞEK</cp:lastModifiedBy>
  <cp:revision>229</cp:revision>
  <dcterms:created xsi:type="dcterms:W3CDTF">2006-08-16T00:00:00Z</dcterms:created>
  <dcterms:modified xsi:type="dcterms:W3CDTF">2026-01-01T16:07:27Z</dcterms:modified>
</cp:coreProperties>
</file>