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82790-A53A-4EE7-854E-7D650000A74A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E2A9-B189-491E-A4A2-45FA1BEBAE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4890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82790-A53A-4EE7-854E-7D650000A74A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E2A9-B189-491E-A4A2-45FA1BEBAE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9044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82790-A53A-4EE7-854E-7D650000A74A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E2A9-B189-491E-A4A2-45FA1BEBAE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241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82790-A53A-4EE7-854E-7D650000A74A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E2A9-B189-491E-A4A2-45FA1BEBAE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3559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82790-A53A-4EE7-854E-7D650000A74A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E2A9-B189-491E-A4A2-45FA1BEBAE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0740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82790-A53A-4EE7-854E-7D650000A74A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E2A9-B189-491E-A4A2-45FA1BEBAE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636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82790-A53A-4EE7-854E-7D650000A74A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E2A9-B189-491E-A4A2-45FA1BEBAE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7294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82790-A53A-4EE7-854E-7D650000A74A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E2A9-B189-491E-A4A2-45FA1BEBAE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0060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82790-A53A-4EE7-854E-7D650000A74A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E2A9-B189-491E-A4A2-45FA1BEBAE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6308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82790-A53A-4EE7-854E-7D650000A74A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E2A9-B189-491E-A4A2-45FA1BEBAE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922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82790-A53A-4EE7-854E-7D650000A74A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7E2A9-B189-491E-A4A2-45FA1BEBAE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642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7282790-A53A-4EE7-854E-7D650000A74A}" type="datetimeFigureOut">
              <a:rPr lang="tr-TR" smtClean="0"/>
              <a:t>7.10.2024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7E77E2A9-B189-491E-A4A2-45FA1BEBAE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7118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B87E57E-D09C-E5AA-89DC-17FB6D747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368" y="1291590"/>
            <a:ext cx="7315200" cy="4507992"/>
          </a:xfrm>
        </p:spPr>
        <p:txBody>
          <a:bodyPr>
            <a:normAutofit fontScale="90000"/>
          </a:bodyPr>
          <a:lstStyle/>
          <a:p>
            <a:r>
              <a:rPr lang="tr-TR" dirty="0"/>
              <a:t>Sosyal Bilimler Meslek Yüksek Okulu</a:t>
            </a:r>
            <a:br>
              <a:rPr lang="tr-TR" dirty="0"/>
            </a:br>
            <a:r>
              <a:rPr lang="tr-TR" dirty="0"/>
              <a:t>Sivil Hava Ulaştırma işletmeciliği</a:t>
            </a:r>
            <a:br>
              <a:rPr lang="tr-TR" dirty="0"/>
            </a:br>
            <a:r>
              <a:rPr lang="tr-TR" dirty="0"/>
              <a:t>Mezun İzleme Formları Analizi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FB83E1EC-C9E8-1387-809C-C4819964C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9953" y="2995448"/>
            <a:ext cx="2608368" cy="147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801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rmlar yanıt grafiği. Soru başlığı: MEZUNİYET YILI. Yanıt sayısı: 66 yanıt.">
            <a:extLst>
              <a:ext uri="{FF2B5EF4-FFF2-40B4-BE49-F238E27FC236}">
                <a16:creationId xmlns:a16="http://schemas.microsoft.com/office/drawing/2014/main" id="{39740E9E-FBE2-20E1-2A58-50344F9422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440" y="194310"/>
            <a:ext cx="10092690" cy="6526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94A819E2-6B88-FF33-AA65-6A68BFC6CE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198200" y="2901119"/>
            <a:ext cx="3809524" cy="1055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570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ormlar yanıt grafiği. Soru başlığı: ÇALIŞMA DURUMU . Yanıt sayısı: 66 yanıt.">
            <a:extLst>
              <a:ext uri="{FF2B5EF4-FFF2-40B4-BE49-F238E27FC236}">
                <a16:creationId xmlns:a16="http://schemas.microsoft.com/office/drawing/2014/main" id="{FCF41021-164F-6C91-5A31-314F35276AC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308610"/>
            <a:ext cx="10401300" cy="5692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6E90E240-28AB-0EF5-50EE-D5E007FE6E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261262" y="2901120"/>
            <a:ext cx="3809524" cy="1055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221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ormlar yanıt grafiği. Soru başlığı: ÇALIŞTIĞI KURUM ve ŞEHİR. Yanıt sayısı: 35 yanıt.">
            <a:extLst>
              <a:ext uri="{FF2B5EF4-FFF2-40B4-BE49-F238E27FC236}">
                <a16:creationId xmlns:a16="http://schemas.microsoft.com/office/drawing/2014/main" id="{6D49D8F6-BF37-7400-ECD6-06C43C4264B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945" y="560070"/>
            <a:ext cx="10024110" cy="550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EFAF2539-3D92-3E30-BC4D-8B82BF7384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261262" y="2901120"/>
            <a:ext cx="3809524" cy="1055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69034"/>
      </p:ext>
    </p:extLst>
  </p:cSld>
  <p:clrMapOvr>
    <a:masterClrMapping/>
  </p:clrMapOvr>
</p:sld>
</file>

<file path=ppt/theme/theme1.xml><?xml version="1.0" encoding="utf-8"?>
<a:theme xmlns:a="http://schemas.openxmlformats.org/drawingml/2006/main" name="Çerçeve">
  <a:themeElements>
    <a:clrScheme name="Çerçev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Çerçev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Çerçev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TM03457475[[fn=Çerçeve]]</Template>
  <TotalTime>22</TotalTime>
  <Words>15</Words>
  <Application>Microsoft Office PowerPoint</Application>
  <PresentationFormat>Geniş ekran</PresentationFormat>
  <Paragraphs>1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Corbel</vt:lpstr>
      <vt:lpstr>Wingdings 2</vt:lpstr>
      <vt:lpstr>Çerçeve</vt:lpstr>
      <vt:lpstr>Sosyal Bilimler Meslek Yüksek Okulu Sivil Hava Ulaştırma işletmeciliği Mezun İzleme Formları Analizi</vt:lpstr>
      <vt:lpstr>PowerPoint Sunusu</vt:lpstr>
      <vt:lpstr>PowerPoint Sunusu</vt:lpstr>
      <vt:lpstr>PowerPoint Sunusu</vt:lpstr>
    </vt:vector>
  </TitlesOfParts>
  <Company>KiNGHaZe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raşit acar</dc:creator>
  <cp:lastModifiedBy>raşit acar</cp:lastModifiedBy>
  <cp:revision>1</cp:revision>
  <dcterms:created xsi:type="dcterms:W3CDTF">2024-10-06T23:23:54Z</dcterms:created>
  <dcterms:modified xsi:type="dcterms:W3CDTF">2024-10-06T23:46:26Z</dcterms:modified>
</cp:coreProperties>
</file>