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611" r:id="rId2"/>
    <p:sldId id="847" r:id="rId3"/>
    <p:sldId id="628" r:id="rId4"/>
    <p:sldId id="883" r:id="rId5"/>
    <p:sldId id="891" r:id="rId6"/>
    <p:sldId id="892" r:id="rId7"/>
    <p:sldId id="893" r:id="rId8"/>
    <p:sldId id="894" r:id="rId9"/>
    <p:sldId id="896" r:id="rId10"/>
    <p:sldId id="895" r:id="rId11"/>
    <p:sldId id="878" r:id="rId12"/>
    <p:sldId id="875" r:id="rId13"/>
    <p:sldId id="848" r:id="rId14"/>
    <p:sldId id="850" r:id="rId15"/>
    <p:sldId id="877" r:id="rId16"/>
    <p:sldId id="849" r:id="rId17"/>
    <p:sldId id="854" r:id="rId18"/>
    <p:sldId id="851" r:id="rId19"/>
    <p:sldId id="853" r:id="rId20"/>
    <p:sldId id="884" r:id="rId21"/>
    <p:sldId id="885" r:id="rId22"/>
    <p:sldId id="886" r:id="rId23"/>
    <p:sldId id="887" r:id="rId24"/>
    <p:sldId id="897" r:id="rId25"/>
    <p:sldId id="888" r:id="rId26"/>
    <p:sldId id="889" r:id="rId27"/>
    <p:sldId id="898" r:id="rId28"/>
    <p:sldId id="89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1B4A"/>
    <a:srgbClr val="FCB414"/>
    <a:srgbClr val="318388"/>
    <a:srgbClr val="C2C923"/>
    <a:srgbClr val="42AFB6"/>
    <a:srgbClr val="00B050"/>
    <a:srgbClr val="FFFFFF"/>
    <a:srgbClr val="282F39"/>
    <a:srgbClr val="541E5D"/>
    <a:srgbClr val="007A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9" autoAdjust="0"/>
  </p:normalViewPr>
  <p:slideViewPr>
    <p:cSldViewPr snapToGrid="0">
      <p:cViewPr varScale="1">
        <p:scale>
          <a:sx n="83" d="100"/>
          <a:sy n="83" d="100"/>
        </p:scale>
        <p:origin x="614"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031-41E8-B050-39C012110F4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031-41E8-B050-39C012110F4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031-41E8-B050-39C012110F4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031-41E8-B050-39C012110F4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c:v>
                </c:pt>
                <c:pt idx="1">
                  <c:v>6</c:v>
                </c:pt>
                <c:pt idx="2">
                  <c:v>1.4</c:v>
                </c:pt>
                <c:pt idx="3">
                  <c:v>1.2</c:v>
                </c:pt>
              </c:numCache>
            </c:numRef>
          </c:val>
          <c:extLst>
            <c:ext xmlns:c16="http://schemas.microsoft.com/office/drawing/2014/chart" uri="{C3380CC4-5D6E-409C-BE32-E72D297353CC}">
              <c16:uniqueId val="{00000008-D031-41E8-B050-39C012110F4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EE4A69-ACB8-4688-8706-A20B650DDE2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0D90A294-F3C0-4361-A1A1-2B5082496741}">
      <dgm:prSet phldrT="[Metin]"/>
      <dgm:spPr/>
      <dgm:t>
        <a:bodyPr/>
        <a:lstStyle/>
        <a:p>
          <a:r>
            <a:rPr lang="tr-TR" b="1" dirty="0" smtClean="0">
              <a:solidFill>
                <a:schemeClr val="tx1"/>
              </a:solidFill>
            </a:rPr>
            <a:t>Öğrenci İş Yükü</a:t>
          </a:r>
          <a:endParaRPr lang="tr-TR" b="1" dirty="0">
            <a:solidFill>
              <a:schemeClr val="tx1"/>
            </a:solidFill>
          </a:endParaRPr>
        </a:p>
      </dgm:t>
    </dgm:pt>
    <dgm:pt modelId="{76E23AC6-3F9A-472B-947D-50A810C81557}" type="parTrans" cxnId="{58C36035-7510-4C60-ABB6-88D9BA20F832}">
      <dgm:prSet/>
      <dgm:spPr/>
      <dgm:t>
        <a:bodyPr/>
        <a:lstStyle/>
        <a:p>
          <a:endParaRPr lang="tr-TR"/>
        </a:p>
      </dgm:t>
    </dgm:pt>
    <dgm:pt modelId="{D9783277-E979-4936-A8A1-BEC481DAB5DA}" type="sibTrans" cxnId="{58C36035-7510-4C60-ABB6-88D9BA20F832}">
      <dgm:prSet/>
      <dgm:spPr/>
      <dgm:t>
        <a:bodyPr/>
        <a:lstStyle/>
        <a:p>
          <a:endParaRPr lang="tr-TR"/>
        </a:p>
      </dgm:t>
    </dgm:pt>
    <dgm:pt modelId="{F716EB2C-B866-43C7-B31A-50E1828202DC}">
      <dgm:prSet phldrT="[Metin]" custT="1"/>
      <dgm:spPr/>
      <dgm:t>
        <a:bodyPr/>
        <a:lstStyle/>
        <a:p>
          <a:r>
            <a:rPr lang="tr-TR" sz="1300" b="1" dirty="0" smtClean="0">
              <a:solidFill>
                <a:schemeClr val="tx1"/>
              </a:solidFill>
            </a:rPr>
            <a:t>Teorik Ders Saati</a:t>
          </a:r>
          <a:endParaRPr lang="tr-TR" sz="1300" b="1" dirty="0">
            <a:solidFill>
              <a:schemeClr val="tx1"/>
            </a:solidFill>
          </a:endParaRPr>
        </a:p>
      </dgm:t>
    </dgm:pt>
    <dgm:pt modelId="{D094BE91-415D-487E-89C7-F9537E67D16F}" type="parTrans" cxnId="{6F87B387-036A-4F48-B720-634E974B9799}">
      <dgm:prSet/>
      <dgm:spPr/>
      <dgm:t>
        <a:bodyPr/>
        <a:lstStyle/>
        <a:p>
          <a:endParaRPr lang="tr-TR"/>
        </a:p>
      </dgm:t>
    </dgm:pt>
    <dgm:pt modelId="{8B39E353-3FBF-4F9C-852A-F74F23EA15BF}" type="sibTrans" cxnId="{6F87B387-036A-4F48-B720-634E974B9799}">
      <dgm:prSet/>
      <dgm:spPr/>
      <dgm:t>
        <a:bodyPr/>
        <a:lstStyle/>
        <a:p>
          <a:endParaRPr lang="tr-TR"/>
        </a:p>
      </dgm:t>
    </dgm:pt>
    <dgm:pt modelId="{C1CADC14-71F4-4F44-B403-8454E28A2A29}">
      <dgm:prSet phldrT="[Metin]"/>
      <dgm:spPr/>
      <dgm:t>
        <a:bodyPr/>
        <a:lstStyle/>
        <a:p>
          <a:r>
            <a:rPr lang="tr-TR" b="1" dirty="0" smtClean="0">
              <a:solidFill>
                <a:schemeClr val="tx1"/>
              </a:solidFill>
            </a:rPr>
            <a:t>Seminerler</a:t>
          </a:r>
          <a:endParaRPr lang="tr-TR" b="1" dirty="0">
            <a:solidFill>
              <a:schemeClr val="tx1"/>
            </a:solidFill>
          </a:endParaRPr>
        </a:p>
      </dgm:t>
    </dgm:pt>
    <dgm:pt modelId="{EA9B853C-BE67-46A2-B3AC-E71A8E3642DC}" type="parTrans" cxnId="{52DC3555-CF9E-4685-88E8-B734287FE565}">
      <dgm:prSet/>
      <dgm:spPr/>
      <dgm:t>
        <a:bodyPr/>
        <a:lstStyle/>
        <a:p>
          <a:endParaRPr lang="tr-TR"/>
        </a:p>
      </dgm:t>
    </dgm:pt>
    <dgm:pt modelId="{9667BF6B-EA39-4669-BA9C-217990C4E325}" type="sibTrans" cxnId="{52DC3555-CF9E-4685-88E8-B734287FE565}">
      <dgm:prSet/>
      <dgm:spPr/>
      <dgm:t>
        <a:bodyPr/>
        <a:lstStyle/>
        <a:p>
          <a:endParaRPr lang="tr-TR"/>
        </a:p>
      </dgm:t>
    </dgm:pt>
    <dgm:pt modelId="{6D37FEB5-58AB-4464-A54B-A81DE105495A}">
      <dgm:prSet phldrT="[Metin]"/>
      <dgm:spPr/>
      <dgm:t>
        <a:bodyPr/>
        <a:lstStyle/>
        <a:p>
          <a:r>
            <a:rPr lang="tr-TR" b="1" dirty="0" smtClean="0">
              <a:solidFill>
                <a:schemeClr val="tx1"/>
              </a:solidFill>
            </a:rPr>
            <a:t>Ödevler</a:t>
          </a:r>
          <a:endParaRPr lang="tr-TR" b="1" dirty="0">
            <a:solidFill>
              <a:schemeClr val="tx1"/>
            </a:solidFill>
          </a:endParaRPr>
        </a:p>
      </dgm:t>
    </dgm:pt>
    <dgm:pt modelId="{3D394539-7A1A-47A1-AED3-0032055652EC}" type="parTrans" cxnId="{A3A467FC-2B90-4C22-9B2C-33558D8B75B1}">
      <dgm:prSet/>
      <dgm:spPr/>
      <dgm:t>
        <a:bodyPr/>
        <a:lstStyle/>
        <a:p>
          <a:endParaRPr lang="tr-TR"/>
        </a:p>
      </dgm:t>
    </dgm:pt>
    <dgm:pt modelId="{1C3A4659-AF08-43D9-9CBE-7619566A3848}" type="sibTrans" cxnId="{A3A467FC-2B90-4C22-9B2C-33558D8B75B1}">
      <dgm:prSet/>
      <dgm:spPr/>
      <dgm:t>
        <a:bodyPr/>
        <a:lstStyle/>
        <a:p>
          <a:endParaRPr lang="tr-TR"/>
        </a:p>
      </dgm:t>
    </dgm:pt>
    <dgm:pt modelId="{71873AD9-3F26-45A6-B6C6-B51B36431827}">
      <dgm:prSet phldrT="[Metin]"/>
      <dgm:spPr/>
      <dgm:t>
        <a:bodyPr/>
        <a:lstStyle/>
        <a:p>
          <a:r>
            <a:rPr lang="tr-TR" b="1" dirty="0" smtClean="0">
              <a:solidFill>
                <a:schemeClr val="tx1"/>
              </a:solidFill>
            </a:rPr>
            <a:t>Projeler</a:t>
          </a:r>
          <a:endParaRPr lang="tr-TR" b="1" dirty="0">
            <a:solidFill>
              <a:schemeClr val="tx1"/>
            </a:solidFill>
          </a:endParaRPr>
        </a:p>
      </dgm:t>
    </dgm:pt>
    <dgm:pt modelId="{D34CFE59-2B01-4F2C-AF9B-19B8CB0B76BE}" type="parTrans" cxnId="{26F4B8E4-B862-4CCC-9E6A-93F70D94B172}">
      <dgm:prSet/>
      <dgm:spPr/>
      <dgm:t>
        <a:bodyPr/>
        <a:lstStyle/>
        <a:p>
          <a:endParaRPr lang="tr-TR"/>
        </a:p>
      </dgm:t>
    </dgm:pt>
    <dgm:pt modelId="{9C00D9B5-CC74-4E55-BB0A-FA32199B423B}" type="sibTrans" cxnId="{26F4B8E4-B862-4CCC-9E6A-93F70D94B172}">
      <dgm:prSet/>
      <dgm:spPr/>
      <dgm:t>
        <a:bodyPr/>
        <a:lstStyle/>
        <a:p>
          <a:endParaRPr lang="tr-TR"/>
        </a:p>
      </dgm:t>
    </dgm:pt>
    <dgm:pt modelId="{29230F75-9591-480B-8206-578838F15D6D}">
      <dgm:prSet phldrT="[Metin]"/>
      <dgm:spPr/>
      <dgm:t>
        <a:bodyPr/>
        <a:lstStyle/>
        <a:p>
          <a:r>
            <a:rPr lang="tr-TR" b="1" dirty="0" smtClean="0">
              <a:solidFill>
                <a:schemeClr val="tx1"/>
              </a:solidFill>
            </a:rPr>
            <a:t>Sınavlar</a:t>
          </a:r>
          <a:endParaRPr lang="tr-TR" b="1" dirty="0">
            <a:solidFill>
              <a:schemeClr val="tx1"/>
            </a:solidFill>
          </a:endParaRPr>
        </a:p>
      </dgm:t>
    </dgm:pt>
    <dgm:pt modelId="{565D923C-B5AA-467C-A2C8-00002DE0D508}" type="parTrans" cxnId="{4421F3A0-0469-4E88-B354-B3924F57437B}">
      <dgm:prSet/>
      <dgm:spPr/>
      <dgm:t>
        <a:bodyPr/>
        <a:lstStyle/>
        <a:p>
          <a:endParaRPr lang="tr-TR"/>
        </a:p>
      </dgm:t>
    </dgm:pt>
    <dgm:pt modelId="{A3F8F0FF-DF08-4561-9E1B-A956F2F15FCD}" type="sibTrans" cxnId="{4421F3A0-0469-4E88-B354-B3924F57437B}">
      <dgm:prSet/>
      <dgm:spPr/>
      <dgm:t>
        <a:bodyPr/>
        <a:lstStyle/>
        <a:p>
          <a:endParaRPr lang="tr-TR"/>
        </a:p>
      </dgm:t>
    </dgm:pt>
    <dgm:pt modelId="{7229D77C-B085-4326-8841-D516F40DAF6C}">
      <dgm:prSet/>
      <dgm:spPr/>
      <dgm:t>
        <a:bodyPr/>
        <a:lstStyle/>
        <a:p>
          <a:r>
            <a:rPr lang="tr-TR" b="1" dirty="0" smtClean="0">
              <a:solidFill>
                <a:schemeClr val="tx1"/>
              </a:solidFill>
            </a:rPr>
            <a:t>Uygulama (</a:t>
          </a:r>
          <a:r>
            <a:rPr lang="tr-TR" b="1" dirty="0" err="1" smtClean="0">
              <a:solidFill>
                <a:schemeClr val="tx1"/>
              </a:solidFill>
            </a:rPr>
            <a:t>Lab</a:t>
          </a:r>
          <a:r>
            <a:rPr lang="tr-TR" b="1" dirty="0" smtClean="0">
              <a:solidFill>
                <a:schemeClr val="tx1"/>
              </a:solidFill>
            </a:rPr>
            <a:t>. Atölye)</a:t>
          </a:r>
          <a:endParaRPr lang="tr-TR" b="1" dirty="0">
            <a:solidFill>
              <a:schemeClr val="tx1"/>
            </a:solidFill>
          </a:endParaRPr>
        </a:p>
      </dgm:t>
    </dgm:pt>
    <dgm:pt modelId="{6A13D7FB-5130-4669-8487-FF3E5A87153B}" type="parTrans" cxnId="{85A5384D-C341-4BED-930D-7D52112B9672}">
      <dgm:prSet/>
      <dgm:spPr/>
      <dgm:t>
        <a:bodyPr/>
        <a:lstStyle/>
        <a:p>
          <a:endParaRPr lang="tr-TR"/>
        </a:p>
      </dgm:t>
    </dgm:pt>
    <dgm:pt modelId="{73A178D0-5E6D-4FC4-A793-F6FCC9C0FA1A}" type="sibTrans" cxnId="{85A5384D-C341-4BED-930D-7D52112B9672}">
      <dgm:prSet/>
      <dgm:spPr/>
      <dgm:t>
        <a:bodyPr/>
        <a:lstStyle/>
        <a:p>
          <a:endParaRPr lang="tr-TR"/>
        </a:p>
      </dgm:t>
    </dgm:pt>
    <dgm:pt modelId="{EE306B09-C919-41C2-833C-CDD286F9B2B1}">
      <dgm:prSet custT="1"/>
      <dgm:spPr/>
      <dgm:t>
        <a:bodyPr/>
        <a:lstStyle/>
        <a:p>
          <a:r>
            <a:rPr lang="tr-TR" sz="1300" b="1" dirty="0" smtClean="0">
              <a:solidFill>
                <a:schemeClr val="tx1"/>
              </a:solidFill>
            </a:rPr>
            <a:t>Bireysel Çalışmalar</a:t>
          </a:r>
          <a:endParaRPr lang="tr-TR" sz="1300" b="1" dirty="0">
            <a:solidFill>
              <a:schemeClr val="tx1"/>
            </a:solidFill>
          </a:endParaRPr>
        </a:p>
      </dgm:t>
    </dgm:pt>
    <dgm:pt modelId="{3B2D4D68-D187-4913-9433-C705F894E38E}" type="parTrans" cxnId="{4F0A7122-E8F5-4FF4-A242-CDDC1AC3D174}">
      <dgm:prSet/>
      <dgm:spPr/>
      <dgm:t>
        <a:bodyPr/>
        <a:lstStyle/>
        <a:p>
          <a:endParaRPr lang="tr-TR"/>
        </a:p>
      </dgm:t>
    </dgm:pt>
    <dgm:pt modelId="{BEA42E90-37B9-483A-8CB7-D8FB8557CA12}" type="sibTrans" cxnId="{4F0A7122-E8F5-4FF4-A242-CDDC1AC3D174}">
      <dgm:prSet/>
      <dgm:spPr/>
      <dgm:t>
        <a:bodyPr/>
        <a:lstStyle/>
        <a:p>
          <a:endParaRPr lang="tr-TR"/>
        </a:p>
      </dgm:t>
    </dgm:pt>
    <dgm:pt modelId="{E611845B-BE95-4F8B-99AB-AE027B169CA2}" type="pres">
      <dgm:prSet presAssocID="{58EE4A69-ACB8-4688-8706-A20B650DDE28}" presName="Name0" presStyleCnt="0">
        <dgm:presLayoutVars>
          <dgm:chMax val="1"/>
          <dgm:dir/>
          <dgm:animLvl val="ctr"/>
          <dgm:resizeHandles val="exact"/>
        </dgm:presLayoutVars>
      </dgm:prSet>
      <dgm:spPr/>
      <dgm:t>
        <a:bodyPr/>
        <a:lstStyle/>
        <a:p>
          <a:endParaRPr lang="tr-TR"/>
        </a:p>
      </dgm:t>
    </dgm:pt>
    <dgm:pt modelId="{920B361F-3522-4ED1-B28E-566ABC35FE93}" type="pres">
      <dgm:prSet presAssocID="{0D90A294-F3C0-4361-A1A1-2B5082496741}" presName="centerShape" presStyleLbl="node0" presStyleIdx="0" presStyleCnt="1"/>
      <dgm:spPr/>
      <dgm:t>
        <a:bodyPr/>
        <a:lstStyle/>
        <a:p>
          <a:endParaRPr lang="tr-TR"/>
        </a:p>
      </dgm:t>
    </dgm:pt>
    <dgm:pt modelId="{6F76DF84-7B85-4D4B-A252-31D5E9451D9E}" type="pres">
      <dgm:prSet presAssocID="{F716EB2C-B866-43C7-B31A-50E1828202DC}" presName="node" presStyleLbl="node1" presStyleIdx="0" presStyleCnt="7">
        <dgm:presLayoutVars>
          <dgm:bulletEnabled val="1"/>
        </dgm:presLayoutVars>
      </dgm:prSet>
      <dgm:spPr/>
      <dgm:t>
        <a:bodyPr/>
        <a:lstStyle/>
        <a:p>
          <a:endParaRPr lang="tr-TR"/>
        </a:p>
      </dgm:t>
    </dgm:pt>
    <dgm:pt modelId="{6A37E565-F347-4033-9E19-DF7A46EC3D4A}" type="pres">
      <dgm:prSet presAssocID="{F716EB2C-B866-43C7-B31A-50E1828202DC}" presName="dummy" presStyleCnt="0"/>
      <dgm:spPr/>
    </dgm:pt>
    <dgm:pt modelId="{332B02E5-8D57-4B2B-9EB3-A26E26DBC967}" type="pres">
      <dgm:prSet presAssocID="{8B39E353-3FBF-4F9C-852A-F74F23EA15BF}" presName="sibTrans" presStyleLbl="sibTrans2D1" presStyleIdx="0" presStyleCnt="7"/>
      <dgm:spPr/>
      <dgm:t>
        <a:bodyPr/>
        <a:lstStyle/>
        <a:p>
          <a:endParaRPr lang="tr-TR"/>
        </a:p>
      </dgm:t>
    </dgm:pt>
    <dgm:pt modelId="{5FCEE62C-5F8F-4B67-AD59-92C2F2B2AB42}" type="pres">
      <dgm:prSet presAssocID="{C1CADC14-71F4-4F44-B403-8454E28A2A29}" presName="node" presStyleLbl="node1" presStyleIdx="1" presStyleCnt="7" custRadScaleRad="99195" custRadScaleInc="14163">
        <dgm:presLayoutVars>
          <dgm:bulletEnabled val="1"/>
        </dgm:presLayoutVars>
      </dgm:prSet>
      <dgm:spPr/>
      <dgm:t>
        <a:bodyPr/>
        <a:lstStyle/>
        <a:p>
          <a:endParaRPr lang="tr-TR"/>
        </a:p>
      </dgm:t>
    </dgm:pt>
    <dgm:pt modelId="{77C24806-29D2-4722-B636-39BC8FF44087}" type="pres">
      <dgm:prSet presAssocID="{C1CADC14-71F4-4F44-B403-8454E28A2A29}" presName="dummy" presStyleCnt="0"/>
      <dgm:spPr/>
    </dgm:pt>
    <dgm:pt modelId="{1C77211B-087E-4D11-AE1B-6C89BE8A046A}" type="pres">
      <dgm:prSet presAssocID="{9667BF6B-EA39-4669-BA9C-217990C4E325}" presName="sibTrans" presStyleLbl="sibTrans2D1" presStyleIdx="1" presStyleCnt="7"/>
      <dgm:spPr/>
      <dgm:t>
        <a:bodyPr/>
        <a:lstStyle/>
        <a:p>
          <a:endParaRPr lang="tr-TR"/>
        </a:p>
      </dgm:t>
    </dgm:pt>
    <dgm:pt modelId="{67299A41-0864-47B7-9CF3-994B1A746CFB}" type="pres">
      <dgm:prSet presAssocID="{29230F75-9591-480B-8206-578838F15D6D}" presName="node" presStyleLbl="node1" presStyleIdx="2" presStyleCnt="7">
        <dgm:presLayoutVars>
          <dgm:bulletEnabled val="1"/>
        </dgm:presLayoutVars>
      </dgm:prSet>
      <dgm:spPr/>
      <dgm:t>
        <a:bodyPr/>
        <a:lstStyle/>
        <a:p>
          <a:endParaRPr lang="tr-TR"/>
        </a:p>
      </dgm:t>
    </dgm:pt>
    <dgm:pt modelId="{776C2783-6447-4C42-9AB6-32C3057B6047}" type="pres">
      <dgm:prSet presAssocID="{29230F75-9591-480B-8206-578838F15D6D}" presName="dummy" presStyleCnt="0"/>
      <dgm:spPr/>
    </dgm:pt>
    <dgm:pt modelId="{96691909-925A-4F0D-98EC-33A030101319}" type="pres">
      <dgm:prSet presAssocID="{A3F8F0FF-DF08-4561-9E1B-A956F2F15FCD}" presName="sibTrans" presStyleLbl="sibTrans2D1" presStyleIdx="2" presStyleCnt="7"/>
      <dgm:spPr/>
      <dgm:t>
        <a:bodyPr/>
        <a:lstStyle/>
        <a:p>
          <a:endParaRPr lang="tr-TR"/>
        </a:p>
      </dgm:t>
    </dgm:pt>
    <dgm:pt modelId="{D5FB87DB-3A73-41E3-A1D9-46CEC7330DD1}" type="pres">
      <dgm:prSet presAssocID="{71873AD9-3F26-45A6-B6C6-B51B36431827}" presName="node" presStyleLbl="node1" presStyleIdx="3" presStyleCnt="7">
        <dgm:presLayoutVars>
          <dgm:bulletEnabled val="1"/>
        </dgm:presLayoutVars>
      </dgm:prSet>
      <dgm:spPr/>
      <dgm:t>
        <a:bodyPr/>
        <a:lstStyle/>
        <a:p>
          <a:endParaRPr lang="tr-TR"/>
        </a:p>
      </dgm:t>
    </dgm:pt>
    <dgm:pt modelId="{BC6545C6-555D-4080-B550-1618C1822AAF}" type="pres">
      <dgm:prSet presAssocID="{71873AD9-3F26-45A6-B6C6-B51B36431827}" presName="dummy" presStyleCnt="0"/>
      <dgm:spPr/>
    </dgm:pt>
    <dgm:pt modelId="{10CFF791-3FC3-405C-A468-9A6182D61446}" type="pres">
      <dgm:prSet presAssocID="{9C00D9B5-CC74-4E55-BB0A-FA32199B423B}" presName="sibTrans" presStyleLbl="sibTrans2D1" presStyleIdx="3" presStyleCnt="7"/>
      <dgm:spPr/>
      <dgm:t>
        <a:bodyPr/>
        <a:lstStyle/>
        <a:p>
          <a:endParaRPr lang="tr-TR"/>
        </a:p>
      </dgm:t>
    </dgm:pt>
    <dgm:pt modelId="{9A773397-9FB8-4AC2-AE05-7A35232044E2}" type="pres">
      <dgm:prSet presAssocID="{6D37FEB5-58AB-4464-A54B-A81DE105495A}" presName="node" presStyleLbl="node1" presStyleIdx="4" presStyleCnt="7">
        <dgm:presLayoutVars>
          <dgm:bulletEnabled val="1"/>
        </dgm:presLayoutVars>
      </dgm:prSet>
      <dgm:spPr/>
      <dgm:t>
        <a:bodyPr/>
        <a:lstStyle/>
        <a:p>
          <a:endParaRPr lang="tr-TR"/>
        </a:p>
      </dgm:t>
    </dgm:pt>
    <dgm:pt modelId="{836DBD21-2B1E-48FA-ACA9-8D87ADF8BAB6}" type="pres">
      <dgm:prSet presAssocID="{6D37FEB5-58AB-4464-A54B-A81DE105495A}" presName="dummy" presStyleCnt="0"/>
      <dgm:spPr/>
    </dgm:pt>
    <dgm:pt modelId="{DC960A91-C802-4C9F-83B2-F985010DF62D}" type="pres">
      <dgm:prSet presAssocID="{1C3A4659-AF08-43D9-9CBE-7619566A3848}" presName="sibTrans" presStyleLbl="sibTrans2D1" presStyleIdx="4" presStyleCnt="7"/>
      <dgm:spPr/>
      <dgm:t>
        <a:bodyPr/>
        <a:lstStyle/>
        <a:p>
          <a:endParaRPr lang="tr-TR"/>
        </a:p>
      </dgm:t>
    </dgm:pt>
    <dgm:pt modelId="{6A02BBE3-AAD6-4503-9E41-9BE5645AB7BA}" type="pres">
      <dgm:prSet presAssocID="{7229D77C-B085-4326-8841-D516F40DAF6C}" presName="node" presStyleLbl="node1" presStyleIdx="5" presStyleCnt="7">
        <dgm:presLayoutVars>
          <dgm:bulletEnabled val="1"/>
        </dgm:presLayoutVars>
      </dgm:prSet>
      <dgm:spPr/>
      <dgm:t>
        <a:bodyPr/>
        <a:lstStyle/>
        <a:p>
          <a:endParaRPr lang="tr-TR"/>
        </a:p>
      </dgm:t>
    </dgm:pt>
    <dgm:pt modelId="{716A1203-932C-4A90-A33C-78C4904D2458}" type="pres">
      <dgm:prSet presAssocID="{7229D77C-B085-4326-8841-D516F40DAF6C}" presName="dummy" presStyleCnt="0"/>
      <dgm:spPr/>
    </dgm:pt>
    <dgm:pt modelId="{C169744A-A355-440B-B159-7EE26376456F}" type="pres">
      <dgm:prSet presAssocID="{73A178D0-5E6D-4FC4-A793-F6FCC9C0FA1A}" presName="sibTrans" presStyleLbl="sibTrans2D1" presStyleIdx="5" presStyleCnt="7"/>
      <dgm:spPr/>
      <dgm:t>
        <a:bodyPr/>
        <a:lstStyle/>
        <a:p>
          <a:endParaRPr lang="tr-TR"/>
        </a:p>
      </dgm:t>
    </dgm:pt>
    <dgm:pt modelId="{0799D814-6562-40F5-A24D-CA2E49B32F0D}" type="pres">
      <dgm:prSet presAssocID="{EE306B09-C919-41C2-833C-CDD286F9B2B1}" presName="node" presStyleLbl="node1" presStyleIdx="6" presStyleCnt="7">
        <dgm:presLayoutVars>
          <dgm:bulletEnabled val="1"/>
        </dgm:presLayoutVars>
      </dgm:prSet>
      <dgm:spPr/>
      <dgm:t>
        <a:bodyPr/>
        <a:lstStyle/>
        <a:p>
          <a:endParaRPr lang="tr-TR"/>
        </a:p>
      </dgm:t>
    </dgm:pt>
    <dgm:pt modelId="{8DBFA346-9034-4272-AD91-06C699351D83}" type="pres">
      <dgm:prSet presAssocID="{EE306B09-C919-41C2-833C-CDD286F9B2B1}" presName="dummy" presStyleCnt="0"/>
      <dgm:spPr/>
    </dgm:pt>
    <dgm:pt modelId="{C80A6DDB-28E3-462B-B4D3-B18D215A35F5}" type="pres">
      <dgm:prSet presAssocID="{BEA42E90-37B9-483A-8CB7-D8FB8557CA12}" presName="sibTrans" presStyleLbl="sibTrans2D1" presStyleIdx="6" presStyleCnt="7"/>
      <dgm:spPr/>
      <dgm:t>
        <a:bodyPr/>
        <a:lstStyle/>
        <a:p>
          <a:endParaRPr lang="tr-TR"/>
        </a:p>
      </dgm:t>
    </dgm:pt>
  </dgm:ptLst>
  <dgm:cxnLst>
    <dgm:cxn modelId="{26F4B8E4-B862-4CCC-9E6A-93F70D94B172}" srcId="{0D90A294-F3C0-4361-A1A1-2B5082496741}" destId="{71873AD9-3F26-45A6-B6C6-B51B36431827}" srcOrd="3" destOrd="0" parTransId="{D34CFE59-2B01-4F2C-AF9B-19B8CB0B76BE}" sibTransId="{9C00D9B5-CC74-4E55-BB0A-FA32199B423B}"/>
    <dgm:cxn modelId="{A3A467FC-2B90-4C22-9B2C-33558D8B75B1}" srcId="{0D90A294-F3C0-4361-A1A1-2B5082496741}" destId="{6D37FEB5-58AB-4464-A54B-A81DE105495A}" srcOrd="4" destOrd="0" parTransId="{3D394539-7A1A-47A1-AED3-0032055652EC}" sibTransId="{1C3A4659-AF08-43D9-9CBE-7619566A3848}"/>
    <dgm:cxn modelId="{FD54A421-4874-4AAC-80FF-DB9289865272}" type="presOf" srcId="{1C3A4659-AF08-43D9-9CBE-7619566A3848}" destId="{DC960A91-C802-4C9F-83B2-F985010DF62D}" srcOrd="0" destOrd="0" presId="urn:microsoft.com/office/officeart/2005/8/layout/radial6"/>
    <dgm:cxn modelId="{58C36035-7510-4C60-ABB6-88D9BA20F832}" srcId="{58EE4A69-ACB8-4688-8706-A20B650DDE28}" destId="{0D90A294-F3C0-4361-A1A1-2B5082496741}" srcOrd="0" destOrd="0" parTransId="{76E23AC6-3F9A-472B-947D-50A810C81557}" sibTransId="{D9783277-E979-4936-A8A1-BEC481DAB5DA}"/>
    <dgm:cxn modelId="{499888BA-9059-4EDA-8945-F4EB2BB579BE}" type="presOf" srcId="{8B39E353-3FBF-4F9C-852A-F74F23EA15BF}" destId="{332B02E5-8D57-4B2B-9EB3-A26E26DBC967}" srcOrd="0" destOrd="0" presId="urn:microsoft.com/office/officeart/2005/8/layout/radial6"/>
    <dgm:cxn modelId="{F1EBECA4-BB7A-42D7-99F0-545C339E3CC4}" type="presOf" srcId="{6D37FEB5-58AB-4464-A54B-A81DE105495A}" destId="{9A773397-9FB8-4AC2-AE05-7A35232044E2}" srcOrd="0" destOrd="0" presId="urn:microsoft.com/office/officeart/2005/8/layout/radial6"/>
    <dgm:cxn modelId="{2AAE5FCC-9F8C-4D1D-BE47-7E283F61267E}" type="presOf" srcId="{9C00D9B5-CC74-4E55-BB0A-FA32199B423B}" destId="{10CFF791-3FC3-405C-A468-9A6182D61446}" srcOrd="0" destOrd="0" presId="urn:microsoft.com/office/officeart/2005/8/layout/radial6"/>
    <dgm:cxn modelId="{06A10BC0-5DE0-4FAC-ACF5-69664FD343BC}" type="presOf" srcId="{71873AD9-3F26-45A6-B6C6-B51B36431827}" destId="{D5FB87DB-3A73-41E3-A1D9-46CEC7330DD1}" srcOrd="0" destOrd="0" presId="urn:microsoft.com/office/officeart/2005/8/layout/radial6"/>
    <dgm:cxn modelId="{DC2DAE0D-7943-4577-8CC5-A04B87539B85}" type="presOf" srcId="{7229D77C-B085-4326-8841-D516F40DAF6C}" destId="{6A02BBE3-AAD6-4503-9E41-9BE5645AB7BA}" srcOrd="0" destOrd="0" presId="urn:microsoft.com/office/officeart/2005/8/layout/radial6"/>
    <dgm:cxn modelId="{D76B1FEF-8AF9-4F9C-B9D4-8ED4004440A7}" type="presOf" srcId="{9667BF6B-EA39-4669-BA9C-217990C4E325}" destId="{1C77211B-087E-4D11-AE1B-6C89BE8A046A}" srcOrd="0" destOrd="0" presId="urn:microsoft.com/office/officeart/2005/8/layout/radial6"/>
    <dgm:cxn modelId="{08469EDF-6EBD-4C53-A875-83F761FCA227}" type="presOf" srcId="{C1CADC14-71F4-4F44-B403-8454E28A2A29}" destId="{5FCEE62C-5F8F-4B67-AD59-92C2F2B2AB42}" srcOrd="0" destOrd="0" presId="urn:microsoft.com/office/officeart/2005/8/layout/radial6"/>
    <dgm:cxn modelId="{E0015658-3746-46A0-B72D-E06F96BCE6AB}" type="presOf" srcId="{EE306B09-C919-41C2-833C-CDD286F9B2B1}" destId="{0799D814-6562-40F5-A24D-CA2E49B32F0D}" srcOrd="0" destOrd="0" presId="urn:microsoft.com/office/officeart/2005/8/layout/radial6"/>
    <dgm:cxn modelId="{4421F3A0-0469-4E88-B354-B3924F57437B}" srcId="{0D90A294-F3C0-4361-A1A1-2B5082496741}" destId="{29230F75-9591-480B-8206-578838F15D6D}" srcOrd="2" destOrd="0" parTransId="{565D923C-B5AA-467C-A2C8-00002DE0D508}" sibTransId="{A3F8F0FF-DF08-4561-9E1B-A956F2F15FCD}"/>
    <dgm:cxn modelId="{D45CDD76-0D69-48C7-A729-DF1A70DCE490}" type="presOf" srcId="{73A178D0-5E6D-4FC4-A793-F6FCC9C0FA1A}" destId="{C169744A-A355-440B-B159-7EE26376456F}" srcOrd="0" destOrd="0" presId="urn:microsoft.com/office/officeart/2005/8/layout/radial6"/>
    <dgm:cxn modelId="{52DC3555-CF9E-4685-88E8-B734287FE565}" srcId="{0D90A294-F3C0-4361-A1A1-2B5082496741}" destId="{C1CADC14-71F4-4F44-B403-8454E28A2A29}" srcOrd="1" destOrd="0" parTransId="{EA9B853C-BE67-46A2-B3AC-E71A8E3642DC}" sibTransId="{9667BF6B-EA39-4669-BA9C-217990C4E325}"/>
    <dgm:cxn modelId="{32410FD0-1496-4E46-8A1E-AB32E51A3406}" type="presOf" srcId="{A3F8F0FF-DF08-4561-9E1B-A956F2F15FCD}" destId="{96691909-925A-4F0D-98EC-33A030101319}" srcOrd="0" destOrd="0" presId="urn:microsoft.com/office/officeart/2005/8/layout/radial6"/>
    <dgm:cxn modelId="{85A5384D-C341-4BED-930D-7D52112B9672}" srcId="{0D90A294-F3C0-4361-A1A1-2B5082496741}" destId="{7229D77C-B085-4326-8841-D516F40DAF6C}" srcOrd="5" destOrd="0" parTransId="{6A13D7FB-5130-4669-8487-FF3E5A87153B}" sibTransId="{73A178D0-5E6D-4FC4-A793-F6FCC9C0FA1A}"/>
    <dgm:cxn modelId="{6FBB52F3-B9B4-4D59-9C8E-041B1DB8CE38}" type="presOf" srcId="{BEA42E90-37B9-483A-8CB7-D8FB8557CA12}" destId="{C80A6DDB-28E3-462B-B4D3-B18D215A35F5}" srcOrd="0" destOrd="0" presId="urn:microsoft.com/office/officeart/2005/8/layout/radial6"/>
    <dgm:cxn modelId="{6F87B387-036A-4F48-B720-634E974B9799}" srcId="{0D90A294-F3C0-4361-A1A1-2B5082496741}" destId="{F716EB2C-B866-43C7-B31A-50E1828202DC}" srcOrd="0" destOrd="0" parTransId="{D094BE91-415D-487E-89C7-F9537E67D16F}" sibTransId="{8B39E353-3FBF-4F9C-852A-F74F23EA15BF}"/>
    <dgm:cxn modelId="{F9DEF5FE-9C6F-4EC6-9174-705C18591893}" type="presOf" srcId="{29230F75-9591-480B-8206-578838F15D6D}" destId="{67299A41-0864-47B7-9CF3-994B1A746CFB}" srcOrd="0" destOrd="0" presId="urn:microsoft.com/office/officeart/2005/8/layout/radial6"/>
    <dgm:cxn modelId="{18BB35E0-CB79-40D3-A924-797B653FB54C}" type="presOf" srcId="{0D90A294-F3C0-4361-A1A1-2B5082496741}" destId="{920B361F-3522-4ED1-B28E-566ABC35FE93}" srcOrd="0" destOrd="0" presId="urn:microsoft.com/office/officeart/2005/8/layout/radial6"/>
    <dgm:cxn modelId="{32A03ADB-A898-4A24-9356-BD3EB6C5D797}" type="presOf" srcId="{58EE4A69-ACB8-4688-8706-A20B650DDE28}" destId="{E611845B-BE95-4F8B-99AB-AE027B169CA2}" srcOrd="0" destOrd="0" presId="urn:microsoft.com/office/officeart/2005/8/layout/radial6"/>
    <dgm:cxn modelId="{CB48F102-F801-4408-955E-377971787C1D}" type="presOf" srcId="{F716EB2C-B866-43C7-B31A-50E1828202DC}" destId="{6F76DF84-7B85-4D4B-A252-31D5E9451D9E}" srcOrd="0" destOrd="0" presId="urn:microsoft.com/office/officeart/2005/8/layout/radial6"/>
    <dgm:cxn modelId="{4F0A7122-E8F5-4FF4-A242-CDDC1AC3D174}" srcId="{0D90A294-F3C0-4361-A1A1-2B5082496741}" destId="{EE306B09-C919-41C2-833C-CDD286F9B2B1}" srcOrd="6" destOrd="0" parTransId="{3B2D4D68-D187-4913-9433-C705F894E38E}" sibTransId="{BEA42E90-37B9-483A-8CB7-D8FB8557CA12}"/>
    <dgm:cxn modelId="{9ED44C3E-7807-401C-8E53-6926CE465033}" type="presParOf" srcId="{E611845B-BE95-4F8B-99AB-AE027B169CA2}" destId="{920B361F-3522-4ED1-B28E-566ABC35FE93}" srcOrd="0" destOrd="0" presId="urn:microsoft.com/office/officeart/2005/8/layout/radial6"/>
    <dgm:cxn modelId="{DF0FB9C8-650A-4B57-BD16-D7F9FE863287}" type="presParOf" srcId="{E611845B-BE95-4F8B-99AB-AE027B169CA2}" destId="{6F76DF84-7B85-4D4B-A252-31D5E9451D9E}" srcOrd="1" destOrd="0" presId="urn:microsoft.com/office/officeart/2005/8/layout/radial6"/>
    <dgm:cxn modelId="{ECDF654E-E6CD-403E-8BE0-3B543EC03A5F}" type="presParOf" srcId="{E611845B-BE95-4F8B-99AB-AE027B169CA2}" destId="{6A37E565-F347-4033-9E19-DF7A46EC3D4A}" srcOrd="2" destOrd="0" presId="urn:microsoft.com/office/officeart/2005/8/layout/radial6"/>
    <dgm:cxn modelId="{66AEC0AD-20B5-4DAE-AE20-9B244CA53E69}" type="presParOf" srcId="{E611845B-BE95-4F8B-99AB-AE027B169CA2}" destId="{332B02E5-8D57-4B2B-9EB3-A26E26DBC967}" srcOrd="3" destOrd="0" presId="urn:microsoft.com/office/officeart/2005/8/layout/radial6"/>
    <dgm:cxn modelId="{747E61BC-1605-47D0-BE46-D35FE06A9BD5}" type="presParOf" srcId="{E611845B-BE95-4F8B-99AB-AE027B169CA2}" destId="{5FCEE62C-5F8F-4B67-AD59-92C2F2B2AB42}" srcOrd="4" destOrd="0" presId="urn:microsoft.com/office/officeart/2005/8/layout/radial6"/>
    <dgm:cxn modelId="{93090826-423C-4527-A595-CEBDDDBB496B}" type="presParOf" srcId="{E611845B-BE95-4F8B-99AB-AE027B169CA2}" destId="{77C24806-29D2-4722-B636-39BC8FF44087}" srcOrd="5" destOrd="0" presId="urn:microsoft.com/office/officeart/2005/8/layout/radial6"/>
    <dgm:cxn modelId="{83247E4A-DAF3-470C-BD34-F72B1B09A2F3}" type="presParOf" srcId="{E611845B-BE95-4F8B-99AB-AE027B169CA2}" destId="{1C77211B-087E-4D11-AE1B-6C89BE8A046A}" srcOrd="6" destOrd="0" presId="urn:microsoft.com/office/officeart/2005/8/layout/radial6"/>
    <dgm:cxn modelId="{192B273A-3CB1-45F9-9A1F-50112AA33608}" type="presParOf" srcId="{E611845B-BE95-4F8B-99AB-AE027B169CA2}" destId="{67299A41-0864-47B7-9CF3-994B1A746CFB}" srcOrd="7" destOrd="0" presId="urn:microsoft.com/office/officeart/2005/8/layout/radial6"/>
    <dgm:cxn modelId="{350BA910-5874-4B38-B0D0-4A0EBEE246CF}" type="presParOf" srcId="{E611845B-BE95-4F8B-99AB-AE027B169CA2}" destId="{776C2783-6447-4C42-9AB6-32C3057B6047}" srcOrd="8" destOrd="0" presId="urn:microsoft.com/office/officeart/2005/8/layout/radial6"/>
    <dgm:cxn modelId="{08A4A85A-36E2-47F6-B8A0-906CEAF323DE}" type="presParOf" srcId="{E611845B-BE95-4F8B-99AB-AE027B169CA2}" destId="{96691909-925A-4F0D-98EC-33A030101319}" srcOrd="9" destOrd="0" presId="urn:microsoft.com/office/officeart/2005/8/layout/radial6"/>
    <dgm:cxn modelId="{8C1C906F-453B-4CCF-9E90-D9014FEBA7C2}" type="presParOf" srcId="{E611845B-BE95-4F8B-99AB-AE027B169CA2}" destId="{D5FB87DB-3A73-41E3-A1D9-46CEC7330DD1}" srcOrd="10" destOrd="0" presId="urn:microsoft.com/office/officeart/2005/8/layout/radial6"/>
    <dgm:cxn modelId="{F51FC5A0-67E0-4B6C-95F3-FE2A6FC2187D}" type="presParOf" srcId="{E611845B-BE95-4F8B-99AB-AE027B169CA2}" destId="{BC6545C6-555D-4080-B550-1618C1822AAF}" srcOrd="11" destOrd="0" presId="urn:microsoft.com/office/officeart/2005/8/layout/radial6"/>
    <dgm:cxn modelId="{3DE30BDA-A574-4D57-ABCF-15A8B51BFEE2}" type="presParOf" srcId="{E611845B-BE95-4F8B-99AB-AE027B169CA2}" destId="{10CFF791-3FC3-405C-A468-9A6182D61446}" srcOrd="12" destOrd="0" presId="urn:microsoft.com/office/officeart/2005/8/layout/radial6"/>
    <dgm:cxn modelId="{28DB360C-0953-4776-B083-4D83F1583345}" type="presParOf" srcId="{E611845B-BE95-4F8B-99AB-AE027B169CA2}" destId="{9A773397-9FB8-4AC2-AE05-7A35232044E2}" srcOrd="13" destOrd="0" presId="urn:microsoft.com/office/officeart/2005/8/layout/radial6"/>
    <dgm:cxn modelId="{AA54239E-3832-4737-83DB-B12D75DA91E6}" type="presParOf" srcId="{E611845B-BE95-4F8B-99AB-AE027B169CA2}" destId="{836DBD21-2B1E-48FA-ACA9-8D87ADF8BAB6}" srcOrd="14" destOrd="0" presId="urn:microsoft.com/office/officeart/2005/8/layout/radial6"/>
    <dgm:cxn modelId="{74D43A6C-5A7B-424C-82B9-B3A9DABEC5F8}" type="presParOf" srcId="{E611845B-BE95-4F8B-99AB-AE027B169CA2}" destId="{DC960A91-C802-4C9F-83B2-F985010DF62D}" srcOrd="15" destOrd="0" presId="urn:microsoft.com/office/officeart/2005/8/layout/radial6"/>
    <dgm:cxn modelId="{DD16ECE2-4304-4418-B150-FE7015CA60FD}" type="presParOf" srcId="{E611845B-BE95-4F8B-99AB-AE027B169CA2}" destId="{6A02BBE3-AAD6-4503-9E41-9BE5645AB7BA}" srcOrd="16" destOrd="0" presId="urn:microsoft.com/office/officeart/2005/8/layout/radial6"/>
    <dgm:cxn modelId="{D6D2B631-9C58-43FD-BCA4-3994D05BAFC7}" type="presParOf" srcId="{E611845B-BE95-4F8B-99AB-AE027B169CA2}" destId="{716A1203-932C-4A90-A33C-78C4904D2458}" srcOrd="17" destOrd="0" presId="urn:microsoft.com/office/officeart/2005/8/layout/radial6"/>
    <dgm:cxn modelId="{A11DA458-AF8C-414D-8FC9-6E3D636D4220}" type="presParOf" srcId="{E611845B-BE95-4F8B-99AB-AE027B169CA2}" destId="{C169744A-A355-440B-B159-7EE26376456F}" srcOrd="18" destOrd="0" presId="urn:microsoft.com/office/officeart/2005/8/layout/radial6"/>
    <dgm:cxn modelId="{400F3F4E-7A02-4667-A515-AF6EC859B8CD}" type="presParOf" srcId="{E611845B-BE95-4F8B-99AB-AE027B169CA2}" destId="{0799D814-6562-40F5-A24D-CA2E49B32F0D}" srcOrd="19" destOrd="0" presId="urn:microsoft.com/office/officeart/2005/8/layout/radial6"/>
    <dgm:cxn modelId="{446EA7EF-627C-47C1-862F-8CA213FC1CCE}" type="presParOf" srcId="{E611845B-BE95-4F8B-99AB-AE027B169CA2}" destId="{8DBFA346-9034-4272-AD91-06C699351D83}" srcOrd="20" destOrd="0" presId="urn:microsoft.com/office/officeart/2005/8/layout/radial6"/>
    <dgm:cxn modelId="{BB68CDAE-6424-42D6-9C4F-600F7FB57181}" type="presParOf" srcId="{E611845B-BE95-4F8B-99AB-AE027B169CA2}" destId="{C80A6DDB-28E3-462B-B4D3-B18D215A35F5}"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A6DDB-28E3-462B-B4D3-B18D215A35F5}">
      <dsp:nvSpPr>
        <dsp:cNvPr id="0" name=""/>
        <dsp:cNvSpPr/>
      </dsp:nvSpPr>
      <dsp:spPr>
        <a:xfrm>
          <a:off x="2241438" y="493994"/>
          <a:ext cx="3922213" cy="3922213"/>
        </a:xfrm>
        <a:prstGeom prst="blockArc">
          <a:avLst>
            <a:gd name="adj1" fmla="val 13114286"/>
            <a:gd name="adj2" fmla="val 16200000"/>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69744A-A355-440B-B159-7EE26376456F}">
      <dsp:nvSpPr>
        <dsp:cNvPr id="0" name=""/>
        <dsp:cNvSpPr/>
      </dsp:nvSpPr>
      <dsp:spPr>
        <a:xfrm>
          <a:off x="2241438" y="493994"/>
          <a:ext cx="3922213" cy="3922213"/>
        </a:xfrm>
        <a:prstGeom prst="blockArc">
          <a:avLst>
            <a:gd name="adj1" fmla="val 10028571"/>
            <a:gd name="adj2" fmla="val 13114286"/>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960A91-C802-4C9F-83B2-F985010DF62D}">
      <dsp:nvSpPr>
        <dsp:cNvPr id="0" name=""/>
        <dsp:cNvSpPr/>
      </dsp:nvSpPr>
      <dsp:spPr>
        <a:xfrm>
          <a:off x="2241438" y="493994"/>
          <a:ext cx="3922213" cy="3922213"/>
        </a:xfrm>
        <a:prstGeom prst="blockArc">
          <a:avLst>
            <a:gd name="adj1" fmla="val 6942857"/>
            <a:gd name="adj2" fmla="val 10028571"/>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CFF791-3FC3-405C-A468-9A6182D61446}">
      <dsp:nvSpPr>
        <dsp:cNvPr id="0" name=""/>
        <dsp:cNvSpPr/>
      </dsp:nvSpPr>
      <dsp:spPr>
        <a:xfrm>
          <a:off x="2241438" y="493994"/>
          <a:ext cx="3922213" cy="3922213"/>
        </a:xfrm>
        <a:prstGeom prst="blockArc">
          <a:avLst>
            <a:gd name="adj1" fmla="val 3857143"/>
            <a:gd name="adj2" fmla="val 6942857"/>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691909-925A-4F0D-98EC-33A030101319}">
      <dsp:nvSpPr>
        <dsp:cNvPr id="0" name=""/>
        <dsp:cNvSpPr/>
      </dsp:nvSpPr>
      <dsp:spPr>
        <a:xfrm>
          <a:off x="2241438" y="493994"/>
          <a:ext cx="3922213" cy="3922213"/>
        </a:xfrm>
        <a:prstGeom prst="blockArc">
          <a:avLst>
            <a:gd name="adj1" fmla="val 771429"/>
            <a:gd name="adj2" fmla="val 3857143"/>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77211B-087E-4D11-AE1B-6C89BE8A046A}">
      <dsp:nvSpPr>
        <dsp:cNvPr id="0" name=""/>
        <dsp:cNvSpPr/>
      </dsp:nvSpPr>
      <dsp:spPr>
        <a:xfrm>
          <a:off x="2236974" y="514045"/>
          <a:ext cx="3922213" cy="3922213"/>
        </a:xfrm>
        <a:prstGeom prst="blockArc">
          <a:avLst>
            <a:gd name="adj1" fmla="val 19407149"/>
            <a:gd name="adj2" fmla="val 734703"/>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2B02E5-8D57-4B2B-9EB3-A26E26DBC967}">
      <dsp:nvSpPr>
        <dsp:cNvPr id="0" name=""/>
        <dsp:cNvSpPr/>
      </dsp:nvSpPr>
      <dsp:spPr>
        <a:xfrm>
          <a:off x="2222242" y="493898"/>
          <a:ext cx="3922213" cy="3922213"/>
        </a:xfrm>
        <a:prstGeom prst="blockArc">
          <a:avLst>
            <a:gd name="adj1" fmla="val 16234320"/>
            <a:gd name="adj2" fmla="val 19451771"/>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0B361F-3522-4ED1-B28E-566ABC35FE93}">
      <dsp:nvSpPr>
        <dsp:cNvPr id="0" name=""/>
        <dsp:cNvSpPr/>
      </dsp:nvSpPr>
      <dsp:spPr>
        <a:xfrm>
          <a:off x="3443296" y="1695852"/>
          <a:ext cx="1518497" cy="151849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Öğrenci İş Yükü</a:t>
          </a:r>
          <a:endParaRPr lang="tr-TR" sz="2000" b="1" kern="1200" dirty="0">
            <a:solidFill>
              <a:schemeClr val="tx1"/>
            </a:solidFill>
          </a:endParaRPr>
        </a:p>
      </dsp:txBody>
      <dsp:txXfrm>
        <a:off x="3665675" y="1918231"/>
        <a:ext cx="1073739" cy="1073739"/>
      </dsp:txXfrm>
    </dsp:sp>
    <dsp:sp modelId="{6F76DF84-7B85-4D4B-A252-31D5E9451D9E}">
      <dsp:nvSpPr>
        <dsp:cNvPr id="0" name=""/>
        <dsp:cNvSpPr/>
      </dsp:nvSpPr>
      <dsp:spPr>
        <a:xfrm>
          <a:off x="3671071" y="786"/>
          <a:ext cx="1062948" cy="10629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rPr>
            <a:t>Teorik Ders Saati</a:t>
          </a:r>
          <a:endParaRPr lang="tr-TR" sz="1300" b="1" kern="1200" dirty="0">
            <a:solidFill>
              <a:schemeClr val="tx1"/>
            </a:solidFill>
          </a:endParaRPr>
        </a:p>
      </dsp:txBody>
      <dsp:txXfrm>
        <a:off x="3826736" y="156451"/>
        <a:ext cx="751618" cy="751618"/>
      </dsp:txXfrm>
    </dsp:sp>
    <dsp:sp modelId="{5FCEE62C-5F8F-4B67-AD59-92C2F2B2AB42}">
      <dsp:nvSpPr>
        <dsp:cNvPr id="0" name=""/>
        <dsp:cNvSpPr/>
      </dsp:nvSpPr>
      <dsp:spPr>
        <a:xfrm>
          <a:off x="5211347" y="798647"/>
          <a:ext cx="1062948" cy="10629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b="1" kern="1200" dirty="0" smtClean="0">
              <a:solidFill>
                <a:schemeClr val="tx1"/>
              </a:solidFill>
            </a:rPr>
            <a:t>Seminerler</a:t>
          </a:r>
          <a:endParaRPr lang="tr-TR" sz="1100" b="1" kern="1200" dirty="0">
            <a:solidFill>
              <a:schemeClr val="tx1"/>
            </a:solidFill>
          </a:endParaRPr>
        </a:p>
      </dsp:txBody>
      <dsp:txXfrm>
        <a:off x="5367012" y="954312"/>
        <a:ext cx="751618" cy="751618"/>
      </dsp:txXfrm>
    </dsp:sp>
    <dsp:sp modelId="{67299A41-0864-47B7-9CF3-994B1A746CFB}">
      <dsp:nvSpPr>
        <dsp:cNvPr id="0" name=""/>
        <dsp:cNvSpPr/>
      </dsp:nvSpPr>
      <dsp:spPr>
        <a:xfrm>
          <a:off x="5545702" y="2351499"/>
          <a:ext cx="1062948" cy="10629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b="1" kern="1200" dirty="0" smtClean="0">
              <a:solidFill>
                <a:schemeClr val="tx1"/>
              </a:solidFill>
            </a:rPr>
            <a:t>Sınavlar</a:t>
          </a:r>
          <a:endParaRPr lang="tr-TR" sz="1100" b="1" kern="1200" dirty="0">
            <a:solidFill>
              <a:schemeClr val="tx1"/>
            </a:solidFill>
          </a:endParaRPr>
        </a:p>
      </dsp:txBody>
      <dsp:txXfrm>
        <a:off x="5701367" y="2507164"/>
        <a:ext cx="751618" cy="751618"/>
      </dsp:txXfrm>
    </dsp:sp>
    <dsp:sp modelId="{D5FB87DB-3A73-41E3-A1D9-46CEC7330DD1}">
      <dsp:nvSpPr>
        <dsp:cNvPr id="0" name=""/>
        <dsp:cNvSpPr/>
      </dsp:nvSpPr>
      <dsp:spPr>
        <a:xfrm>
          <a:off x="4505360" y="3656046"/>
          <a:ext cx="1062948" cy="10629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b="1" kern="1200" dirty="0" smtClean="0">
              <a:solidFill>
                <a:schemeClr val="tx1"/>
              </a:solidFill>
            </a:rPr>
            <a:t>Projeler</a:t>
          </a:r>
          <a:endParaRPr lang="tr-TR" sz="1100" b="1" kern="1200" dirty="0">
            <a:solidFill>
              <a:schemeClr val="tx1"/>
            </a:solidFill>
          </a:endParaRPr>
        </a:p>
      </dsp:txBody>
      <dsp:txXfrm>
        <a:off x="4661025" y="3811711"/>
        <a:ext cx="751618" cy="751618"/>
      </dsp:txXfrm>
    </dsp:sp>
    <dsp:sp modelId="{9A773397-9FB8-4AC2-AE05-7A35232044E2}">
      <dsp:nvSpPr>
        <dsp:cNvPr id="0" name=""/>
        <dsp:cNvSpPr/>
      </dsp:nvSpPr>
      <dsp:spPr>
        <a:xfrm>
          <a:off x="2836781" y="3656046"/>
          <a:ext cx="1062948" cy="10629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b="1" kern="1200" dirty="0" smtClean="0">
              <a:solidFill>
                <a:schemeClr val="tx1"/>
              </a:solidFill>
            </a:rPr>
            <a:t>Ödevler</a:t>
          </a:r>
          <a:endParaRPr lang="tr-TR" sz="1100" b="1" kern="1200" dirty="0">
            <a:solidFill>
              <a:schemeClr val="tx1"/>
            </a:solidFill>
          </a:endParaRPr>
        </a:p>
      </dsp:txBody>
      <dsp:txXfrm>
        <a:off x="2992446" y="3811711"/>
        <a:ext cx="751618" cy="751618"/>
      </dsp:txXfrm>
    </dsp:sp>
    <dsp:sp modelId="{6A02BBE3-AAD6-4503-9E41-9BE5645AB7BA}">
      <dsp:nvSpPr>
        <dsp:cNvPr id="0" name=""/>
        <dsp:cNvSpPr/>
      </dsp:nvSpPr>
      <dsp:spPr>
        <a:xfrm>
          <a:off x="1796440" y="2351499"/>
          <a:ext cx="1062948" cy="10629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b="1" kern="1200" dirty="0" smtClean="0">
              <a:solidFill>
                <a:schemeClr val="tx1"/>
              </a:solidFill>
            </a:rPr>
            <a:t>Uygulama (</a:t>
          </a:r>
          <a:r>
            <a:rPr lang="tr-TR" sz="1100" b="1" kern="1200" dirty="0" err="1" smtClean="0">
              <a:solidFill>
                <a:schemeClr val="tx1"/>
              </a:solidFill>
            </a:rPr>
            <a:t>Lab</a:t>
          </a:r>
          <a:r>
            <a:rPr lang="tr-TR" sz="1100" b="1" kern="1200" dirty="0" smtClean="0">
              <a:solidFill>
                <a:schemeClr val="tx1"/>
              </a:solidFill>
            </a:rPr>
            <a:t>. Atölye)</a:t>
          </a:r>
          <a:endParaRPr lang="tr-TR" sz="1100" b="1" kern="1200" dirty="0">
            <a:solidFill>
              <a:schemeClr val="tx1"/>
            </a:solidFill>
          </a:endParaRPr>
        </a:p>
      </dsp:txBody>
      <dsp:txXfrm>
        <a:off x="1952105" y="2507164"/>
        <a:ext cx="751618" cy="751618"/>
      </dsp:txXfrm>
    </dsp:sp>
    <dsp:sp modelId="{0799D814-6562-40F5-A24D-CA2E49B32F0D}">
      <dsp:nvSpPr>
        <dsp:cNvPr id="0" name=""/>
        <dsp:cNvSpPr/>
      </dsp:nvSpPr>
      <dsp:spPr>
        <a:xfrm>
          <a:off x="2167733" y="724755"/>
          <a:ext cx="1062948" cy="10629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rPr>
            <a:t>Bireysel Çalışmalar</a:t>
          </a:r>
          <a:endParaRPr lang="tr-TR" sz="1300" b="1" kern="1200" dirty="0">
            <a:solidFill>
              <a:schemeClr val="tx1"/>
            </a:solidFill>
          </a:endParaRPr>
        </a:p>
      </dsp:txBody>
      <dsp:txXfrm>
        <a:off x="2323398" y="880420"/>
        <a:ext cx="751618" cy="75161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661375A-C223-44C8-917C-F7C3A1BCD50F}" type="datetimeFigureOut">
              <a:rPr lang="en-GB" smtClean="0"/>
              <a:pPr/>
              <a:t>09/11/2023</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195003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661375A-C223-44C8-917C-F7C3A1BCD50F}" type="datetimeFigureOut">
              <a:rPr lang="en-GB" smtClean="0"/>
              <a:pPr/>
              <a:t>09/11/2023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170842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661375A-C223-44C8-917C-F7C3A1BCD50F}"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2785962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661375A-C223-44C8-917C-F7C3A1BCD50F}"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904529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661375A-C223-44C8-917C-F7C3A1BCD50F}"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1462240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661375A-C223-44C8-917C-F7C3A1BCD50F}" type="datetimeFigureOut">
              <a:rPr lang="en-GB" smtClean="0"/>
              <a:pPr/>
              <a:t>09/11/2023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1621875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661375A-C223-44C8-917C-F7C3A1BCD50F}" type="datetimeFigureOut">
              <a:rPr lang="en-GB" smtClean="0"/>
              <a:pPr/>
              <a:t>09/11/2023</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817434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661375A-C223-44C8-917C-F7C3A1BCD50F}"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2339538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661375A-C223-44C8-917C-F7C3A1BCD50F}"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2028169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661375A-C223-44C8-917C-F7C3A1BCD50F}"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247875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661375A-C223-44C8-917C-F7C3A1BCD50F}" type="datetimeFigureOut">
              <a:rPr lang="en-GB" smtClean="0"/>
              <a:pPr/>
              <a:t>09/11/2023</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18642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661375A-C223-44C8-917C-F7C3A1BCD50F}" type="datetimeFigureOut">
              <a:rPr lang="en-GB" smtClean="0"/>
              <a:pPr/>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298070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661375A-C223-44C8-917C-F7C3A1BCD50F}" type="datetimeFigureOut">
              <a:rPr lang="en-GB" smtClean="0"/>
              <a:pPr/>
              <a:t>09/11/2023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382199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661375A-C223-44C8-917C-F7C3A1BCD50F}" type="datetimeFigureOut">
              <a:rPr lang="en-GB" smtClean="0"/>
              <a:pPr/>
              <a:t>09/11/2023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444372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1375A-C223-44C8-917C-F7C3A1BCD50F}" type="datetimeFigureOut">
              <a:rPr lang="en-GB" smtClean="0"/>
              <a:pPr/>
              <a:t>09/11/2023</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32586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661375A-C223-44C8-917C-F7C3A1BCD50F}" type="datetimeFigureOut">
              <a:rPr lang="en-GB" smtClean="0"/>
              <a:pPr/>
              <a:t>09/11/2023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2816158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661375A-C223-44C8-917C-F7C3A1BCD50F}" type="datetimeFigureOut">
              <a:rPr lang="en-GB" smtClean="0"/>
              <a:pPr/>
              <a:t>09/11/2023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83841B-0DB4-4C99-B5E5-79625F01DBF7}" type="slidenum">
              <a:rPr lang="en-GB" smtClean="0"/>
              <a:pPr/>
              <a:t>‹#›</a:t>
            </a:fld>
            <a:endParaRPr lang="en-GB"/>
          </a:p>
        </p:txBody>
      </p:sp>
    </p:spTree>
    <p:extLst>
      <p:ext uri="{BB962C8B-B14F-4D97-AF65-F5344CB8AC3E}">
        <p14:creationId xmlns:p14="http://schemas.microsoft.com/office/powerpoint/2010/main" val="22979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661375A-C223-44C8-917C-F7C3A1BCD50F}" type="datetimeFigureOut">
              <a:rPr lang="en-GB" smtClean="0"/>
              <a:pPr/>
              <a:t>09/11/2023</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983841B-0DB4-4C99-B5E5-79625F01DBF7}" type="slidenum">
              <a:rPr lang="en-GB" smtClean="0"/>
              <a:pPr/>
              <a:t>‹#›</a:t>
            </a:fld>
            <a:endParaRPr lang="en-GB"/>
          </a:p>
        </p:txBody>
      </p:sp>
    </p:spTree>
    <p:extLst>
      <p:ext uri="{BB962C8B-B14F-4D97-AF65-F5344CB8AC3E}">
        <p14:creationId xmlns:p14="http://schemas.microsoft.com/office/powerpoint/2010/main" val="503085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3ADFDF02-1F76-4104-94A8-215D7D5C2FB7}"/>
              </a:ext>
            </a:extLst>
          </p:cNvPr>
          <p:cNvSpPr txBox="1"/>
          <p:nvPr/>
        </p:nvSpPr>
        <p:spPr>
          <a:xfrm>
            <a:off x="-138546" y="2891803"/>
            <a:ext cx="1219200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4800" dirty="0" smtClean="0">
                <a:solidFill>
                  <a:srgbClr val="FFFFFF"/>
                </a:solidFill>
                <a:latin typeface="Trebuchet MS" panose="020B0603020202020204" pitchFamily="34" charset="0"/>
                <a:ea typeface="Noto Sans" panose="020B0502040504020204" pitchFamily="34"/>
                <a:cs typeface="Noto Sans" panose="020B0502040504020204" pitchFamily="34"/>
              </a:rPr>
              <a:t>Avrupa Kredi Transfer Sistemi (AKTS)</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4800" dirty="0" err="1" smtClean="0">
                <a:solidFill>
                  <a:srgbClr val="FFFFFF"/>
                </a:solidFill>
                <a:latin typeface="Trebuchet MS" panose="020B0603020202020204" pitchFamily="34" charset="0"/>
                <a:ea typeface="Noto Sans" panose="020B0502040504020204" pitchFamily="34"/>
                <a:cs typeface="Noto Sans" panose="020B0502040504020204" pitchFamily="34"/>
              </a:rPr>
              <a:t>European</a:t>
            </a:r>
            <a:r>
              <a:rPr lang="tr-TR" sz="4800" dirty="0" smtClean="0">
                <a:solidFill>
                  <a:srgbClr val="FFFFFF"/>
                </a:solidFill>
                <a:latin typeface="Trebuchet MS" panose="020B0603020202020204" pitchFamily="34" charset="0"/>
                <a:ea typeface="Noto Sans" panose="020B0502040504020204" pitchFamily="34"/>
                <a:cs typeface="Noto Sans" panose="020B0502040504020204" pitchFamily="34"/>
              </a:rPr>
              <a:t> </a:t>
            </a:r>
            <a:r>
              <a:rPr lang="tr-TR" sz="4800" dirty="0" err="1" smtClean="0">
                <a:solidFill>
                  <a:srgbClr val="FFFFFF"/>
                </a:solidFill>
                <a:latin typeface="Trebuchet MS" panose="020B0603020202020204" pitchFamily="34" charset="0"/>
                <a:ea typeface="Noto Sans" panose="020B0502040504020204" pitchFamily="34"/>
                <a:cs typeface="Noto Sans" panose="020B0502040504020204" pitchFamily="34"/>
              </a:rPr>
              <a:t>Credit</a:t>
            </a:r>
            <a:r>
              <a:rPr lang="tr-TR" sz="4800" dirty="0" smtClean="0">
                <a:solidFill>
                  <a:srgbClr val="FFFFFF"/>
                </a:solidFill>
                <a:latin typeface="Trebuchet MS" panose="020B0603020202020204" pitchFamily="34" charset="0"/>
                <a:ea typeface="Noto Sans" panose="020B0502040504020204" pitchFamily="34"/>
                <a:cs typeface="Noto Sans" panose="020B0502040504020204" pitchFamily="34"/>
              </a:rPr>
              <a:t> Transfer </a:t>
            </a:r>
            <a:r>
              <a:rPr lang="tr-TR" sz="4800" dirty="0" err="1" smtClean="0">
                <a:solidFill>
                  <a:srgbClr val="FFFFFF"/>
                </a:solidFill>
                <a:latin typeface="Trebuchet MS" panose="020B0603020202020204" pitchFamily="34" charset="0"/>
                <a:ea typeface="Noto Sans" panose="020B0502040504020204" pitchFamily="34"/>
                <a:cs typeface="Noto Sans" panose="020B0502040504020204" pitchFamily="34"/>
              </a:rPr>
              <a:t>System</a:t>
            </a:r>
            <a:r>
              <a:rPr lang="tr-TR" sz="4800" dirty="0" smtClean="0">
                <a:solidFill>
                  <a:srgbClr val="FFFFFF"/>
                </a:solidFill>
                <a:latin typeface="Trebuchet MS" panose="020B0603020202020204" pitchFamily="34" charset="0"/>
                <a:ea typeface="Noto Sans" panose="020B0502040504020204" pitchFamily="34"/>
                <a:cs typeface="Noto Sans" panose="020B0502040504020204" pitchFamily="34"/>
              </a:rPr>
              <a:t> (ECTS)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grpSp>
        <p:nvGrpSpPr>
          <p:cNvPr id="62" name="Group 19">
            <a:extLst>
              <a:ext uri="{FF2B5EF4-FFF2-40B4-BE49-F238E27FC236}">
                <a16:creationId xmlns:a16="http://schemas.microsoft.com/office/drawing/2014/main" id="{EA6C05B2-D332-4FEC-B2CF-E4703F670272}"/>
              </a:ext>
            </a:extLst>
          </p:cNvPr>
          <p:cNvGrpSpPr/>
          <p:nvPr/>
        </p:nvGrpSpPr>
        <p:grpSpPr>
          <a:xfrm>
            <a:off x="9370143" y="1626092"/>
            <a:ext cx="1198660" cy="1089426"/>
            <a:chOff x="2700338" y="8651875"/>
            <a:chExt cx="6545262" cy="6543675"/>
          </a:xfrm>
          <a:solidFill>
            <a:schemeClr val="bg1"/>
          </a:solidFill>
        </p:grpSpPr>
        <p:sp>
          <p:nvSpPr>
            <p:cNvPr id="63" name="Freeform 18">
              <a:extLst>
                <a:ext uri="{FF2B5EF4-FFF2-40B4-BE49-F238E27FC236}">
                  <a16:creationId xmlns:a16="http://schemas.microsoft.com/office/drawing/2014/main" id="{5EADFCCF-9A55-449C-9B9C-75FB0C3D408C}"/>
                </a:ext>
              </a:extLst>
            </p:cNvPr>
            <p:cNvSpPr>
              <a:spLocks noEditPoints="1"/>
            </p:cNvSpPr>
            <p:nvPr/>
          </p:nvSpPr>
          <p:spPr bwMode="auto">
            <a:xfrm>
              <a:off x="2700338" y="10820400"/>
              <a:ext cx="4376737" cy="43751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9">
              <a:extLst>
                <a:ext uri="{FF2B5EF4-FFF2-40B4-BE49-F238E27FC236}">
                  <a16:creationId xmlns:a16="http://schemas.microsoft.com/office/drawing/2014/main" id="{4D1AF273-F8C1-4735-92EF-D146450831B1}"/>
                </a:ext>
              </a:extLst>
            </p:cNvPr>
            <p:cNvSpPr>
              <a:spLocks noEditPoints="1"/>
            </p:cNvSpPr>
            <p:nvPr/>
          </p:nvSpPr>
          <p:spPr bwMode="auto">
            <a:xfrm>
              <a:off x="3762375" y="11879263"/>
              <a:ext cx="2255837" cy="2120900"/>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20">
              <a:extLst>
                <a:ext uri="{FF2B5EF4-FFF2-40B4-BE49-F238E27FC236}">
                  <a16:creationId xmlns:a16="http://schemas.microsoft.com/office/drawing/2014/main" id="{EFB27FD4-1201-4454-BB5C-66BAA3684489}"/>
                </a:ext>
              </a:extLst>
            </p:cNvPr>
            <p:cNvSpPr>
              <a:spLocks noEditPoints="1"/>
            </p:cNvSpPr>
            <p:nvPr/>
          </p:nvSpPr>
          <p:spPr bwMode="auto">
            <a:xfrm>
              <a:off x="5934075" y="8651875"/>
              <a:ext cx="3311525" cy="3309938"/>
            </a:xfrm>
            <a:custGeom>
              <a:avLst/>
              <a:gdLst>
                <a:gd name="T0" fmla="*/ 476 w 1041"/>
                <a:gd name="T1" fmla="*/ 1041 h 1041"/>
                <a:gd name="T2" fmla="*/ 397 w 1041"/>
                <a:gd name="T3" fmla="*/ 930 h 1041"/>
                <a:gd name="T4" fmla="*/ 279 w 1041"/>
                <a:gd name="T5" fmla="*/ 927 h 1041"/>
                <a:gd name="T6" fmla="*/ 121 w 1041"/>
                <a:gd name="T7" fmla="*/ 857 h 1041"/>
                <a:gd name="T8" fmla="*/ 143 w 1041"/>
                <a:gd name="T9" fmla="*/ 723 h 1041"/>
                <a:gd name="T10" fmla="*/ 62 w 1041"/>
                <a:gd name="T11" fmla="*/ 637 h 1041"/>
                <a:gd name="T12" fmla="*/ 0 w 1041"/>
                <a:gd name="T13" fmla="*/ 476 h 1041"/>
                <a:gd name="T14" fmla="*/ 111 w 1041"/>
                <a:gd name="T15" fmla="*/ 397 h 1041"/>
                <a:gd name="T16" fmla="*/ 114 w 1041"/>
                <a:gd name="T17" fmla="*/ 279 h 1041"/>
                <a:gd name="T18" fmla="*/ 184 w 1041"/>
                <a:gd name="T19" fmla="*/ 121 h 1041"/>
                <a:gd name="T20" fmla="*/ 318 w 1041"/>
                <a:gd name="T21" fmla="*/ 143 h 1041"/>
                <a:gd name="T22" fmla="*/ 404 w 1041"/>
                <a:gd name="T23" fmla="*/ 62 h 1041"/>
                <a:gd name="T24" fmla="*/ 565 w 1041"/>
                <a:gd name="T25" fmla="*/ 0 h 1041"/>
                <a:gd name="T26" fmla="*/ 644 w 1041"/>
                <a:gd name="T27" fmla="*/ 110 h 1041"/>
                <a:gd name="T28" fmla="*/ 762 w 1041"/>
                <a:gd name="T29" fmla="*/ 114 h 1041"/>
                <a:gd name="T30" fmla="*/ 920 w 1041"/>
                <a:gd name="T31" fmla="*/ 184 h 1041"/>
                <a:gd name="T32" fmla="*/ 898 w 1041"/>
                <a:gd name="T33" fmla="*/ 318 h 1041"/>
                <a:gd name="T34" fmla="*/ 979 w 1041"/>
                <a:gd name="T35" fmla="*/ 404 h 1041"/>
                <a:gd name="T36" fmla="*/ 1041 w 1041"/>
                <a:gd name="T37" fmla="*/ 565 h 1041"/>
                <a:gd name="T38" fmla="*/ 931 w 1041"/>
                <a:gd name="T39" fmla="*/ 644 h 1041"/>
                <a:gd name="T40" fmla="*/ 927 w 1041"/>
                <a:gd name="T41" fmla="*/ 762 h 1041"/>
                <a:gd name="T42" fmla="*/ 857 w 1041"/>
                <a:gd name="T43" fmla="*/ 920 h 1041"/>
                <a:gd name="T44" fmla="*/ 723 w 1041"/>
                <a:gd name="T45" fmla="*/ 898 h 1041"/>
                <a:gd name="T46" fmla="*/ 637 w 1041"/>
                <a:gd name="T47" fmla="*/ 979 h 1041"/>
                <a:gd name="T48" fmla="*/ 488 w 1041"/>
                <a:gd name="T49" fmla="*/ 954 h 1041"/>
                <a:gd name="T50" fmla="*/ 559 w 1041"/>
                <a:gd name="T51" fmla="*/ 910 h 1041"/>
                <a:gd name="T52" fmla="*/ 689 w 1041"/>
                <a:gd name="T53" fmla="*/ 817 h 1041"/>
                <a:gd name="T54" fmla="*/ 804 w 1041"/>
                <a:gd name="T55" fmla="*/ 849 h 1041"/>
                <a:gd name="T56" fmla="*/ 823 w 1041"/>
                <a:gd name="T57" fmla="*/ 769 h 1041"/>
                <a:gd name="T58" fmla="*/ 850 w 1041"/>
                <a:gd name="T59" fmla="*/ 611 h 1041"/>
                <a:gd name="T60" fmla="*/ 954 w 1041"/>
                <a:gd name="T61" fmla="*/ 553 h 1041"/>
                <a:gd name="T62" fmla="*/ 910 w 1041"/>
                <a:gd name="T63" fmla="*/ 482 h 1041"/>
                <a:gd name="T64" fmla="*/ 817 w 1041"/>
                <a:gd name="T65" fmla="*/ 352 h 1041"/>
                <a:gd name="T66" fmla="*/ 850 w 1041"/>
                <a:gd name="T67" fmla="*/ 237 h 1041"/>
                <a:gd name="T68" fmla="*/ 769 w 1041"/>
                <a:gd name="T69" fmla="*/ 218 h 1041"/>
                <a:gd name="T70" fmla="*/ 612 w 1041"/>
                <a:gd name="T71" fmla="*/ 191 h 1041"/>
                <a:gd name="T72" fmla="*/ 553 w 1041"/>
                <a:gd name="T73" fmla="*/ 87 h 1041"/>
                <a:gd name="T74" fmla="*/ 482 w 1041"/>
                <a:gd name="T75" fmla="*/ 131 h 1041"/>
                <a:gd name="T76" fmla="*/ 353 w 1041"/>
                <a:gd name="T77" fmla="*/ 224 h 1041"/>
                <a:gd name="T78" fmla="*/ 237 w 1041"/>
                <a:gd name="T79" fmla="*/ 191 h 1041"/>
                <a:gd name="T80" fmla="*/ 218 w 1041"/>
                <a:gd name="T81" fmla="*/ 272 h 1041"/>
                <a:gd name="T82" fmla="*/ 192 w 1041"/>
                <a:gd name="T83" fmla="*/ 429 h 1041"/>
                <a:gd name="T84" fmla="*/ 87 w 1041"/>
                <a:gd name="T85" fmla="*/ 488 h 1041"/>
                <a:gd name="T86" fmla="*/ 131 w 1041"/>
                <a:gd name="T87" fmla="*/ 559 h 1041"/>
                <a:gd name="T88" fmla="*/ 224 w 1041"/>
                <a:gd name="T89" fmla="*/ 688 h 1041"/>
                <a:gd name="T90" fmla="*/ 192 w 1041"/>
                <a:gd name="T91" fmla="*/ 804 h 1041"/>
                <a:gd name="T92" fmla="*/ 272 w 1041"/>
                <a:gd name="T93" fmla="*/ 823 h 1041"/>
                <a:gd name="T94" fmla="*/ 430 w 1041"/>
                <a:gd name="T95" fmla="*/ 849 h 1041"/>
                <a:gd name="T96" fmla="*/ 488 w 1041"/>
                <a:gd name="T97" fmla="*/ 9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1" h="1041">
                  <a:moveTo>
                    <a:pt x="565" y="1041"/>
                  </a:moveTo>
                  <a:cubicBezTo>
                    <a:pt x="476" y="1041"/>
                    <a:pt x="476" y="1041"/>
                    <a:pt x="476" y="1041"/>
                  </a:cubicBezTo>
                  <a:cubicBezTo>
                    <a:pt x="440" y="1041"/>
                    <a:pt x="409" y="1014"/>
                    <a:pt x="404" y="979"/>
                  </a:cubicBezTo>
                  <a:cubicBezTo>
                    <a:pt x="402" y="963"/>
                    <a:pt x="399" y="947"/>
                    <a:pt x="397" y="930"/>
                  </a:cubicBezTo>
                  <a:cubicBezTo>
                    <a:pt x="370" y="922"/>
                    <a:pt x="343" y="911"/>
                    <a:pt x="318" y="898"/>
                  </a:cubicBezTo>
                  <a:cubicBezTo>
                    <a:pt x="305" y="907"/>
                    <a:pt x="292" y="917"/>
                    <a:pt x="279" y="927"/>
                  </a:cubicBezTo>
                  <a:cubicBezTo>
                    <a:pt x="250" y="948"/>
                    <a:pt x="210" y="945"/>
                    <a:pt x="184" y="920"/>
                  </a:cubicBezTo>
                  <a:cubicBezTo>
                    <a:pt x="121" y="857"/>
                    <a:pt x="121" y="857"/>
                    <a:pt x="121" y="857"/>
                  </a:cubicBezTo>
                  <a:cubicBezTo>
                    <a:pt x="96" y="831"/>
                    <a:pt x="93" y="791"/>
                    <a:pt x="114" y="762"/>
                  </a:cubicBezTo>
                  <a:cubicBezTo>
                    <a:pt x="124" y="749"/>
                    <a:pt x="133" y="736"/>
                    <a:pt x="143" y="723"/>
                  </a:cubicBezTo>
                  <a:cubicBezTo>
                    <a:pt x="130" y="698"/>
                    <a:pt x="119" y="671"/>
                    <a:pt x="111" y="644"/>
                  </a:cubicBezTo>
                  <a:cubicBezTo>
                    <a:pt x="94" y="642"/>
                    <a:pt x="78" y="639"/>
                    <a:pt x="62" y="637"/>
                  </a:cubicBezTo>
                  <a:cubicBezTo>
                    <a:pt x="27" y="632"/>
                    <a:pt x="0" y="601"/>
                    <a:pt x="0" y="565"/>
                  </a:cubicBezTo>
                  <a:cubicBezTo>
                    <a:pt x="0" y="476"/>
                    <a:pt x="0" y="476"/>
                    <a:pt x="0" y="476"/>
                  </a:cubicBezTo>
                  <a:cubicBezTo>
                    <a:pt x="0" y="440"/>
                    <a:pt x="27" y="409"/>
                    <a:pt x="62" y="404"/>
                  </a:cubicBezTo>
                  <a:cubicBezTo>
                    <a:pt x="78" y="401"/>
                    <a:pt x="94" y="399"/>
                    <a:pt x="111" y="397"/>
                  </a:cubicBezTo>
                  <a:cubicBezTo>
                    <a:pt x="119" y="369"/>
                    <a:pt x="130" y="343"/>
                    <a:pt x="143" y="318"/>
                  </a:cubicBezTo>
                  <a:cubicBezTo>
                    <a:pt x="133" y="305"/>
                    <a:pt x="124" y="291"/>
                    <a:pt x="114" y="279"/>
                  </a:cubicBezTo>
                  <a:cubicBezTo>
                    <a:pt x="93" y="250"/>
                    <a:pt x="96" y="209"/>
                    <a:pt x="121" y="184"/>
                  </a:cubicBezTo>
                  <a:cubicBezTo>
                    <a:pt x="184" y="121"/>
                    <a:pt x="184" y="121"/>
                    <a:pt x="184" y="121"/>
                  </a:cubicBezTo>
                  <a:cubicBezTo>
                    <a:pt x="210" y="96"/>
                    <a:pt x="250" y="92"/>
                    <a:pt x="279" y="114"/>
                  </a:cubicBezTo>
                  <a:cubicBezTo>
                    <a:pt x="292" y="123"/>
                    <a:pt x="305" y="133"/>
                    <a:pt x="318" y="143"/>
                  </a:cubicBezTo>
                  <a:cubicBezTo>
                    <a:pt x="343" y="129"/>
                    <a:pt x="370" y="118"/>
                    <a:pt x="397" y="110"/>
                  </a:cubicBezTo>
                  <a:cubicBezTo>
                    <a:pt x="399" y="94"/>
                    <a:pt x="402" y="78"/>
                    <a:pt x="404" y="62"/>
                  </a:cubicBezTo>
                  <a:cubicBezTo>
                    <a:pt x="409" y="27"/>
                    <a:pt x="440" y="0"/>
                    <a:pt x="476" y="0"/>
                  </a:cubicBezTo>
                  <a:cubicBezTo>
                    <a:pt x="565" y="0"/>
                    <a:pt x="565" y="0"/>
                    <a:pt x="565" y="0"/>
                  </a:cubicBezTo>
                  <a:cubicBezTo>
                    <a:pt x="601" y="0"/>
                    <a:pt x="632" y="27"/>
                    <a:pt x="637" y="62"/>
                  </a:cubicBezTo>
                  <a:cubicBezTo>
                    <a:pt x="640" y="78"/>
                    <a:pt x="642" y="94"/>
                    <a:pt x="644" y="110"/>
                  </a:cubicBezTo>
                  <a:cubicBezTo>
                    <a:pt x="672" y="118"/>
                    <a:pt x="698" y="129"/>
                    <a:pt x="723" y="143"/>
                  </a:cubicBezTo>
                  <a:cubicBezTo>
                    <a:pt x="736" y="133"/>
                    <a:pt x="750" y="123"/>
                    <a:pt x="762" y="114"/>
                  </a:cubicBezTo>
                  <a:cubicBezTo>
                    <a:pt x="791" y="92"/>
                    <a:pt x="832" y="96"/>
                    <a:pt x="857" y="121"/>
                  </a:cubicBezTo>
                  <a:cubicBezTo>
                    <a:pt x="920" y="184"/>
                    <a:pt x="920" y="184"/>
                    <a:pt x="920" y="184"/>
                  </a:cubicBezTo>
                  <a:cubicBezTo>
                    <a:pt x="945" y="209"/>
                    <a:pt x="949" y="250"/>
                    <a:pt x="927" y="278"/>
                  </a:cubicBezTo>
                  <a:cubicBezTo>
                    <a:pt x="918" y="291"/>
                    <a:pt x="908" y="305"/>
                    <a:pt x="898" y="318"/>
                  </a:cubicBezTo>
                  <a:cubicBezTo>
                    <a:pt x="912" y="343"/>
                    <a:pt x="923" y="369"/>
                    <a:pt x="931" y="397"/>
                  </a:cubicBezTo>
                  <a:cubicBezTo>
                    <a:pt x="947" y="399"/>
                    <a:pt x="963" y="401"/>
                    <a:pt x="979" y="404"/>
                  </a:cubicBezTo>
                  <a:cubicBezTo>
                    <a:pt x="1014" y="409"/>
                    <a:pt x="1041" y="440"/>
                    <a:pt x="1041" y="476"/>
                  </a:cubicBezTo>
                  <a:cubicBezTo>
                    <a:pt x="1041" y="565"/>
                    <a:pt x="1041" y="565"/>
                    <a:pt x="1041" y="565"/>
                  </a:cubicBezTo>
                  <a:cubicBezTo>
                    <a:pt x="1041" y="601"/>
                    <a:pt x="1014" y="632"/>
                    <a:pt x="979" y="637"/>
                  </a:cubicBezTo>
                  <a:cubicBezTo>
                    <a:pt x="963" y="639"/>
                    <a:pt x="947" y="642"/>
                    <a:pt x="931" y="644"/>
                  </a:cubicBezTo>
                  <a:cubicBezTo>
                    <a:pt x="923" y="671"/>
                    <a:pt x="911" y="698"/>
                    <a:pt x="898" y="723"/>
                  </a:cubicBezTo>
                  <a:cubicBezTo>
                    <a:pt x="908" y="736"/>
                    <a:pt x="918" y="749"/>
                    <a:pt x="927" y="762"/>
                  </a:cubicBezTo>
                  <a:cubicBezTo>
                    <a:pt x="949" y="791"/>
                    <a:pt x="945" y="831"/>
                    <a:pt x="920" y="857"/>
                  </a:cubicBezTo>
                  <a:cubicBezTo>
                    <a:pt x="857" y="920"/>
                    <a:pt x="857" y="920"/>
                    <a:pt x="857" y="920"/>
                  </a:cubicBezTo>
                  <a:cubicBezTo>
                    <a:pt x="832" y="945"/>
                    <a:pt x="791" y="948"/>
                    <a:pt x="762" y="927"/>
                  </a:cubicBezTo>
                  <a:cubicBezTo>
                    <a:pt x="750" y="917"/>
                    <a:pt x="736" y="907"/>
                    <a:pt x="723" y="898"/>
                  </a:cubicBezTo>
                  <a:cubicBezTo>
                    <a:pt x="698" y="911"/>
                    <a:pt x="672" y="922"/>
                    <a:pt x="644" y="930"/>
                  </a:cubicBezTo>
                  <a:cubicBezTo>
                    <a:pt x="642" y="947"/>
                    <a:pt x="640" y="963"/>
                    <a:pt x="637" y="979"/>
                  </a:cubicBezTo>
                  <a:cubicBezTo>
                    <a:pt x="632" y="1014"/>
                    <a:pt x="601" y="1041"/>
                    <a:pt x="565" y="1041"/>
                  </a:cubicBezTo>
                  <a:close/>
                  <a:moveTo>
                    <a:pt x="488" y="954"/>
                  </a:moveTo>
                  <a:cubicBezTo>
                    <a:pt x="553" y="954"/>
                    <a:pt x="553" y="954"/>
                    <a:pt x="553" y="954"/>
                  </a:cubicBezTo>
                  <a:cubicBezTo>
                    <a:pt x="555" y="939"/>
                    <a:pt x="557" y="924"/>
                    <a:pt x="559" y="910"/>
                  </a:cubicBezTo>
                  <a:cubicBezTo>
                    <a:pt x="563" y="881"/>
                    <a:pt x="583" y="857"/>
                    <a:pt x="612" y="849"/>
                  </a:cubicBezTo>
                  <a:cubicBezTo>
                    <a:pt x="639" y="842"/>
                    <a:pt x="665" y="831"/>
                    <a:pt x="689" y="817"/>
                  </a:cubicBezTo>
                  <a:cubicBezTo>
                    <a:pt x="714" y="803"/>
                    <a:pt x="746" y="805"/>
                    <a:pt x="769" y="823"/>
                  </a:cubicBezTo>
                  <a:cubicBezTo>
                    <a:pt x="781" y="832"/>
                    <a:pt x="793" y="841"/>
                    <a:pt x="804" y="849"/>
                  </a:cubicBezTo>
                  <a:cubicBezTo>
                    <a:pt x="850" y="804"/>
                    <a:pt x="850" y="804"/>
                    <a:pt x="850" y="804"/>
                  </a:cubicBezTo>
                  <a:cubicBezTo>
                    <a:pt x="841" y="792"/>
                    <a:pt x="832" y="780"/>
                    <a:pt x="823" y="769"/>
                  </a:cubicBezTo>
                  <a:cubicBezTo>
                    <a:pt x="805" y="745"/>
                    <a:pt x="803" y="714"/>
                    <a:pt x="817" y="688"/>
                  </a:cubicBezTo>
                  <a:cubicBezTo>
                    <a:pt x="831" y="664"/>
                    <a:pt x="842" y="638"/>
                    <a:pt x="850" y="611"/>
                  </a:cubicBezTo>
                  <a:cubicBezTo>
                    <a:pt x="857" y="583"/>
                    <a:pt x="881" y="562"/>
                    <a:pt x="910" y="559"/>
                  </a:cubicBezTo>
                  <a:cubicBezTo>
                    <a:pt x="925" y="557"/>
                    <a:pt x="940" y="555"/>
                    <a:pt x="954" y="553"/>
                  </a:cubicBezTo>
                  <a:cubicBezTo>
                    <a:pt x="954" y="488"/>
                    <a:pt x="954" y="488"/>
                    <a:pt x="954" y="488"/>
                  </a:cubicBezTo>
                  <a:cubicBezTo>
                    <a:pt x="940" y="486"/>
                    <a:pt x="925" y="484"/>
                    <a:pt x="910" y="482"/>
                  </a:cubicBezTo>
                  <a:cubicBezTo>
                    <a:pt x="881" y="478"/>
                    <a:pt x="857" y="458"/>
                    <a:pt x="850" y="429"/>
                  </a:cubicBezTo>
                  <a:cubicBezTo>
                    <a:pt x="842" y="402"/>
                    <a:pt x="831" y="376"/>
                    <a:pt x="817" y="352"/>
                  </a:cubicBezTo>
                  <a:cubicBezTo>
                    <a:pt x="803" y="327"/>
                    <a:pt x="805" y="295"/>
                    <a:pt x="823" y="272"/>
                  </a:cubicBezTo>
                  <a:cubicBezTo>
                    <a:pt x="832" y="260"/>
                    <a:pt x="841" y="248"/>
                    <a:pt x="850" y="237"/>
                  </a:cubicBezTo>
                  <a:cubicBezTo>
                    <a:pt x="804" y="191"/>
                    <a:pt x="804" y="191"/>
                    <a:pt x="804" y="191"/>
                  </a:cubicBezTo>
                  <a:cubicBezTo>
                    <a:pt x="793" y="200"/>
                    <a:pt x="781" y="209"/>
                    <a:pt x="769" y="218"/>
                  </a:cubicBezTo>
                  <a:cubicBezTo>
                    <a:pt x="746" y="236"/>
                    <a:pt x="714" y="238"/>
                    <a:pt x="689" y="224"/>
                  </a:cubicBezTo>
                  <a:cubicBezTo>
                    <a:pt x="665" y="210"/>
                    <a:pt x="639" y="199"/>
                    <a:pt x="612" y="191"/>
                  </a:cubicBezTo>
                  <a:cubicBezTo>
                    <a:pt x="583" y="184"/>
                    <a:pt x="563" y="160"/>
                    <a:pt x="559" y="131"/>
                  </a:cubicBezTo>
                  <a:cubicBezTo>
                    <a:pt x="557" y="116"/>
                    <a:pt x="555" y="101"/>
                    <a:pt x="553" y="87"/>
                  </a:cubicBezTo>
                  <a:cubicBezTo>
                    <a:pt x="488" y="87"/>
                    <a:pt x="488" y="87"/>
                    <a:pt x="488" y="87"/>
                  </a:cubicBezTo>
                  <a:cubicBezTo>
                    <a:pt x="486" y="101"/>
                    <a:pt x="484" y="116"/>
                    <a:pt x="482" y="131"/>
                  </a:cubicBezTo>
                  <a:cubicBezTo>
                    <a:pt x="479" y="160"/>
                    <a:pt x="458" y="184"/>
                    <a:pt x="430" y="191"/>
                  </a:cubicBezTo>
                  <a:cubicBezTo>
                    <a:pt x="403" y="199"/>
                    <a:pt x="377" y="210"/>
                    <a:pt x="353" y="224"/>
                  </a:cubicBezTo>
                  <a:cubicBezTo>
                    <a:pt x="327" y="238"/>
                    <a:pt x="296" y="236"/>
                    <a:pt x="272" y="218"/>
                  </a:cubicBezTo>
                  <a:cubicBezTo>
                    <a:pt x="261" y="209"/>
                    <a:pt x="249" y="200"/>
                    <a:pt x="237" y="191"/>
                  </a:cubicBezTo>
                  <a:cubicBezTo>
                    <a:pt x="192" y="237"/>
                    <a:pt x="192" y="237"/>
                    <a:pt x="192" y="237"/>
                  </a:cubicBezTo>
                  <a:cubicBezTo>
                    <a:pt x="200" y="248"/>
                    <a:pt x="209" y="260"/>
                    <a:pt x="218" y="272"/>
                  </a:cubicBezTo>
                  <a:cubicBezTo>
                    <a:pt x="236" y="295"/>
                    <a:pt x="238" y="327"/>
                    <a:pt x="224" y="352"/>
                  </a:cubicBezTo>
                  <a:cubicBezTo>
                    <a:pt x="210" y="376"/>
                    <a:pt x="199" y="402"/>
                    <a:pt x="192" y="429"/>
                  </a:cubicBezTo>
                  <a:cubicBezTo>
                    <a:pt x="184" y="458"/>
                    <a:pt x="160" y="478"/>
                    <a:pt x="131" y="482"/>
                  </a:cubicBezTo>
                  <a:cubicBezTo>
                    <a:pt x="117" y="484"/>
                    <a:pt x="102" y="486"/>
                    <a:pt x="87" y="488"/>
                  </a:cubicBezTo>
                  <a:cubicBezTo>
                    <a:pt x="87" y="553"/>
                    <a:pt x="87" y="553"/>
                    <a:pt x="87" y="553"/>
                  </a:cubicBezTo>
                  <a:cubicBezTo>
                    <a:pt x="102" y="555"/>
                    <a:pt x="117" y="557"/>
                    <a:pt x="131" y="559"/>
                  </a:cubicBezTo>
                  <a:cubicBezTo>
                    <a:pt x="160" y="562"/>
                    <a:pt x="184" y="583"/>
                    <a:pt x="192" y="611"/>
                  </a:cubicBezTo>
                  <a:cubicBezTo>
                    <a:pt x="199" y="638"/>
                    <a:pt x="210" y="664"/>
                    <a:pt x="224" y="688"/>
                  </a:cubicBezTo>
                  <a:cubicBezTo>
                    <a:pt x="238" y="714"/>
                    <a:pt x="236" y="745"/>
                    <a:pt x="218" y="769"/>
                  </a:cubicBezTo>
                  <a:cubicBezTo>
                    <a:pt x="209" y="780"/>
                    <a:pt x="200" y="792"/>
                    <a:pt x="192" y="804"/>
                  </a:cubicBezTo>
                  <a:cubicBezTo>
                    <a:pt x="237" y="849"/>
                    <a:pt x="237" y="849"/>
                    <a:pt x="237" y="849"/>
                  </a:cubicBezTo>
                  <a:cubicBezTo>
                    <a:pt x="249" y="841"/>
                    <a:pt x="261" y="832"/>
                    <a:pt x="272" y="823"/>
                  </a:cubicBezTo>
                  <a:cubicBezTo>
                    <a:pt x="296" y="805"/>
                    <a:pt x="327" y="803"/>
                    <a:pt x="353" y="817"/>
                  </a:cubicBezTo>
                  <a:cubicBezTo>
                    <a:pt x="377" y="831"/>
                    <a:pt x="403" y="842"/>
                    <a:pt x="430" y="849"/>
                  </a:cubicBezTo>
                  <a:cubicBezTo>
                    <a:pt x="458" y="857"/>
                    <a:pt x="479" y="881"/>
                    <a:pt x="482" y="910"/>
                  </a:cubicBezTo>
                  <a:cubicBezTo>
                    <a:pt x="484" y="924"/>
                    <a:pt x="486" y="939"/>
                    <a:pt x="488" y="95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21">
              <a:extLst>
                <a:ext uri="{FF2B5EF4-FFF2-40B4-BE49-F238E27FC236}">
                  <a16:creationId xmlns:a16="http://schemas.microsoft.com/office/drawing/2014/main" id="{40619CB6-5955-4C13-85ED-9BA122FC82E8}"/>
                </a:ext>
              </a:extLst>
            </p:cNvPr>
            <p:cNvSpPr>
              <a:spLocks noEditPoints="1"/>
            </p:cNvSpPr>
            <p:nvPr/>
          </p:nvSpPr>
          <p:spPr bwMode="auto">
            <a:xfrm>
              <a:off x="7000875" y="9717088"/>
              <a:ext cx="1179512" cy="1179513"/>
            </a:xfrm>
            <a:custGeom>
              <a:avLst/>
              <a:gdLst>
                <a:gd name="T0" fmla="*/ 186 w 371"/>
                <a:gd name="T1" fmla="*/ 371 h 371"/>
                <a:gd name="T2" fmla="*/ 0 w 371"/>
                <a:gd name="T3" fmla="*/ 185 h 371"/>
                <a:gd name="T4" fmla="*/ 186 w 371"/>
                <a:gd name="T5" fmla="*/ 0 h 371"/>
                <a:gd name="T6" fmla="*/ 371 w 371"/>
                <a:gd name="T7" fmla="*/ 185 h 371"/>
                <a:gd name="T8" fmla="*/ 186 w 371"/>
                <a:gd name="T9" fmla="*/ 371 h 371"/>
                <a:gd name="T10" fmla="*/ 186 w 371"/>
                <a:gd name="T11" fmla="*/ 82 h 371"/>
                <a:gd name="T12" fmla="*/ 83 w 371"/>
                <a:gd name="T13" fmla="*/ 185 h 371"/>
                <a:gd name="T14" fmla="*/ 186 w 371"/>
                <a:gd name="T15" fmla="*/ 288 h 371"/>
                <a:gd name="T16" fmla="*/ 289 w 371"/>
                <a:gd name="T17" fmla="*/ 185 h 371"/>
                <a:gd name="T18" fmla="*/ 186 w 371"/>
                <a:gd name="T19" fmla="*/ 8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371">
                  <a:moveTo>
                    <a:pt x="186" y="371"/>
                  </a:moveTo>
                  <a:cubicBezTo>
                    <a:pt x="83" y="371"/>
                    <a:pt x="0" y="288"/>
                    <a:pt x="0" y="185"/>
                  </a:cubicBezTo>
                  <a:cubicBezTo>
                    <a:pt x="0" y="83"/>
                    <a:pt x="83" y="0"/>
                    <a:pt x="186" y="0"/>
                  </a:cubicBezTo>
                  <a:cubicBezTo>
                    <a:pt x="288" y="0"/>
                    <a:pt x="371" y="83"/>
                    <a:pt x="371" y="185"/>
                  </a:cubicBezTo>
                  <a:cubicBezTo>
                    <a:pt x="371" y="288"/>
                    <a:pt x="288" y="371"/>
                    <a:pt x="186" y="371"/>
                  </a:cubicBezTo>
                  <a:close/>
                  <a:moveTo>
                    <a:pt x="186" y="82"/>
                  </a:moveTo>
                  <a:cubicBezTo>
                    <a:pt x="129" y="82"/>
                    <a:pt x="83" y="128"/>
                    <a:pt x="83" y="185"/>
                  </a:cubicBezTo>
                  <a:cubicBezTo>
                    <a:pt x="83" y="242"/>
                    <a:pt x="129" y="288"/>
                    <a:pt x="186" y="288"/>
                  </a:cubicBezTo>
                  <a:cubicBezTo>
                    <a:pt x="243" y="288"/>
                    <a:pt x="289" y="242"/>
                    <a:pt x="289" y="185"/>
                  </a:cubicBezTo>
                  <a:cubicBezTo>
                    <a:pt x="289" y="128"/>
                    <a:pt x="243" y="82"/>
                    <a:pt x="186" y="8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Alt Başlık 2"/>
          <p:cNvSpPr>
            <a:spLocks noGrp="1"/>
          </p:cNvSpPr>
          <p:nvPr>
            <p:ph type="subTitle" idx="1"/>
          </p:nvPr>
        </p:nvSpPr>
        <p:spPr>
          <a:xfrm>
            <a:off x="4450748" y="6345562"/>
            <a:ext cx="3290503" cy="512438"/>
          </a:xfrm>
          <a:solidFill>
            <a:schemeClr val="bg2">
              <a:lumMod val="90000"/>
            </a:schemeClr>
          </a:solidFill>
        </p:spPr>
        <p:txBody>
          <a:bodyPr>
            <a:normAutofit/>
          </a:bodyPr>
          <a:lstStyle/>
          <a:p>
            <a:pPr algn="ctr"/>
            <a:r>
              <a:rPr lang="tr-TR" sz="2400" i="1" dirty="0" smtClean="0"/>
              <a:t>Kasım-2023</a:t>
            </a:r>
            <a:endParaRPr lang="tr-TR" sz="2400" i="1" dirty="0"/>
          </a:p>
        </p:txBody>
      </p:sp>
      <p:pic>
        <p:nvPicPr>
          <p:cNvPr id="11" name="Picture 2" descr="19 Mayıs 1919 (100.YIL) Logo PNG Vector">
            <a:extLst>
              <a:ext uri="{FF2B5EF4-FFF2-40B4-BE49-F238E27FC236}">
                <a16:creationId xmlns:a16="http://schemas.microsoft.com/office/drawing/2014/main" id="{EFE6E125-7889-4462-A4A6-74A4427A1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4060" y="51559"/>
            <a:ext cx="1938488" cy="1033860"/>
          </a:xfrm>
          <a:prstGeom prst="rect">
            <a:avLst/>
          </a:prstGeom>
          <a:solidFill>
            <a:schemeClr val="bg2">
              <a:lumMod val="90000"/>
            </a:schemeClr>
          </a:solidFill>
          <a:extLst/>
        </p:spPr>
      </p:pic>
      <p:pic>
        <p:nvPicPr>
          <p:cNvPr id="12" name="Resim 11"/>
          <p:cNvPicPr>
            <a:picLocks noChangeAspect="1"/>
          </p:cNvPicPr>
          <p:nvPr/>
        </p:nvPicPr>
        <p:blipFill>
          <a:blip r:embed="rId3"/>
          <a:stretch>
            <a:fillRect/>
          </a:stretch>
        </p:blipFill>
        <p:spPr>
          <a:xfrm>
            <a:off x="209008" y="63383"/>
            <a:ext cx="2986773" cy="1022036"/>
          </a:xfrm>
          <a:prstGeom prst="rect">
            <a:avLst/>
          </a:prstGeom>
          <a:solidFill>
            <a:schemeClr val="bg2">
              <a:lumMod val="90000"/>
            </a:schemeClr>
          </a:solidFill>
        </p:spPr>
      </p:pic>
      <p:pic>
        <p:nvPicPr>
          <p:cNvPr id="13" name="Resim 12"/>
          <p:cNvPicPr>
            <a:picLocks noChangeAspect="1"/>
          </p:cNvPicPr>
          <p:nvPr/>
        </p:nvPicPr>
        <p:blipFill>
          <a:blip r:embed="rId4"/>
          <a:stretch>
            <a:fillRect/>
          </a:stretch>
        </p:blipFill>
        <p:spPr>
          <a:xfrm>
            <a:off x="4264890" y="5363506"/>
            <a:ext cx="3810000" cy="952500"/>
          </a:xfrm>
          <a:prstGeom prst="rect">
            <a:avLst/>
          </a:prstGeom>
          <a:solidFill>
            <a:schemeClr val="bg2">
              <a:lumMod val="90000"/>
            </a:schemeClr>
          </a:solidFill>
        </p:spPr>
      </p:pic>
    </p:spTree>
    <p:extLst>
      <p:ext uri="{BB962C8B-B14F-4D97-AF65-F5344CB8AC3E}">
        <p14:creationId xmlns:p14="http://schemas.microsoft.com/office/powerpoint/2010/main" val="2291686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Metin kutusu 76"/>
          <p:cNvSpPr txBox="1"/>
          <p:nvPr/>
        </p:nvSpPr>
        <p:spPr>
          <a:xfrm>
            <a:off x="8588374" y="24261"/>
            <a:ext cx="3669202" cy="369332"/>
          </a:xfrm>
          <a:prstGeom prst="rect">
            <a:avLst/>
          </a:prstGeom>
          <a:noFill/>
        </p:spPr>
        <p:txBody>
          <a:bodyPr wrap="square" rtlCol="0">
            <a:spAutoFit/>
          </a:bodyPr>
          <a:lstStyle/>
          <a:p>
            <a:r>
              <a:rPr lang="tr-TR" dirty="0" smtClean="0">
                <a:solidFill>
                  <a:schemeClr val="bg1"/>
                </a:solidFill>
              </a:rPr>
              <a:t>Avrupa Kredi Transfer Sistemi (AKTS)</a:t>
            </a:r>
            <a:endParaRPr lang="tr-TR" dirty="0">
              <a:solidFill>
                <a:schemeClr val="bg1"/>
              </a:solidFill>
            </a:endParaRPr>
          </a:p>
        </p:txBody>
      </p:sp>
      <p:sp>
        <p:nvSpPr>
          <p:cNvPr id="78" name="TextBox 31">
            <a:extLst>
              <a:ext uri="{FF2B5EF4-FFF2-40B4-BE49-F238E27FC236}">
                <a16:creationId xmlns:a16="http://schemas.microsoft.com/office/drawing/2014/main" id="{6622EE78-8826-4D13-896F-3CE387814C90}"/>
              </a:ext>
            </a:extLst>
          </p:cNvPr>
          <p:cNvSpPr txBox="1"/>
          <p:nvPr/>
        </p:nvSpPr>
        <p:spPr>
          <a:xfrm>
            <a:off x="1342314" y="573720"/>
            <a:ext cx="4648627"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800" b="1" noProof="0" dirty="0" smtClean="0">
                <a:solidFill>
                  <a:srgbClr val="FFFFFF"/>
                </a:solidFill>
                <a:latin typeface="Trebuchet MS" panose="020B0603020202020204" pitchFamily="34" charset="0"/>
              </a:rPr>
              <a:t>AKTS</a:t>
            </a:r>
            <a:r>
              <a:rPr kumimoji="0" lang="tr-TR" sz="2800" b="1" i="0" u="none" strike="noStrike" kern="1200" cap="none" spc="0" normalizeH="0" baseline="0" noProof="0" dirty="0" smtClean="0">
                <a:ln>
                  <a:noFill/>
                </a:ln>
                <a:solidFill>
                  <a:srgbClr val="FFFFFF"/>
                </a:solidFill>
                <a:effectLst/>
                <a:uLnTx/>
                <a:uFillTx/>
                <a:latin typeface="Trebuchet MS" panose="020B0603020202020204" pitchFamily="34" charset="0"/>
              </a:rPr>
              <a:t> </a:t>
            </a:r>
            <a:r>
              <a:rPr kumimoji="0" lang="tr-TR" sz="2800" b="1" i="0" u="none" strike="noStrike" kern="1200" cap="none" spc="0" normalizeH="0" baseline="0" noProof="0" dirty="0">
                <a:ln>
                  <a:noFill/>
                </a:ln>
                <a:solidFill>
                  <a:srgbClr val="FFFFFF"/>
                </a:solidFill>
                <a:effectLst/>
                <a:uLnTx/>
                <a:uFillTx/>
                <a:latin typeface="Trebuchet MS" panose="020B0603020202020204" pitchFamily="34" charset="0"/>
              </a:rPr>
              <a:t>NEDİR?</a:t>
            </a:r>
            <a:endPar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81" name="Arrow: Pentagon 1">
            <a:extLst>
              <a:ext uri="{FF2B5EF4-FFF2-40B4-BE49-F238E27FC236}">
                <a16:creationId xmlns:a16="http://schemas.microsoft.com/office/drawing/2014/main" id="{E20D09A7-83DA-47D7-8835-65AA6E22E227}"/>
              </a:ext>
            </a:extLst>
          </p:cNvPr>
          <p:cNvSpPr/>
          <p:nvPr/>
        </p:nvSpPr>
        <p:spPr>
          <a:xfrm>
            <a:off x="104641" y="467365"/>
            <a:ext cx="1237673" cy="7359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 name="TextBox 26">
            <a:extLst>
              <a:ext uri="{FF2B5EF4-FFF2-40B4-BE49-F238E27FC236}">
                <a16:creationId xmlns:a16="http://schemas.microsoft.com/office/drawing/2014/main" id="{72A83EA8-E44D-4CC9-982F-1B8B609D21F2}"/>
              </a:ext>
            </a:extLst>
          </p:cNvPr>
          <p:cNvSpPr txBox="1"/>
          <p:nvPr/>
        </p:nvSpPr>
        <p:spPr>
          <a:xfrm>
            <a:off x="104641" y="467365"/>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01</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pic>
        <p:nvPicPr>
          <p:cNvPr id="9" name="Resim 8"/>
          <p:cNvPicPr/>
          <p:nvPr/>
        </p:nvPicPr>
        <p:blipFill rotWithShape="1">
          <a:blip r:embed="rId2"/>
          <a:srcRect l="33730" t="20458" r="18915" b="15579"/>
          <a:stretch/>
        </p:blipFill>
        <p:spPr bwMode="auto">
          <a:xfrm>
            <a:off x="2218343" y="1203295"/>
            <a:ext cx="7313583" cy="52463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3448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id="{68EB6B5D-84A6-4EA6-9AB4-A42F13EA240B}"/>
              </a:ext>
            </a:extLst>
          </p:cNvPr>
          <p:cNvSpPr txBox="1"/>
          <p:nvPr/>
        </p:nvSpPr>
        <p:spPr>
          <a:xfrm>
            <a:off x="932873" y="1164134"/>
            <a:ext cx="10294677" cy="6124754"/>
          </a:xfrm>
          <a:prstGeom prst="rect">
            <a:avLst/>
          </a:prstGeom>
          <a:noFill/>
        </p:spPr>
        <p:txBody>
          <a:bodyPr wrap="square" rtlCol="0">
            <a:spAutoFit/>
          </a:bodyPr>
          <a:lstStyle/>
          <a:p>
            <a:pPr marL="457200" indent="-457200" algn="just">
              <a:buFont typeface="Wingdings" panose="05000000000000000000" pitchFamily="2" charset="2"/>
              <a:buChar char="Ø"/>
              <a:defRPr/>
            </a:pPr>
            <a:r>
              <a:rPr lang="tr-TR" sz="2800" dirty="0" smtClean="0">
                <a:solidFill>
                  <a:schemeClr val="bg1"/>
                </a:solidFill>
              </a:rPr>
              <a:t>Hedeflenen öğrenme çıktılarına ulaşabilmek amacıyla her bir dersin tamamlanması için gerekli </a:t>
            </a:r>
            <a:r>
              <a:rPr lang="tr-TR" sz="2800" b="1" dirty="0" smtClean="0">
                <a:solidFill>
                  <a:srgbClr val="FFFF00"/>
                </a:solidFill>
              </a:rPr>
              <a:t>öğrenci iş yükünü </a:t>
            </a:r>
            <a:r>
              <a:rPr lang="tr-TR" sz="2800" dirty="0" smtClean="0">
                <a:solidFill>
                  <a:schemeClr val="bg1"/>
                </a:solidFill>
              </a:rPr>
              <a:t>gösteren sayısal bir değerdir.</a:t>
            </a:r>
          </a:p>
          <a:p>
            <a:pPr marL="457200" indent="-457200" algn="just">
              <a:buFont typeface="Wingdings" panose="05000000000000000000" pitchFamily="2" charset="2"/>
              <a:buChar char="Ø"/>
              <a:defRPr/>
            </a:pPr>
            <a:endParaRPr lang="tr-TR" sz="2800" dirty="0">
              <a:solidFill>
                <a:schemeClr val="bg1"/>
              </a:solidFill>
              <a:latin typeface="Trebuchet MS" panose="020B0603020202020204" pitchFamily="34" charset="0"/>
              <a:ea typeface="Noto Sans" panose="020B0502040504020204" pitchFamily="34"/>
              <a:cs typeface="Noto Sans" panose="020B0502040504020204" pitchFamily="34"/>
            </a:endParaRPr>
          </a:p>
          <a:p>
            <a:pPr marL="457200" indent="-457200" algn="just">
              <a:buFont typeface="Wingdings" panose="05000000000000000000" pitchFamily="2" charset="2"/>
              <a:buChar char="Ø"/>
              <a:defRPr/>
            </a:pPr>
            <a:endParaRPr lang="tr-TR" sz="2800" dirty="0" smtClean="0">
              <a:solidFill>
                <a:schemeClr val="bg1"/>
              </a:solidFill>
              <a:latin typeface="Trebuchet MS" panose="020B0603020202020204" pitchFamily="34" charset="0"/>
              <a:ea typeface="Noto Sans" panose="020B0502040504020204" pitchFamily="34"/>
              <a:cs typeface="Noto Sans" panose="020B0502040504020204" pitchFamily="34"/>
            </a:endParaRPr>
          </a:p>
          <a:p>
            <a:pPr algn="just">
              <a:defRPr/>
            </a:pPr>
            <a:endParaRPr lang="tr-TR" sz="2800" dirty="0">
              <a:solidFill>
                <a:schemeClr val="bg1"/>
              </a:solidFill>
              <a:latin typeface="Trebuchet MS" panose="020B0603020202020204" pitchFamily="34" charset="0"/>
              <a:ea typeface="Noto Sans" panose="020B0502040504020204" pitchFamily="34"/>
              <a:cs typeface="Noto Sans" panose="020B0502040504020204" pitchFamily="34"/>
            </a:endParaRPr>
          </a:p>
          <a:p>
            <a:pPr marL="457200" indent="-457200" algn="just">
              <a:buFont typeface="Wingdings" panose="05000000000000000000" pitchFamily="2" charset="2"/>
              <a:buChar char="Ø"/>
              <a:defRPr/>
            </a:pPr>
            <a:endParaRPr lang="tr-TR" sz="2800" dirty="0" smtClean="0">
              <a:solidFill>
                <a:schemeClr val="bg1"/>
              </a:solidFill>
              <a:latin typeface="Trebuchet MS" panose="020B0603020202020204" pitchFamily="34" charset="0"/>
              <a:ea typeface="Noto Sans" panose="020B0502040504020204" pitchFamily="34"/>
              <a:cs typeface="Noto Sans" panose="020B0502040504020204" pitchFamily="34"/>
            </a:endParaRPr>
          </a:p>
          <a:p>
            <a:pPr marL="457200" indent="-457200" algn="just">
              <a:buFont typeface="Wingdings" panose="05000000000000000000" pitchFamily="2" charset="2"/>
              <a:buChar char="Ø"/>
              <a:defRPr/>
            </a:pPr>
            <a:endParaRPr lang="tr-TR" sz="2800" dirty="0">
              <a:solidFill>
                <a:schemeClr val="bg1"/>
              </a:solidFill>
              <a:latin typeface="Trebuchet MS" panose="020B0603020202020204" pitchFamily="34" charset="0"/>
              <a:ea typeface="Noto Sans" panose="020B0502040504020204" pitchFamily="34"/>
              <a:cs typeface="Noto Sans" panose="020B0502040504020204" pitchFamily="34"/>
            </a:endParaRPr>
          </a:p>
          <a:p>
            <a:pPr marL="457200" indent="-457200" algn="just">
              <a:buFont typeface="Wingdings" panose="05000000000000000000" pitchFamily="2" charset="2"/>
              <a:buChar char="Ø"/>
              <a:defRPr/>
            </a:pPr>
            <a:r>
              <a:rPr lang="tr-TR" sz="2800" dirty="0" smtClean="0">
                <a:solidFill>
                  <a:srgbClr val="FFFF00"/>
                </a:solidFill>
                <a:latin typeface="Trebuchet MS" panose="020B0603020202020204" pitchFamily="34" charset="0"/>
                <a:ea typeface="Noto Sans" panose="020B0502040504020204" pitchFamily="34"/>
                <a:cs typeface="Noto Sans" panose="020B0502040504020204" pitchFamily="34"/>
              </a:rPr>
              <a:t>İş </a:t>
            </a:r>
            <a:r>
              <a:rPr lang="tr-TR" sz="2800" dirty="0">
                <a:solidFill>
                  <a:srgbClr val="FFFF00"/>
                </a:solidFill>
                <a:latin typeface="Trebuchet MS" panose="020B0603020202020204" pitchFamily="34" charset="0"/>
                <a:ea typeface="Noto Sans" panose="020B0502040504020204" pitchFamily="34"/>
                <a:cs typeface="Noto Sans" panose="020B0502040504020204" pitchFamily="34"/>
              </a:rPr>
              <a:t>yükü</a:t>
            </a:r>
            <a:r>
              <a:rPr lang="tr-TR" sz="2800" dirty="0">
                <a:solidFill>
                  <a:schemeClr val="bg1"/>
                </a:solidFill>
                <a:latin typeface="Trebuchet MS" panose="020B0603020202020204" pitchFamily="34" charset="0"/>
                <a:ea typeface="Noto Sans" panose="020B0502040504020204" pitchFamily="34"/>
                <a:cs typeface="Noto Sans" panose="020B0502040504020204" pitchFamily="34"/>
              </a:rPr>
              <a:t>, öğrencilerin beklenen öğrenme çıktılarını kazanmak </a:t>
            </a:r>
            <a:r>
              <a:rPr lang="tr-TR" sz="2800" dirty="0" smtClean="0">
                <a:solidFill>
                  <a:schemeClr val="bg1"/>
                </a:solidFill>
                <a:latin typeface="Trebuchet MS" panose="020B0603020202020204" pitchFamily="34" charset="0"/>
                <a:ea typeface="Noto Sans" panose="020B0502040504020204" pitchFamily="34"/>
                <a:cs typeface="Noto Sans" panose="020B0502040504020204" pitchFamily="34"/>
              </a:rPr>
              <a:t>için gereken</a:t>
            </a:r>
            <a:r>
              <a:rPr lang="tr-TR" sz="2800" dirty="0">
                <a:solidFill>
                  <a:schemeClr val="bg1"/>
                </a:solidFill>
                <a:latin typeface="Trebuchet MS" panose="020B0603020202020204" pitchFamily="34" charset="0"/>
                <a:ea typeface="Noto Sans" panose="020B0502040504020204" pitchFamily="34"/>
                <a:cs typeface="Noto Sans" panose="020B0502040504020204" pitchFamily="34"/>
              </a:rPr>
              <a:t>; derslere devam etmek, proje yapmak, bireysel çalışmalar </a:t>
            </a:r>
            <a:r>
              <a:rPr lang="tr-TR" sz="2800" dirty="0" smtClean="0">
                <a:solidFill>
                  <a:schemeClr val="bg1"/>
                </a:solidFill>
                <a:latin typeface="Trebuchet MS" panose="020B0603020202020204" pitchFamily="34" charset="0"/>
                <a:ea typeface="Noto Sans" panose="020B0502040504020204" pitchFamily="34"/>
                <a:cs typeface="Noto Sans" panose="020B0502040504020204" pitchFamily="34"/>
              </a:rPr>
              <a:t>ve sınavlar </a:t>
            </a:r>
            <a:r>
              <a:rPr lang="tr-TR" sz="2800" dirty="0">
                <a:solidFill>
                  <a:schemeClr val="bg1"/>
                </a:solidFill>
                <a:latin typeface="Trebuchet MS" panose="020B0603020202020204" pitchFamily="34" charset="0"/>
                <a:ea typeface="Noto Sans" panose="020B0502040504020204" pitchFamily="34"/>
                <a:cs typeface="Noto Sans" panose="020B0502040504020204" pitchFamily="34"/>
              </a:rPr>
              <a:t>gibi tüm öğrenme aktivitelerini tamamlamak için </a:t>
            </a:r>
            <a:r>
              <a:rPr lang="tr-TR" sz="2800" dirty="0" smtClean="0">
                <a:solidFill>
                  <a:schemeClr val="bg1"/>
                </a:solidFill>
                <a:latin typeface="Trebuchet MS" panose="020B0603020202020204" pitchFamily="34" charset="0"/>
                <a:ea typeface="Noto Sans" panose="020B0502040504020204" pitchFamily="34"/>
                <a:cs typeface="Noto Sans" panose="020B0502040504020204" pitchFamily="34"/>
              </a:rPr>
              <a:t>harcayacağı zamanı </a:t>
            </a:r>
            <a:r>
              <a:rPr lang="tr-TR" sz="2800" dirty="0">
                <a:solidFill>
                  <a:schemeClr val="bg1"/>
                </a:solidFill>
                <a:latin typeface="Trebuchet MS" panose="020B0603020202020204" pitchFamily="34" charset="0"/>
                <a:ea typeface="Noto Sans" panose="020B0502040504020204" pitchFamily="34"/>
                <a:cs typeface="Noto Sans" panose="020B0502040504020204" pitchFamily="34"/>
              </a:rPr>
              <a:t>tanımlar.</a:t>
            </a:r>
          </a:p>
          <a:p>
            <a:pPr algn="just">
              <a:defRPr/>
            </a:pPr>
            <a:endParaRPr lang="tr-TR" sz="2800" dirty="0">
              <a:solidFill>
                <a:schemeClr val="bg1"/>
              </a:solidFill>
              <a:latin typeface="Trebuchet MS" panose="020B0603020202020204" pitchFamily="34" charset="0"/>
              <a:ea typeface="Noto Sans" panose="020B0502040504020204" pitchFamily="34"/>
              <a:cs typeface="Noto Sans" panose="020B0502040504020204" pitchFamily="34"/>
            </a:endParaRPr>
          </a:p>
        </p:txBody>
      </p:sp>
      <p:sp>
        <p:nvSpPr>
          <p:cNvPr id="10" name="TextBox 31">
            <a:extLst>
              <a:ext uri="{FF2B5EF4-FFF2-40B4-BE49-F238E27FC236}">
                <a16:creationId xmlns:a16="http://schemas.microsoft.com/office/drawing/2014/main" id="{6622EE78-8826-4D13-896F-3CE387814C90}"/>
              </a:ext>
            </a:extLst>
          </p:cNvPr>
          <p:cNvSpPr txBox="1"/>
          <p:nvPr/>
        </p:nvSpPr>
        <p:spPr>
          <a:xfrm>
            <a:off x="1357745" y="458667"/>
            <a:ext cx="4648627"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800" b="1" noProof="0" dirty="0" smtClean="0">
                <a:solidFill>
                  <a:srgbClr val="FFFFFF"/>
                </a:solidFill>
                <a:latin typeface="Trebuchet MS" panose="020B0603020202020204" pitchFamily="34" charset="0"/>
              </a:rPr>
              <a:t>AKTS</a:t>
            </a:r>
            <a:r>
              <a:rPr kumimoji="0" lang="tr-TR" sz="2800" b="1" i="0" u="none" strike="noStrike" kern="1200" cap="none" spc="0" normalizeH="0" baseline="0" noProof="0" dirty="0" smtClean="0">
                <a:ln>
                  <a:noFill/>
                </a:ln>
                <a:solidFill>
                  <a:srgbClr val="FFFFFF"/>
                </a:solidFill>
                <a:effectLst/>
                <a:uLnTx/>
                <a:uFillTx/>
                <a:latin typeface="Trebuchet MS" panose="020B0603020202020204" pitchFamily="34" charset="0"/>
              </a:rPr>
              <a:t> KREDİSİ</a:t>
            </a:r>
            <a:r>
              <a:rPr kumimoji="0" lang="tr-TR" sz="2800" b="1" i="0" u="none" strike="noStrike" kern="1200" cap="none" spc="0" normalizeH="0" noProof="0" dirty="0" smtClean="0">
                <a:ln>
                  <a:noFill/>
                </a:ln>
                <a:solidFill>
                  <a:srgbClr val="FFFFFF"/>
                </a:solidFill>
                <a:effectLst/>
                <a:uLnTx/>
                <a:uFillTx/>
                <a:latin typeface="Trebuchet MS" panose="020B0603020202020204" pitchFamily="34" charset="0"/>
              </a:rPr>
              <a:t> NEDİR?</a:t>
            </a:r>
            <a:endPar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13" name="Arrow: Pentagon 8">
            <a:extLst>
              <a:ext uri="{FF2B5EF4-FFF2-40B4-BE49-F238E27FC236}">
                <a16:creationId xmlns:a16="http://schemas.microsoft.com/office/drawing/2014/main" id="{83FC3BF6-085A-465A-AC29-C6850C13445A}"/>
              </a:ext>
            </a:extLst>
          </p:cNvPr>
          <p:cNvSpPr/>
          <p:nvPr/>
        </p:nvSpPr>
        <p:spPr>
          <a:xfrm>
            <a:off x="195732" y="323682"/>
            <a:ext cx="1162013" cy="65820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TextBox 27">
            <a:extLst>
              <a:ext uri="{FF2B5EF4-FFF2-40B4-BE49-F238E27FC236}">
                <a16:creationId xmlns:a16="http://schemas.microsoft.com/office/drawing/2014/main" id="{AF674A17-AAE5-4964-89E9-E927EF4D90FD}"/>
              </a:ext>
            </a:extLst>
          </p:cNvPr>
          <p:cNvSpPr txBox="1"/>
          <p:nvPr/>
        </p:nvSpPr>
        <p:spPr>
          <a:xfrm>
            <a:off x="195732" y="338231"/>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a:t>
            </a:r>
            <a:r>
              <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rPr>
              <a:t>2</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pic>
        <p:nvPicPr>
          <p:cNvPr id="2" name="Resim 1"/>
          <p:cNvPicPr>
            <a:picLocks noChangeAspect="1"/>
          </p:cNvPicPr>
          <p:nvPr/>
        </p:nvPicPr>
        <p:blipFill>
          <a:blip r:embed="rId2"/>
          <a:stretch>
            <a:fillRect/>
          </a:stretch>
        </p:blipFill>
        <p:spPr>
          <a:xfrm>
            <a:off x="4405723" y="2515182"/>
            <a:ext cx="3265759" cy="2084527"/>
          </a:xfrm>
          <a:prstGeom prst="rect">
            <a:avLst/>
          </a:prstGeom>
          <a:ln>
            <a:noFill/>
          </a:ln>
          <a:effectLst>
            <a:softEdge rad="112500"/>
          </a:effectLst>
        </p:spPr>
      </p:pic>
    </p:spTree>
    <p:extLst>
      <p:ext uri="{BB962C8B-B14F-4D97-AF65-F5344CB8AC3E}">
        <p14:creationId xmlns:p14="http://schemas.microsoft.com/office/powerpoint/2010/main" val="122874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id="{68EB6B5D-84A6-4EA6-9AB4-A42F13EA240B}"/>
              </a:ext>
            </a:extLst>
          </p:cNvPr>
          <p:cNvSpPr txBox="1"/>
          <p:nvPr/>
        </p:nvSpPr>
        <p:spPr>
          <a:xfrm>
            <a:off x="581891" y="993757"/>
            <a:ext cx="10435624" cy="3046988"/>
          </a:xfrm>
          <a:prstGeom prst="rect">
            <a:avLst/>
          </a:prstGeom>
          <a:noFill/>
        </p:spPr>
        <p:txBody>
          <a:bodyPr wrap="square" rtlCol="0">
            <a:spAutoFit/>
          </a:bodyPr>
          <a:lstStyle/>
          <a:p>
            <a:pPr marL="457200" indent="-457200" algn="just">
              <a:buFont typeface="Wingdings" panose="05000000000000000000" pitchFamily="2" charset="2"/>
              <a:buChar char="Ø"/>
              <a:defRPr/>
            </a:pPr>
            <a:r>
              <a:rPr lang="tr-TR" sz="2400" dirty="0">
                <a:solidFill>
                  <a:schemeClr val="bg1"/>
                </a:solidFill>
              </a:rPr>
              <a:t>AKTS kredisi belirlenirken öğrencinin çalışma süresi, dersin </a:t>
            </a:r>
            <a:r>
              <a:rPr lang="tr-TR" sz="2400" dirty="0" smtClean="0">
                <a:solidFill>
                  <a:schemeClr val="bg1"/>
                </a:solidFill>
              </a:rPr>
              <a:t>zorluğu, öğrenim </a:t>
            </a:r>
            <a:r>
              <a:rPr lang="tr-TR" sz="2400" dirty="0">
                <a:solidFill>
                  <a:schemeClr val="bg1"/>
                </a:solidFill>
              </a:rPr>
              <a:t>hedefleri ve dersin öğrenciye olan mesleki katkısı </a:t>
            </a:r>
            <a:r>
              <a:rPr lang="tr-TR" sz="2400" dirty="0" smtClean="0">
                <a:solidFill>
                  <a:schemeClr val="bg1"/>
                </a:solidFill>
              </a:rPr>
              <a:t>göz önünde </a:t>
            </a:r>
            <a:r>
              <a:rPr lang="tr-TR" sz="2400" dirty="0">
                <a:solidFill>
                  <a:schemeClr val="bg1"/>
                </a:solidFill>
              </a:rPr>
              <a:t>bulundurulmak zorundadır.</a:t>
            </a:r>
            <a:endParaRPr lang="tr-TR" sz="2400" dirty="0">
              <a:solidFill>
                <a:schemeClr val="bg1"/>
              </a:solidFill>
              <a:latin typeface="Trebuchet MS" panose="020B0603020202020204" pitchFamily="34" charset="0"/>
              <a:ea typeface="Noto Sans" panose="020B0502040504020204" pitchFamily="34"/>
              <a:cs typeface="Noto Sans" panose="020B0502040504020204" pitchFamily="34"/>
            </a:endParaRPr>
          </a:p>
          <a:p>
            <a:pPr marL="457200" indent="-457200" algn="just">
              <a:buFont typeface="Wingdings" panose="05000000000000000000" pitchFamily="2" charset="2"/>
              <a:buChar char="Ø"/>
              <a:defRPr/>
            </a:pPr>
            <a:endParaRPr lang="tr-TR" sz="2400" dirty="0" smtClean="0">
              <a:solidFill>
                <a:schemeClr val="bg1"/>
              </a:solidFill>
              <a:latin typeface="Trebuchet MS" panose="020B0603020202020204" pitchFamily="34" charset="0"/>
              <a:ea typeface="Noto Sans" panose="020B0502040504020204" pitchFamily="34"/>
              <a:cs typeface="Noto Sans" panose="020B0502040504020204" pitchFamily="34"/>
            </a:endParaRPr>
          </a:p>
          <a:p>
            <a:pPr algn="just">
              <a:defRPr/>
            </a:pPr>
            <a:endParaRPr lang="tr-TR" sz="2400" dirty="0">
              <a:solidFill>
                <a:schemeClr val="bg1"/>
              </a:solidFill>
              <a:latin typeface="Trebuchet MS" panose="020B0603020202020204" pitchFamily="34" charset="0"/>
              <a:ea typeface="Noto Sans" panose="020B0502040504020204" pitchFamily="34"/>
              <a:cs typeface="Noto Sans" panose="020B0502040504020204" pitchFamily="34"/>
            </a:endParaRPr>
          </a:p>
          <a:p>
            <a:pPr marL="457200" indent="-457200" algn="just">
              <a:buFont typeface="Wingdings" panose="05000000000000000000" pitchFamily="2" charset="2"/>
              <a:buChar char="Ø"/>
              <a:defRPr/>
            </a:pPr>
            <a:endParaRPr lang="tr-TR" sz="2400" dirty="0" smtClean="0">
              <a:solidFill>
                <a:schemeClr val="bg1"/>
              </a:solidFill>
              <a:latin typeface="Trebuchet MS" panose="020B0603020202020204" pitchFamily="34" charset="0"/>
              <a:ea typeface="Noto Sans" panose="020B0502040504020204" pitchFamily="34"/>
              <a:cs typeface="Noto Sans" panose="020B0502040504020204" pitchFamily="34"/>
            </a:endParaRPr>
          </a:p>
          <a:p>
            <a:pPr marL="457200" indent="-457200" algn="just">
              <a:buFont typeface="Wingdings" panose="05000000000000000000" pitchFamily="2" charset="2"/>
              <a:buChar char="Ø"/>
              <a:defRPr/>
            </a:pPr>
            <a:endParaRPr lang="tr-TR" sz="2400" dirty="0">
              <a:solidFill>
                <a:schemeClr val="bg1"/>
              </a:solidFill>
              <a:latin typeface="Trebuchet MS" panose="020B0603020202020204" pitchFamily="34" charset="0"/>
              <a:ea typeface="Noto Sans" panose="020B0502040504020204" pitchFamily="34"/>
              <a:cs typeface="Noto Sans" panose="020B0502040504020204" pitchFamily="34"/>
            </a:endParaRPr>
          </a:p>
          <a:p>
            <a:pPr algn="just">
              <a:defRPr/>
            </a:pPr>
            <a:endParaRPr lang="tr-TR" sz="2400" dirty="0">
              <a:solidFill>
                <a:schemeClr val="bg1"/>
              </a:solidFill>
              <a:latin typeface="Trebuchet MS" panose="020B0603020202020204" pitchFamily="34" charset="0"/>
              <a:ea typeface="Noto Sans" panose="020B0502040504020204" pitchFamily="34"/>
              <a:cs typeface="Noto Sans" panose="020B0502040504020204" pitchFamily="34"/>
            </a:endParaRPr>
          </a:p>
        </p:txBody>
      </p:sp>
      <p:sp>
        <p:nvSpPr>
          <p:cNvPr id="78" name="TextBox 31">
            <a:extLst>
              <a:ext uri="{FF2B5EF4-FFF2-40B4-BE49-F238E27FC236}">
                <a16:creationId xmlns:a16="http://schemas.microsoft.com/office/drawing/2014/main" id="{6622EE78-8826-4D13-896F-3CE387814C90}"/>
              </a:ext>
            </a:extLst>
          </p:cNvPr>
          <p:cNvSpPr txBox="1"/>
          <p:nvPr/>
        </p:nvSpPr>
        <p:spPr>
          <a:xfrm>
            <a:off x="1523999" y="470537"/>
            <a:ext cx="4648627"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800" b="1" noProof="0" dirty="0" smtClean="0">
                <a:solidFill>
                  <a:srgbClr val="FFFFFF"/>
                </a:solidFill>
                <a:latin typeface="Trebuchet MS" panose="020B0603020202020204" pitchFamily="34" charset="0"/>
              </a:rPr>
              <a:t>AKTS</a:t>
            </a:r>
            <a:r>
              <a:rPr kumimoji="0" lang="tr-TR" sz="2800" b="1" i="0" u="none" strike="noStrike" kern="1200" cap="none" spc="0" normalizeH="0" baseline="0" noProof="0" dirty="0" smtClean="0">
                <a:ln>
                  <a:noFill/>
                </a:ln>
                <a:solidFill>
                  <a:srgbClr val="FFFFFF"/>
                </a:solidFill>
                <a:effectLst/>
                <a:uLnTx/>
                <a:uFillTx/>
                <a:latin typeface="Trebuchet MS" panose="020B0603020202020204" pitchFamily="34" charset="0"/>
              </a:rPr>
              <a:t> KREDİSİ NEDİR?</a:t>
            </a:r>
            <a:endPar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graphicFrame>
        <p:nvGraphicFramePr>
          <p:cNvPr id="2" name="Diyagram 1"/>
          <p:cNvGraphicFramePr/>
          <p:nvPr>
            <p:extLst>
              <p:ext uri="{D42A27DB-BD31-4B8C-83A1-F6EECF244321}">
                <p14:modId xmlns:p14="http://schemas.microsoft.com/office/powerpoint/2010/main" val="2191127269"/>
              </p:ext>
            </p:extLst>
          </p:nvPr>
        </p:nvGraphicFramePr>
        <p:xfrm>
          <a:off x="1523999" y="2068945"/>
          <a:ext cx="8405091" cy="4719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rrow: Pentagon 8">
            <a:extLst>
              <a:ext uri="{FF2B5EF4-FFF2-40B4-BE49-F238E27FC236}">
                <a16:creationId xmlns:a16="http://schemas.microsoft.com/office/drawing/2014/main" id="{83FC3BF6-085A-465A-AC29-C6850C13445A}"/>
              </a:ext>
            </a:extLst>
          </p:cNvPr>
          <p:cNvSpPr/>
          <p:nvPr/>
        </p:nvSpPr>
        <p:spPr>
          <a:xfrm>
            <a:off x="174216" y="440300"/>
            <a:ext cx="1162013" cy="65820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Box 27">
            <a:extLst>
              <a:ext uri="{FF2B5EF4-FFF2-40B4-BE49-F238E27FC236}">
                <a16:creationId xmlns:a16="http://schemas.microsoft.com/office/drawing/2014/main" id="{AF674A17-AAE5-4964-89E9-E927EF4D90FD}"/>
              </a:ext>
            </a:extLst>
          </p:cNvPr>
          <p:cNvSpPr txBox="1"/>
          <p:nvPr/>
        </p:nvSpPr>
        <p:spPr>
          <a:xfrm>
            <a:off x="174216" y="440300"/>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a:t>
            </a:r>
            <a:r>
              <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rPr>
              <a:t>2</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6281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Arrow: Chevron 5">
            <a:extLst>
              <a:ext uri="{FF2B5EF4-FFF2-40B4-BE49-F238E27FC236}">
                <a16:creationId xmlns:a16="http://schemas.microsoft.com/office/drawing/2014/main" id="{96624C3D-A1ED-437B-8D44-C2D46DDA2940}"/>
              </a:ext>
            </a:extLst>
          </p:cNvPr>
          <p:cNvSpPr/>
          <p:nvPr/>
        </p:nvSpPr>
        <p:spPr>
          <a:xfrm>
            <a:off x="3787633" y="1267566"/>
            <a:ext cx="2894649" cy="2609850"/>
          </a:xfrm>
          <a:prstGeom prst="chevron">
            <a:avLst>
              <a:gd name="adj" fmla="val 263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47" name="Arrow: Chevron 6">
            <a:extLst>
              <a:ext uri="{FF2B5EF4-FFF2-40B4-BE49-F238E27FC236}">
                <a16:creationId xmlns:a16="http://schemas.microsoft.com/office/drawing/2014/main" id="{C7665343-C0EB-4CB8-AFEC-576F5FB5C526}"/>
              </a:ext>
            </a:extLst>
          </p:cNvPr>
          <p:cNvSpPr/>
          <p:nvPr/>
        </p:nvSpPr>
        <p:spPr>
          <a:xfrm>
            <a:off x="6656820" y="1267566"/>
            <a:ext cx="2894649" cy="2609850"/>
          </a:xfrm>
          <a:prstGeom prst="chevron">
            <a:avLst>
              <a:gd name="adj" fmla="val 263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48" name="Arrow: Chevron 2">
            <a:extLst>
              <a:ext uri="{FF2B5EF4-FFF2-40B4-BE49-F238E27FC236}">
                <a16:creationId xmlns:a16="http://schemas.microsoft.com/office/drawing/2014/main" id="{B846B969-EC97-4A91-8723-E1E17E084D3A}"/>
              </a:ext>
            </a:extLst>
          </p:cNvPr>
          <p:cNvSpPr/>
          <p:nvPr/>
        </p:nvSpPr>
        <p:spPr>
          <a:xfrm>
            <a:off x="892984" y="1254217"/>
            <a:ext cx="2894649" cy="2609850"/>
          </a:xfrm>
          <a:prstGeom prst="chevron">
            <a:avLst>
              <a:gd name="adj" fmla="val 263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03" name="TextBox 11">
            <a:extLst>
              <a:ext uri="{FF2B5EF4-FFF2-40B4-BE49-F238E27FC236}">
                <a16:creationId xmlns:a16="http://schemas.microsoft.com/office/drawing/2014/main" id="{C08CC327-2CA2-4ED6-998A-C65A0E94861A}"/>
              </a:ext>
            </a:extLst>
          </p:cNvPr>
          <p:cNvSpPr txBox="1"/>
          <p:nvPr/>
        </p:nvSpPr>
        <p:spPr>
          <a:xfrm>
            <a:off x="1583866" y="2205199"/>
            <a:ext cx="191617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schemeClr val="bg1"/>
                </a:solidFill>
                <a:effectLst/>
                <a:uLnTx/>
                <a:uFillTx/>
                <a:latin typeface="Trebuchet MS" panose="020B0603020202020204" pitchFamily="34" charset="0"/>
              </a:rPr>
              <a:t>1 YARIYIL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schemeClr val="bg1"/>
                </a:solidFill>
                <a:effectLst/>
                <a:uLnTx/>
                <a:uFillTx/>
                <a:latin typeface="Trebuchet MS" panose="020B0603020202020204" pitchFamily="34" charset="0"/>
              </a:rPr>
              <a:t>30 AKTS</a:t>
            </a:r>
            <a:endParaRPr kumimoji="0" lang="en-GB" sz="2800" b="1" i="0" u="none" strike="noStrike" kern="1200" cap="none" spc="0" normalizeH="0" baseline="0" noProof="0" dirty="0">
              <a:ln>
                <a:noFill/>
              </a:ln>
              <a:solidFill>
                <a:schemeClr val="bg1"/>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12" name="TextBox 11">
            <a:extLst>
              <a:ext uri="{FF2B5EF4-FFF2-40B4-BE49-F238E27FC236}">
                <a16:creationId xmlns:a16="http://schemas.microsoft.com/office/drawing/2014/main" id="{C08CC327-2CA2-4ED6-998A-C65A0E94861A}"/>
              </a:ext>
            </a:extLst>
          </p:cNvPr>
          <p:cNvSpPr txBox="1"/>
          <p:nvPr/>
        </p:nvSpPr>
        <p:spPr>
          <a:xfrm>
            <a:off x="4506839" y="2218548"/>
            <a:ext cx="191617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schemeClr val="bg1"/>
                </a:solidFill>
                <a:effectLst/>
                <a:uLnTx/>
                <a:uFillTx/>
                <a:latin typeface="Trebuchet MS" panose="020B0603020202020204" pitchFamily="34" charset="0"/>
              </a:rPr>
              <a:t>1 YIL </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1" dirty="0">
                <a:solidFill>
                  <a:schemeClr val="bg1"/>
                </a:solidFill>
                <a:latin typeface="Trebuchet MS" panose="020B0603020202020204" pitchFamily="34" charset="0"/>
              </a:rPr>
              <a:t>6</a:t>
            </a:r>
            <a:r>
              <a:rPr kumimoji="0" lang="tr-TR" sz="2800" b="1" i="0" u="none" strike="noStrike" kern="1200" cap="none" spc="0" normalizeH="0" baseline="0" noProof="0" dirty="0" smtClean="0">
                <a:ln>
                  <a:noFill/>
                </a:ln>
                <a:solidFill>
                  <a:schemeClr val="bg1"/>
                </a:solidFill>
                <a:effectLst/>
                <a:uLnTx/>
                <a:uFillTx/>
                <a:latin typeface="Trebuchet MS" panose="020B0603020202020204" pitchFamily="34" charset="0"/>
              </a:rPr>
              <a:t>0 AKTS</a:t>
            </a:r>
            <a:endParaRPr kumimoji="0" lang="en-GB" sz="2800" b="1" i="0" u="none" strike="noStrike" kern="1200" cap="none" spc="0" normalizeH="0" baseline="0" noProof="0" dirty="0">
              <a:ln>
                <a:noFill/>
              </a:ln>
              <a:solidFill>
                <a:schemeClr val="bg1"/>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14" name="Arrow: Chevron 5">
            <a:extLst>
              <a:ext uri="{FF2B5EF4-FFF2-40B4-BE49-F238E27FC236}">
                <a16:creationId xmlns:a16="http://schemas.microsoft.com/office/drawing/2014/main" id="{96624C3D-A1ED-437B-8D44-C2D46DDA2940}"/>
              </a:ext>
            </a:extLst>
          </p:cNvPr>
          <p:cNvSpPr/>
          <p:nvPr/>
        </p:nvSpPr>
        <p:spPr>
          <a:xfrm>
            <a:off x="3833316" y="4257387"/>
            <a:ext cx="4313157" cy="2328141"/>
          </a:xfrm>
          <a:prstGeom prst="chevron">
            <a:avLst>
              <a:gd name="adj" fmla="val 263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5" name="TextBox 11">
            <a:extLst>
              <a:ext uri="{FF2B5EF4-FFF2-40B4-BE49-F238E27FC236}">
                <a16:creationId xmlns:a16="http://schemas.microsoft.com/office/drawing/2014/main" id="{C08CC327-2CA2-4ED6-998A-C65A0E94861A}"/>
              </a:ext>
            </a:extLst>
          </p:cNvPr>
          <p:cNvSpPr txBox="1"/>
          <p:nvPr/>
        </p:nvSpPr>
        <p:spPr>
          <a:xfrm>
            <a:off x="4495610" y="4513516"/>
            <a:ext cx="3161336"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srgbClr val="FFFF00"/>
                </a:solidFill>
                <a:effectLst/>
                <a:uLnTx/>
                <a:uFillTx/>
                <a:latin typeface="Trebuchet MS" panose="020B0603020202020204" pitchFamily="34" charset="0"/>
              </a:rPr>
              <a:t>1 AKTS</a:t>
            </a:r>
            <a:r>
              <a:rPr kumimoji="0" lang="tr-TR" sz="2800" b="1" i="0" u="none" strike="noStrike" kern="1200" cap="none" spc="0" normalizeH="0" noProof="0" dirty="0" smtClean="0">
                <a:ln>
                  <a:noFill/>
                </a:ln>
                <a:solidFill>
                  <a:srgbClr val="FFFF00"/>
                </a:solidFill>
                <a:effectLst/>
                <a:uLnTx/>
                <a:uFillTx/>
                <a:latin typeface="Trebuchet MS" panose="020B0603020202020204" pitchFamily="34" charset="0"/>
              </a:rPr>
              <a:t> 25-30 SAATLİK İŞ YÜKÜNE KARŞILIK GELİR</a:t>
            </a:r>
            <a:endParaRPr kumimoji="0" lang="en-GB" sz="2800" b="1" i="0" u="none" strike="noStrike" kern="1200" cap="none" spc="0" normalizeH="0" baseline="0" noProof="0" dirty="0">
              <a:ln>
                <a:noFill/>
              </a:ln>
              <a:solidFill>
                <a:srgbClr val="FFFF00"/>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17" name="Arrow: Pentagon 8">
            <a:extLst>
              <a:ext uri="{FF2B5EF4-FFF2-40B4-BE49-F238E27FC236}">
                <a16:creationId xmlns:a16="http://schemas.microsoft.com/office/drawing/2014/main" id="{83FC3BF6-085A-465A-AC29-C6850C13445A}"/>
              </a:ext>
            </a:extLst>
          </p:cNvPr>
          <p:cNvSpPr/>
          <p:nvPr/>
        </p:nvSpPr>
        <p:spPr>
          <a:xfrm>
            <a:off x="181856" y="393593"/>
            <a:ext cx="1162013" cy="65820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xtBox 27">
            <a:extLst>
              <a:ext uri="{FF2B5EF4-FFF2-40B4-BE49-F238E27FC236}">
                <a16:creationId xmlns:a16="http://schemas.microsoft.com/office/drawing/2014/main" id="{AF674A17-AAE5-4964-89E9-E927EF4D90FD}"/>
              </a:ext>
            </a:extLst>
          </p:cNvPr>
          <p:cNvSpPr txBox="1"/>
          <p:nvPr/>
        </p:nvSpPr>
        <p:spPr>
          <a:xfrm>
            <a:off x="181856" y="393593"/>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a:t>
            </a:r>
            <a:r>
              <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rPr>
              <a:t>2</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20" name="TextBox 31">
            <a:extLst>
              <a:ext uri="{FF2B5EF4-FFF2-40B4-BE49-F238E27FC236}">
                <a16:creationId xmlns:a16="http://schemas.microsoft.com/office/drawing/2014/main" id="{6622EE78-8826-4D13-896F-3CE387814C90}"/>
              </a:ext>
            </a:extLst>
          </p:cNvPr>
          <p:cNvSpPr txBox="1"/>
          <p:nvPr/>
        </p:nvSpPr>
        <p:spPr>
          <a:xfrm>
            <a:off x="1531639" y="423830"/>
            <a:ext cx="4648627"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800" b="1" noProof="0" dirty="0" smtClean="0">
                <a:solidFill>
                  <a:srgbClr val="FFFFFF"/>
                </a:solidFill>
                <a:latin typeface="Trebuchet MS" panose="020B0603020202020204" pitchFamily="34" charset="0"/>
              </a:rPr>
              <a:t>AKTS</a:t>
            </a:r>
            <a:r>
              <a:rPr kumimoji="0" lang="tr-TR" sz="2800" b="1" i="0" u="none" strike="noStrike" kern="1200" cap="none" spc="0" normalizeH="0" baseline="0" noProof="0" dirty="0" smtClean="0">
                <a:ln>
                  <a:noFill/>
                </a:ln>
                <a:solidFill>
                  <a:srgbClr val="FFFFFF"/>
                </a:solidFill>
                <a:effectLst/>
                <a:uLnTx/>
                <a:uFillTx/>
                <a:latin typeface="Trebuchet MS" panose="020B0603020202020204" pitchFamily="34" charset="0"/>
              </a:rPr>
              <a:t> KREDİSİ NEDİR?</a:t>
            </a:r>
            <a:endPar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16" name="Arrow: Chevron 6">
            <a:extLst>
              <a:ext uri="{FF2B5EF4-FFF2-40B4-BE49-F238E27FC236}">
                <a16:creationId xmlns:a16="http://schemas.microsoft.com/office/drawing/2014/main" id="{C7665343-C0EB-4CB8-AFEC-576F5FB5C526}"/>
              </a:ext>
            </a:extLst>
          </p:cNvPr>
          <p:cNvSpPr/>
          <p:nvPr/>
        </p:nvSpPr>
        <p:spPr>
          <a:xfrm>
            <a:off x="8363412" y="1267566"/>
            <a:ext cx="2894649" cy="2609850"/>
          </a:xfrm>
          <a:prstGeom prst="chevron">
            <a:avLst>
              <a:gd name="adj" fmla="val 263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9" name="TextBox 11">
            <a:extLst>
              <a:ext uri="{FF2B5EF4-FFF2-40B4-BE49-F238E27FC236}">
                <a16:creationId xmlns:a16="http://schemas.microsoft.com/office/drawing/2014/main" id="{C08CC327-2CA2-4ED6-998A-C65A0E94861A}"/>
              </a:ext>
            </a:extLst>
          </p:cNvPr>
          <p:cNvSpPr txBox="1"/>
          <p:nvPr/>
        </p:nvSpPr>
        <p:spPr>
          <a:xfrm>
            <a:off x="9066026" y="2305447"/>
            <a:ext cx="191617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1" noProof="0" dirty="0">
                <a:solidFill>
                  <a:schemeClr val="bg1"/>
                </a:solidFill>
                <a:latin typeface="Trebuchet MS" panose="020B0603020202020204" pitchFamily="34" charset="0"/>
              </a:rPr>
              <a:t>4</a:t>
            </a:r>
            <a:r>
              <a:rPr kumimoji="0" lang="tr-TR" sz="2800" b="1" i="0" u="none" strike="noStrike" kern="1200" cap="none" spc="0" normalizeH="0" baseline="0" noProof="0" dirty="0" smtClean="0">
                <a:ln>
                  <a:noFill/>
                </a:ln>
                <a:solidFill>
                  <a:schemeClr val="bg1"/>
                </a:solidFill>
                <a:effectLst/>
                <a:uLnTx/>
                <a:uFillTx/>
                <a:latin typeface="Trebuchet MS" panose="020B0603020202020204" pitchFamily="34" charset="0"/>
              </a:rPr>
              <a:t> YIL </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1" dirty="0" smtClean="0">
                <a:solidFill>
                  <a:schemeClr val="bg1"/>
                </a:solidFill>
                <a:latin typeface="Trebuchet MS" panose="020B0603020202020204" pitchFamily="34" charset="0"/>
              </a:rPr>
              <a:t>240</a:t>
            </a:r>
            <a:r>
              <a:rPr kumimoji="0" lang="tr-TR" sz="2800" b="1" i="0" u="none" strike="noStrike" kern="1200" cap="none" spc="0" normalizeH="0" baseline="0" noProof="0" dirty="0" smtClean="0">
                <a:ln>
                  <a:noFill/>
                </a:ln>
                <a:solidFill>
                  <a:schemeClr val="bg1"/>
                </a:solidFill>
                <a:effectLst/>
                <a:uLnTx/>
                <a:uFillTx/>
                <a:latin typeface="Trebuchet MS" panose="020B0603020202020204" pitchFamily="34" charset="0"/>
              </a:rPr>
              <a:t> AKTS</a:t>
            </a:r>
            <a:endParaRPr kumimoji="0" lang="en-GB" sz="2800" b="1" i="0" u="none" strike="noStrike" kern="1200" cap="none" spc="0" normalizeH="0" baseline="0" noProof="0" dirty="0">
              <a:ln>
                <a:noFill/>
              </a:ln>
              <a:solidFill>
                <a:schemeClr val="bg1"/>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21" name="TextBox 11">
            <a:extLst>
              <a:ext uri="{FF2B5EF4-FFF2-40B4-BE49-F238E27FC236}">
                <a16:creationId xmlns:a16="http://schemas.microsoft.com/office/drawing/2014/main" id="{C08CC327-2CA2-4ED6-998A-C65A0E94861A}"/>
              </a:ext>
            </a:extLst>
          </p:cNvPr>
          <p:cNvSpPr txBox="1"/>
          <p:nvPr/>
        </p:nvSpPr>
        <p:spPr>
          <a:xfrm>
            <a:off x="7279385" y="1631733"/>
            <a:ext cx="212216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1" dirty="0">
                <a:solidFill>
                  <a:schemeClr val="bg1"/>
                </a:solidFill>
                <a:latin typeface="Trebuchet MS" panose="020B0603020202020204" pitchFamily="34" charset="0"/>
              </a:rPr>
              <a:t>2</a:t>
            </a:r>
            <a:r>
              <a:rPr kumimoji="0" lang="tr-TR" sz="2800" b="1" i="0" u="none" strike="noStrike" kern="1200" cap="none" spc="0" normalizeH="0" baseline="0" noProof="0" dirty="0" smtClean="0">
                <a:ln>
                  <a:noFill/>
                </a:ln>
                <a:solidFill>
                  <a:schemeClr val="bg1"/>
                </a:solidFill>
                <a:effectLst/>
                <a:uLnTx/>
                <a:uFillTx/>
                <a:latin typeface="Trebuchet MS" panose="020B0603020202020204" pitchFamily="34" charset="0"/>
              </a:rPr>
              <a:t> </a:t>
            </a:r>
            <a:r>
              <a:rPr kumimoji="0" lang="tr-TR" sz="2800" b="1" i="0" u="none" strike="noStrike" kern="1200" cap="none" spc="0" normalizeH="0" baseline="0" noProof="0" dirty="0" smtClean="0">
                <a:ln>
                  <a:noFill/>
                </a:ln>
                <a:solidFill>
                  <a:schemeClr val="bg1"/>
                </a:solidFill>
                <a:effectLst/>
                <a:uLnTx/>
                <a:uFillTx/>
                <a:latin typeface="Trebuchet MS" panose="020B0603020202020204" pitchFamily="34" charset="0"/>
              </a:rPr>
              <a:t>YIL </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1" dirty="0" smtClean="0">
                <a:solidFill>
                  <a:schemeClr val="bg1"/>
                </a:solidFill>
                <a:latin typeface="Trebuchet MS" panose="020B0603020202020204" pitchFamily="34" charset="0"/>
              </a:rPr>
              <a:t>120 </a:t>
            </a:r>
            <a:r>
              <a:rPr kumimoji="0" lang="tr-TR" sz="2800" b="1" i="0" u="none" strike="noStrike" kern="1200" cap="none" spc="0" normalizeH="0" baseline="0" noProof="0" dirty="0" smtClean="0">
                <a:ln>
                  <a:noFill/>
                </a:ln>
                <a:solidFill>
                  <a:schemeClr val="bg1"/>
                </a:solidFill>
                <a:effectLst/>
                <a:uLnTx/>
                <a:uFillTx/>
                <a:latin typeface="Trebuchet MS" panose="020B0603020202020204" pitchFamily="34" charset="0"/>
              </a:rPr>
              <a:t>AKTS</a:t>
            </a:r>
            <a:endParaRPr kumimoji="0" lang="en-GB" sz="2800" b="1" i="0" u="none" strike="noStrike" kern="1200" cap="none" spc="0" normalizeH="0" baseline="0" noProof="0" dirty="0">
              <a:ln>
                <a:noFill/>
              </a:ln>
              <a:solidFill>
                <a:schemeClr val="bg1"/>
              </a:solidFill>
              <a:effectLst/>
              <a:uLnTx/>
              <a:uFillTx/>
              <a:latin typeface="Trebuchet MS" panose="020B0603020202020204" pitchFamily="34" charset="0"/>
              <a:ea typeface="Noto Sans" panose="020B0502040504020204" pitchFamily="34"/>
              <a:cs typeface="Noto Sans" panose="020B0502040504020204" pitchFamily="34"/>
            </a:endParaRPr>
          </a:p>
        </p:txBody>
      </p:sp>
      <p:cxnSp>
        <p:nvCxnSpPr>
          <p:cNvPr id="3" name="Düz Bağlayıcı 2"/>
          <p:cNvCxnSpPr/>
          <p:nvPr/>
        </p:nvCxnSpPr>
        <p:spPr>
          <a:xfrm flipH="1">
            <a:off x="9046963" y="1971640"/>
            <a:ext cx="642436" cy="923131"/>
          </a:xfrm>
          <a:prstGeom prst="line">
            <a:avLst/>
          </a:prstGeom>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49208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1000" fill="hold"/>
                                        <p:tgtEl>
                                          <p:spTgt spid="148"/>
                                        </p:tgtEl>
                                        <p:attrNameLst>
                                          <p:attrName>ppt_x</p:attrName>
                                        </p:attrNameLst>
                                      </p:cBhvr>
                                      <p:tavLst>
                                        <p:tav tm="0">
                                          <p:val>
                                            <p:strVal val="#ppt_x"/>
                                          </p:val>
                                        </p:tav>
                                        <p:tav tm="100000">
                                          <p:val>
                                            <p:strVal val="#ppt_x"/>
                                          </p:val>
                                        </p:tav>
                                      </p:tavLst>
                                    </p:anim>
                                    <p:anim calcmode="lin" valueType="num">
                                      <p:cBhvr additive="base">
                                        <p:cTn id="8" dur="10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
                                        </p:tgtEl>
                                        <p:attrNameLst>
                                          <p:attrName>style.visibility</p:attrName>
                                        </p:attrNameLst>
                                      </p:cBhvr>
                                      <p:to>
                                        <p:strVal val="visible"/>
                                      </p:to>
                                    </p:set>
                                    <p:anim calcmode="lin" valueType="num">
                                      <p:cBhvr additive="base">
                                        <p:cTn id="13" dur="1000" fill="hold"/>
                                        <p:tgtEl>
                                          <p:spTgt spid="103"/>
                                        </p:tgtEl>
                                        <p:attrNameLst>
                                          <p:attrName>ppt_x</p:attrName>
                                        </p:attrNameLst>
                                      </p:cBhvr>
                                      <p:tavLst>
                                        <p:tav tm="0">
                                          <p:val>
                                            <p:strVal val="#ppt_x"/>
                                          </p:val>
                                        </p:tav>
                                        <p:tav tm="100000">
                                          <p:val>
                                            <p:strVal val="#ppt_x"/>
                                          </p:val>
                                        </p:tav>
                                      </p:tavLst>
                                    </p:anim>
                                    <p:anim calcmode="lin" valueType="num">
                                      <p:cBhvr additive="base">
                                        <p:cTn id="14" dur="10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6"/>
                                        </p:tgtEl>
                                        <p:attrNameLst>
                                          <p:attrName>style.visibility</p:attrName>
                                        </p:attrNameLst>
                                      </p:cBhvr>
                                      <p:to>
                                        <p:strVal val="visible"/>
                                      </p:to>
                                    </p:set>
                                    <p:anim calcmode="lin" valueType="num">
                                      <p:cBhvr additive="base">
                                        <p:cTn id="19" dur="1000" fill="hold"/>
                                        <p:tgtEl>
                                          <p:spTgt spid="146"/>
                                        </p:tgtEl>
                                        <p:attrNameLst>
                                          <p:attrName>ppt_x</p:attrName>
                                        </p:attrNameLst>
                                      </p:cBhvr>
                                      <p:tavLst>
                                        <p:tav tm="0">
                                          <p:val>
                                            <p:strVal val="#ppt_x"/>
                                          </p:val>
                                        </p:tav>
                                        <p:tav tm="100000">
                                          <p:val>
                                            <p:strVal val="#ppt_x"/>
                                          </p:val>
                                        </p:tav>
                                      </p:tavLst>
                                    </p:anim>
                                    <p:anim calcmode="lin" valueType="num">
                                      <p:cBhvr additive="base">
                                        <p:cTn id="20" dur="1000" fill="hold"/>
                                        <p:tgtEl>
                                          <p:spTgt spid="1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ppt_x"/>
                                          </p:val>
                                        </p:tav>
                                        <p:tav tm="100000">
                                          <p:val>
                                            <p:strVal val="#ppt_x"/>
                                          </p:val>
                                        </p:tav>
                                      </p:tavLst>
                                    </p:anim>
                                    <p:anim calcmode="lin" valueType="num">
                                      <p:cBhvr additive="base">
                                        <p:cTn id="26"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7"/>
                                        </p:tgtEl>
                                        <p:attrNameLst>
                                          <p:attrName>style.visibility</p:attrName>
                                        </p:attrNameLst>
                                      </p:cBhvr>
                                      <p:to>
                                        <p:strVal val="visible"/>
                                      </p:to>
                                    </p:set>
                                    <p:anim calcmode="lin" valueType="num">
                                      <p:cBhvr additive="base">
                                        <p:cTn id="31" dur="1000" fill="hold"/>
                                        <p:tgtEl>
                                          <p:spTgt spid="147"/>
                                        </p:tgtEl>
                                        <p:attrNameLst>
                                          <p:attrName>ppt_x</p:attrName>
                                        </p:attrNameLst>
                                      </p:cBhvr>
                                      <p:tavLst>
                                        <p:tav tm="0">
                                          <p:val>
                                            <p:strVal val="#ppt_x"/>
                                          </p:val>
                                        </p:tav>
                                        <p:tav tm="100000">
                                          <p:val>
                                            <p:strVal val="#ppt_x"/>
                                          </p:val>
                                        </p:tav>
                                      </p:tavLst>
                                    </p:anim>
                                    <p:anim calcmode="lin" valueType="num">
                                      <p:cBhvr additive="base">
                                        <p:cTn id="32" dur="1000" fill="hold"/>
                                        <p:tgtEl>
                                          <p:spTgt spid="14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1000" fill="hold"/>
                                        <p:tgtEl>
                                          <p:spTgt spid="21"/>
                                        </p:tgtEl>
                                        <p:attrNameLst>
                                          <p:attrName>ppt_x</p:attrName>
                                        </p:attrNameLst>
                                      </p:cBhvr>
                                      <p:tavLst>
                                        <p:tav tm="0">
                                          <p:val>
                                            <p:strVal val="#ppt_x"/>
                                          </p:val>
                                        </p:tav>
                                        <p:tav tm="100000">
                                          <p:val>
                                            <p:strVal val="#ppt_x"/>
                                          </p:val>
                                        </p:tav>
                                      </p:tavLst>
                                    </p:anim>
                                    <p:anim calcmode="lin" valueType="num">
                                      <p:cBhvr additive="base">
                                        <p:cTn id="42" dur="10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1000" fill="hold"/>
                                        <p:tgtEl>
                                          <p:spTgt spid="3"/>
                                        </p:tgtEl>
                                        <p:attrNameLst>
                                          <p:attrName>ppt_x</p:attrName>
                                        </p:attrNameLst>
                                      </p:cBhvr>
                                      <p:tavLst>
                                        <p:tav tm="0">
                                          <p:val>
                                            <p:strVal val="#ppt_x"/>
                                          </p:val>
                                        </p:tav>
                                        <p:tav tm="100000">
                                          <p:val>
                                            <p:strVal val="#ppt_x"/>
                                          </p:val>
                                        </p:tav>
                                      </p:tavLst>
                                    </p:anim>
                                    <p:anim calcmode="lin" valueType="num">
                                      <p:cBhvr additive="base">
                                        <p:cTn id="46" dur="1000" fill="hold"/>
                                        <p:tgtEl>
                                          <p:spTgt spid="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1000" fill="hold"/>
                                        <p:tgtEl>
                                          <p:spTgt spid="19"/>
                                        </p:tgtEl>
                                        <p:attrNameLst>
                                          <p:attrName>ppt_x</p:attrName>
                                        </p:attrNameLst>
                                      </p:cBhvr>
                                      <p:tavLst>
                                        <p:tav tm="0">
                                          <p:val>
                                            <p:strVal val="#ppt_x"/>
                                          </p:val>
                                        </p:tav>
                                        <p:tav tm="100000">
                                          <p:val>
                                            <p:strVal val="#ppt_x"/>
                                          </p:val>
                                        </p:tav>
                                      </p:tavLst>
                                    </p:anim>
                                    <p:anim calcmode="lin" valueType="num">
                                      <p:cBhvr additive="base">
                                        <p:cTn id="50"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1000" fill="hold"/>
                                        <p:tgtEl>
                                          <p:spTgt spid="14"/>
                                        </p:tgtEl>
                                        <p:attrNameLst>
                                          <p:attrName>ppt_x</p:attrName>
                                        </p:attrNameLst>
                                      </p:cBhvr>
                                      <p:tavLst>
                                        <p:tav tm="0">
                                          <p:val>
                                            <p:strVal val="#ppt_x"/>
                                          </p:val>
                                        </p:tav>
                                        <p:tav tm="100000">
                                          <p:val>
                                            <p:strVal val="#ppt_x"/>
                                          </p:val>
                                        </p:tav>
                                      </p:tavLst>
                                    </p:anim>
                                    <p:anim calcmode="lin" valueType="num">
                                      <p:cBhvr additive="base">
                                        <p:cTn id="5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03" grpId="0"/>
      <p:bldP spid="12" grpId="0"/>
      <p:bldP spid="14" grpId="0" animBg="1"/>
      <p:bldP spid="15" grpId="0"/>
      <p:bldP spid="16" grpId="0" animBg="1"/>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B40B365E-19B7-4BB3-BD59-DFF5E1D0F5B5}"/>
              </a:ext>
            </a:extLst>
          </p:cNvPr>
          <p:cNvSpPr txBox="1"/>
          <p:nvPr/>
        </p:nvSpPr>
        <p:spPr>
          <a:xfrm>
            <a:off x="386892" y="1310766"/>
            <a:ext cx="8934042" cy="4985980"/>
          </a:xfrm>
          <a:prstGeom prst="rect">
            <a:avLst/>
          </a:prstGeom>
          <a:noFill/>
        </p:spPr>
        <p:txBody>
          <a:bodyPr wrap="square" rtlCol="0">
            <a:spAutoFit/>
          </a:bodyPr>
          <a:lstStyle/>
          <a:p>
            <a:pPr marL="914400" lvl="1" indent="-457200">
              <a:lnSpc>
                <a:spcPct val="150000"/>
              </a:lnSpc>
              <a:buFont typeface="Wingdings" panose="05000000000000000000" pitchFamily="2" charset="2"/>
              <a:buChar char="Ø"/>
              <a:defRPr/>
            </a:pPr>
            <a:r>
              <a:rPr lang="tr-TR" sz="2800" dirty="0">
                <a:solidFill>
                  <a:schemeClr val="bg1"/>
                </a:solidFill>
              </a:rPr>
              <a:t>AKTS kredisi dersin düzeyini belirtmez.</a:t>
            </a:r>
          </a:p>
          <a:p>
            <a:pPr marL="914400" lvl="1" indent="-457200">
              <a:lnSpc>
                <a:spcPct val="150000"/>
              </a:lnSpc>
              <a:buFont typeface="Wingdings" panose="05000000000000000000" pitchFamily="2" charset="2"/>
              <a:buChar char="Ø"/>
              <a:defRPr/>
            </a:pPr>
            <a:r>
              <a:rPr lang="tr-TR" sz="2800" dirty="0">
                <a:solidFill>
                  <a:schemeClr val="bg1"/>
                </a:solidFill>
              </a:rPr>
              <a:t>AKTS kredisi sadece ders saatine bağımlı değildir ve o dersin oluşturduğu tüm iş yükünü kapsar.</a:t>
            </a:r>
          </a:p>
          <a:p>
            <a:pPr marL="914400" lvl="1" indent="-457200">
              <a:lnSpc>
                <a:spcPct val="150000"/>
              </a:lnSpc>
              <a:buFont typeface="Wingdings" panose="05000000000000000000" pitchFamily="2" charset="2"/>
              <a:buChar char="Ø"/>
              <a:defRPr/>
            </a:pPr>
            <a:r>
              <a:rPr lang="tr-TR" sz="2800" dirty="0">
                <a:solidFill>
                  <a:schemeClr val="bg1"/>
                </a:solidFill>
              </a:rPr>
              <a:t>Farklı teorik saat ve farklı uygulamalarla aynı çıktı elde edilebilir.</a:t>
            </a:r>
          </a:p>
          <a:p>
            <a:pPr marL="914400" lvl="1" indent="-457200">
              <a:lnSpc>
                <a:spcPct val="150000"/>
              </a:lnSpc>
              <a:buFont typeface="Wingdings" panose="05000000000000000000" pitchFamily="2" charset="2"/>
              <a:buChar char="Ø"/>
              <a:defRPr/>
            </a:pPr>
            <a:r>
              <a:rPr lang="tr-TR" sz="2800" dirty="0">
                <a:solidFill>
                  <a:schemeClr val="bg1"/>
                </a:solidFill>
              </a:rPr>
              <a:t>Zorunlu ve seçmeli derslerin tümüne AKTS kredisi verilmelidir.</a:t>
            </a:r>
          </a:p>
          <a:p>
            <a:pPr marL="342900" indent="-342900" algn="just">
              <a:buFont typeface="Wingdings" panose="05000000000000000000" pitchFamily="2" charset="2"/>
              <a:buChar char="Ø"/>
            </a:pPr>
            <a:endParaRPr lang="tr-TR" sz="2400" dirty="0">
              <a:solidFill>
                <a:schemeClr val="bg1"/>
              </a:solidFill>
              <a:latin typeface="Trebuchet MS" panose="020B0603020202020204" pitchFamily="34" charset="0"/>
            </a:endParaRPr>
          </a:p>
        </p:txBody>
      </p:sp>
      <p:grpSp>
        <p:nvGrpSpPr>
          <p:cNvPr id="77" name="Group 12">
            <a:extLst>
              <a:ext uri="{FF2B5EF4-FFF2-40B4-BE49-F238E27FC236}">
                <a16:creationId xmlns:a16="http://schemas.microsoft.com/office/drawing/2014/main" id="{F20A2205-A55E-4133-8A1D-07C5D0AF885E}"/>
              </a:ext>
            </a:extLst>
          </p:cNvPr>
          <p:cNvGrpSpPr/>
          <p:nvPr/>
        </p:nvGrpSpPr>
        <p:grpSpPr>
          <a:xfrm>
            <a:off x="9504219" y="567848"/>
            <a:ext cx="2346036" cy="1270188"/>
            <a:chOff x="1875629" y="2488979"/>
            <a:chExt cx="4667412" cy="3017770"/>
          </a:xfrm>
        </p:grpSpPr>
        <p:sp>
          <p:nvSpPr>
            <p:cNvPr id="78" name="Freeform 6">
              <a:extLst>
                <a:ext uri="{FF2B5EF4-FFF2-40B4-BE49-F238E27FC236}">
                  <a16:creationId xmlns:a16="http://schemas.microsoft.com/office/drawing/2014/main" id="{FE587D9A-ED8C-4FB1-99FE-1E4129A3EFDA}"/>
                </a:ext>
              </a:extLst>
            </p:cNvPr>
            <p:cNvSpPr>
              <a:spLocks/>
            </p:cNvSpPr>
            <p:nvPr/>
          </p:nvSpPr>
          <p:spPr bwMode="auto">
            <a:xfrm>
              <a:off x="2511150" y="3040735"/>
              <a:ext cx="3062989" cy="2426604"/>
            </a:xfrm>
            <a:custGeom>
              <a:avLst/>
              <a:gdLst>
                <a:gd name="T0" fmla="*/ 323 w 664"/>
                <a:gd name="T1" fmla="*/ 471 h 486"/>
                <a:gd name="T2" fmla="*/ 332 w 664"/>
                <a:gd name="T3" fmla="*/ 458 h 486"/>
                <a:gd name="T4" fmla="*/ 302 w 664"/>
                <a:gd name="T5" fmla="*/ 385 h 486"/>
                <a:gd name="T6" fmla="*/ 299 w 664"/>
                <a:gd name="T7" fmla="*/ 384 h 486"/>
                <a:gd name="T8" fmla="*/ 293 w 664"/>
                <a:gd name="T9" fmla="*/ 334 h 486"/>
                <a:gd name="T10" fmla="*/ 248 w 664"/>
                <a:gd name="T11" fmla="*/ 312 h 486"/>
                <a:gd name="T12" fmla="*/ 212 w 664"/>
                <a:gd name="T13" fmla="*/ 256 h 486"/>
                <a:gd name="T14" fmla="*/ 150 w 664"/>
                <a:gd name="T15" fmla="*/ 282 h 486"/>
                <a:gd name="T16" fmla="*/ 63 w 664"/>
                <a:gd name="T17" fmla="*/ 271 h 486"/>
                <a:gd name="T18" fmla="*/ 44 w 664"/>
                <a:gd name="T19" fmla="*/ 246 h 486"/>
                <a:gd name="T20" fmla="*/ 2 w 664"/>
                <a:gd name="T21" fmla="*/ 191 h 486"/>
                <a:gd name="T22" fmla="*/ 2 w 664"/>
                <a:gd name="T23" fmla="*/ 183 h 486"/>
                <a:gd name="T24" fmla="*/ 67 w 664"/>
                <a:gd name="T25" fmla="*/ 80 h 486"/>
                <a:gd name="T26" fmla="*/ 116 w 664"/>
                <a:gd name="T27" fmla="*/ 3 h 486"/>
                <a:gd name="T28" fmla="*/ 122 w 664"/>
                <a:gd name="T29" fmla="*/ 2 h 486"/>
                <a:gd name="T30" fmla="*/ 155 w 664"/>
                <a:gd name="T31" fmla="*/ 19 h 486"/>
                <a:gd name="T32" fmla="*/ 181 w 664"/>
                <a:gd name="T33" fmla="*/ 26 h 486"/>
                <a:gd name="T34" fmla="*/ 217 w 664"/>
                <a:gd name="T35" fmla="*/ 32 h 486"/>
                <a:gd name="T36" fmla="*/ 223 w 664"/>
                <a:gd name="T37" fmla="*/ 33 h 486"/>
                <a:gd name="T38" fmla="*/ 214 w 664"/>
                <a:gd name="T39" fmla="*/ 44 h 486"/>
                <a:gd name="T40" fmla="*/ 170 w 664"/>
                <a:gd name="T41" fmla="*/ 102 h 486"/>
                <a:gd name="T42" fmla="*/ 171 w 664"/>
                <a:gd name="T43" fmla="*/ 151 h 486"/>
                <a:gd name="T44" fmla="*/ 217 w 664"/>
                <a:gd name="T45" fmla="*/ 166 h 486"/>
                <a:gd name="T46" fmla="*/ 245 w 664"/>
                <a:gd name="T47" fmla="*/ 152 h 486"/>
                <a:gd name="T48" fmla="*/ 308 w 664"/>
                <a:gd name="T49" fmla="*/ 119 h 486"/>
                <a:gd name="T50" fmla="*/ 353 w 664"/>
                <a:gd name="T51" fmla="*/ 96 h 486"/>
                <a:gd name="T52" fmla="*/ 372 w 664"/>
                <a:gd name="T53" fmla="*/ 97 h 486"/>
                <a:gd name="T54" fmla="*/ 538 w 664"/>
                <a:gd name="T55" fmla="*/ 205 h 486"/>
                <a:gd name="T56" fmla="*/ 647 w 664"/>
                <a:gd name="T57" fmla="*/ 275 h 486"/>
                <a:gd name="T58" fmla="*/ 663 w 664"/>
                <a:gd name="T59" fmla="*/ 308 h 486"/>
                <a:gd name="T60" fmla="*/ 643 w 664"/>
                <a:gd name="T61" fmla="*/ 334 h 486"/>
                <a:gd name="T62" fmla="*/ 612 w 664"/>
                <a:gd name="T63" fmla="*/ 331 h 486"/>
                <a:gd name="T64" fmla="*/ 483 w 664"/>
                <a:gd name="T65" fmla="*/ 254 h 486"/>
                <a:gd name="T66" fmla="*/ 463 w 664"/>
                <a:gd name="T67" fmla="*/ 242 h 486"/>
                <a:gd name="T68" fmla="*/ 448 w 664"/>
                <a:gd name="T69" fmla="*/ 247 h 486"/>
                <a:gd name="T70" fmla="*/ 451 w 664"/>
                <a:gd name="T71" fmla="*/ 262 h 486"/>
                <a:gd name="T72" fmla="*/ 496 w 664"/>
                <a:gd name="T73" fmla="*/ 289 h 486"/>
                <a:gd name="T74" fmla="*/ 527 w 664"/>
                <a:gd name="T75" fmla="*/ 307 h 486"/>
                <a:gd name="T76" fmla="*/ 571 w 664"/>
                <a:gd name="T77" fmla="*/ 333 h 486"/>
                <a:gd name="T78" fmla="*/ 588 w 664"/>
                <a:gd name="T79" fmla="*/ 344 h 486"/>
                <a:gd name="T80" fmla="*/ 586 w 664"/>
                <a:gd name="T81" fmla="*/ 384 h 486"/>
                <a:gd name="T82" fmla="*/ 544 w 664"/>
                <a:gd name="T83" fmla="*/ 388 h 486"/>
                <a:gd name="T84" fmla="*/ 455 w 664"/>
                <a:gd name="T85" fmla="*/ 339 h 486"/>
                <a:gd name="T86" fmla="*/ 428 w 664"/>
                <a:gd name="T87" fmla="*/ 325 h 486"/>
                <a:gd name="T88" fmla="*/ 411 w 664"/>
                <a:gd name="T89" fmla="*/ 329 h 486"/>
                <a:gd name="T90" fmla="*/ 416 w 664"/>
                <a:gd name="T91" fmla="*/ 345 h 486"/>
                <a:gd name="T92" fmla="*/ 482 w 664"/>
                <a:gd name="T93" fmla="*/ 381 h 486"/>
                <a:gd name="T94" fmla="*/ 522 w 664"/>
                <a:gd name="T95" fmla="*/ 404 h 486"/>
                <a:gd name="T96" fmla="*/ 529 w 664"/>
                <a:gd name="T97" fmla="*/ 433 h 486"/>
                <a:gd name="T98" fmla="*/ 486 w 664"/>
                <a:gd name="T99" fmla="*/ 450 h 486"/>
                <a:gd name="T100" fmla="*/ 461 w 664"/>
                <a:gd name="T101" fmla="*/ 438 h 486"/>
                <a:gd name="T102" fmla="*/ 407 w 664"/>
                <a:gd name="T103" fmla="*/ 410 h 486"/>
                <a:gd name="T104" fmla="*/ 393 w 664"/>
                <a:gd name="T105" fmla="*/ 403 h 486"/>
                <a:gd name="T106" fmla="*/ 376 w 664"/>
                <a:gd name="T107" fmla="*/ 407 h 486"/>
                <a:gd name="T108" fmla="*/ 382 w 664"/>
                <a:gd name="T109" fmla="*/ 424 h 486"/>
                <a:gd name="T110" fmla="*/ 435 w 664"/>
                <a:gd name="T111" fmla="*/ 451 h 486"/>
                <a:gd name="T112" fmla="*/ 464 w 664"/>
                <a:gd name="T113" fmla="*/ 466 h 486"/>
                <a:gd name="T114" fmla="*/ 441 w 664"/>
                <a:gd name="T115" fmla="*/ 479 h 486"/>
                <a:gd name="T116" fmla="*/ 387 w 664"/>
                <a:gd name="T117" fmla="*/ 481 h 486"/>
                <a:gd name="T118" fmla="*/ 335 w 664"/>
                <a:gd name="T119" fmla="*/ 473 h 486"/>
                <a:gd name="T120" fmla="*/ 323 w 664"/>
                <a:gd name="T121" fmla="*/ 47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4" h="486">
                  <a:moveTo>
                    <a:pt x="323" y="471"/>
                  </a:moveTo>
                  <a:cubicBezTo>
                    <a:pt x="326" y="467"/>
                    <a:pt x="329" y="462"/>
                    <a:pt x="332" y="458"/>
                  </a:cubicBezTo>
                  <a:cubicBezTo>
                    <a:pt x="352" y="431"/>
                    <a:pt x="338" y="391"/>
                    <a:pt x="302" y="385"/>
                  </a:cubicBezTo>
                  <a:cubicBezTo>
                    <a:pt x="301" y="385"/>
                    <a:pt x="300" y="384"/>
                    <a:pt x="299" y="384"/>
                  </a:cubicBezTo>
                  <a:cubicBezTo>
                    <a:pt x="306" y="366"/>
                    <a:pt x="304" y="349"/>
                    <a:pt x="293" y="334"/>
                  </a:cubicBezTo>
                  <a:cubicBezTo>
                    <a:pt x="282" y="319"/>
                    <a:pt x="267" y="312"/>
                    <a:pt x="248" y="312"/>
                  </a:cubicBezTo>
                  <a:cubicBezTo>
                    <a:pt x="250" y="285"/>
                    <a:pt x="239" y="264"/>
                    <a:pt x="212" y="256"/>
                  </a:cubicBezTo>
                  <a:cubicBezTo>
                    <a:pt x="185" y="247"/>
                    <a:pt x="165" y="258"/>
                    <a:pt x="150" y="282"/>
                  </a:cubicBezTo>
                  <a:cubicBezTo>
                    <a:pt x="132" y="246"/>
                    <a:pt x="87" y="242"/>
                    <a:pt x="63" y="271"/>
                  </a:cubicBezTo>
                  <a:cubicBezTo>
                    <a:pt x="56" y="262"/>
                    <a:pt x="50" y="254"/>
                    <a:pt x="44" y="246"/>
                  </a:cubicBezTo>
                  <a:cubicBezTo>
                    <a:pt x="30" y="227"/>
                    <a:pt x="16" y="209"/>
                    <a:pt x="2" y="191"/>
                  </a:cubicBezTo>
                  <a:cubicBezTo>
                    <a:pt x="0" y="188"/>
                    <a:pt x="0" y="186"/>
                    <a:pt x="2" y="183"/>
                  </a:cubicBezTo>
                  <a:cubicBezTo>
                    <a:pt x="24" y="149"/>
                    <a:pt x="45" y="115"/>
                    <a:pt x="67" y="80"/>
                  </a:cubicBezTo>
                  <a:cubicBezTo>
                    <a:pt x="83" y="54"/>
                    <a:pt x="99" y="29"/>
                    <a:pt x="116" y="3"/>
                  </a:cubicBezTo>
                  <a:cubicBezTo>
                    <a:pt x="118" y="0"/>
                    <a:pt x="120" y="1"/>
                    <a:pt x="122" y="2"/>
                  </a:cubicBezTo>
                  <a:cubicBezTo>
                    <a:pt x="133" y="8"/>
                    <a:pt x="143" y="14"/>
                    <a:pt x="155" y="19"/>
                  </a:cubicBezTo>
                  <a:cubicBezTo>
                    <a:pt x="163" y="22"/>
                    <a:pt x="172" y="24"/>
                    <a:pt x="181" y="26"/>
                  </a:cubicBezTo>
                  <a:cubicBezTo>
                    <a:pt x="193" y="28"/>
                    <a:pt x="205" y="30"/>
                    <a:pt x="217" y="32"/>
                  </a:cubicBezTo>
                  <a:cubicBezTo>
                    <a:pt x="219" y="32"/>
                    <a:pt x="220" y="32"/>
                    <a:pt x="223" y="33"/>
                  </a:cubicBezTo>
                  <a:cubicBezTo>
                    <a:pt x="220" y="37"/>
                    <a:pt x="217" y="41"/>
                    <a:pt x="214" y="44"/>
                  </a:cubicBezTo>
                  <a:cubicBezTo>
                    <a:pt x="199" y="64"/>
                    <a:pt x="184" y="83"/>
                    <a:pt x="170" y="102"/>
                  </a:cubicBezTo>
                  <a:cubicBezTo>
                    <a:pt x="159" y="117"/>
                    <a:pt x="160" y="137"/>
                    <a:pt x="171" y="151"/>
                  </a:cubicBezTo>
                  <a:cubicBezTo>
                    <a:pt x="181" y="165"/>
                    <a:pt x="202" y="172"/>
                    <a:pt x="217" y="166"/>
                  </a:cubicBezTo>
                  <a:cubicBezTo>
                    <a:pt x="226" y="162"/>
                    <a:pt x="236" y="157"/>
                    <a:pt x="245" y="152"/>
                  </a:cubicBezTo>
                  <a:cubicBezTo>
                    <a:pt x="266" y="141"/>
                    <a:pt x="287" y="130"/>
                    <a:pt x="308" y="119"/>
                  </a:cubicBezTo>
                  <a:cubicBezTo>
                    <a:pt x="323" y="111"/>
                    <a:pt x="338" y="104"/>
                    <a:pt x="353" y="96"/>
                  </a:cubicBezTo>
                  <a:cubicBezTo>
                    <a:pt x="360" y="92"/>
                    <a:pt x="366" y="93"/>
                    <a:pt x="372" y="97"/>
                  </a:cubicBezTo>
                  <a:cubicBezTo>
                    <a:pt x="428" y="133"/>
                    <a:pt x="483" y="169"/>
                    <a:pt x="538" y="205"/>
                  </a:cubicBezTo>
                  <a:cubicBezTo>
                    <a:pt x="575" y="228"/>
                    <a:pt x="611" y="252"/>
                    <a:pt x="647" y="275"/>
                  </a:cubicBezTo>
                  <a:cubicBezTo>
                    <a:pt x="659" y="283"/>
                    <a:pt x="664" y="294"/>
                    <a:pt x="663" y="308"/>
                  </a:cubicBezTo>
                  <a:cubicBezTo>
                    <a:pt x="662" y="320"/>
                    <a:pt x="655" y="329"/>
                    <a:pt x="643" y="334"/>
                  </a:cubicBezTo>
                  <a:cubicBezTo>
                    <a:pt x="632" y="339"/>
                    <a:pt x="622" y="337"/>
                    <a:pt x="612" y="331"/>
                  </a:cubicBezTo>
                  <a:cubicBezTo>
                    <a:pt x="569" y="306"/>
                    <a:pt x="526" y="280"/>
                    <a:pt x="483" y="254"/>
                  </a:cubicBezTo>
                  <a:cubicBezTo>
                    <a:pt x="477" y="250"/>
                    <a:pt x="470" y="246"/>
                    <a:pt x="463" y="242"/>
                  </a:cubicBezTo>
                  <a:cubicBezTo>
                    <a:pt x="457" y="239"/>
                    <a:pt x="451" y="241"/>
                    <a:pt x="448" y="247"/>
                  </a:cubicBezTo>
                  <a:cubicBezTo>
                    <a:pt x="445" y="252"/>
                    <a:pt x="446" y="259"/>
                    <a:pt x="451" y="262"/>
                  </a:cubicBezTo>
                  <a:cubicBezTo>
                    <a:pt x="466" y="271"/>
                    <a:pt x="481" y="280"/>
                    <a:pt x="496" y="289"/>
                  </a:cubicBezTo>
                  <a:cubicBezTo>
                    <a:pt x="506" y="295"/>
                    <a:pt x="516" y="301"/>
                    <a:pt x="527" y="307"/>
                  </a:cubicBezTo>
                  <a:cubicBezTo>
                    <a:pt x="541" y="316"/>
                    <a:pt x="556" y="325"/>
                    <a:pt x="571" y="333"/>
                  </a:cubicBezTo>
                  <a:cubicBezTo>
                    <a:pt x="577" y="337"/>
                    <a:pt x="583" y="340"/>
                    <a:pt x="588" y="344"/>
                  </a:cubicBezTo>
                  <a:cubicBezTo>
                    <a:pt x="600" y="354"/>
                    <a:pt x="601" y="372"/>
                    <a:pt x="586" y="384"/>
                  </a:cubicBezTo>
                  <a:cubicBezTo>
                    <a:pt x="573" y="394"/>
                    <a:pt x="559" y="396"/>
                    <a:pt x="544" y="388"/>
                  </a:cubicBezTo>
                  <a:cubicBezTo>
                    <a:pt x="514" y="372"/>
                    <a:pt x="484" y="355"/>
                    <a:pt x="455" y="339"/>
                  </a:cubicBezTo>
                  <a:cubicBezTo>
                    <a:pt x="446" y="334"/>
                    <a:pt x="437" y="329"/>
                    <a:pt x="428" y="325"/>
                  </a:cubicBezTo>
                  <a:cubicBezTo>
                    <a:pt x="421" y="321"/>
                    <a:pt x="414" y="323"/>
                    <a:pt x="411" y="329"/>
                  </a:cubicBezTo>
                  <a:cubicBezTo>
                    <a:pt x="407" y="335"/>
                    <a:pt x="410" y="341"/>
                    <a:pt x="416" y="345"/>
                  </a:cubicBezTo>
                  <a:cubicBezTo>
                    <a:pt x="438" y="357"/>
                    <a:pt x="460" y="369"/>
                    <a:pt x="482" y="381"/>
                  </a:cubicBezTo>
                  <a:cubicBezTo>
                    <a:pt x="496" y="389"/>
                    <a:pt x="509" y="396"/>
                    <a:pt x="522" y="404"/>
                  </a:cubicBezTo>
                  <a:cubicBezTo>
                    <a:pt x="531" y="410"/>
                    <a:pt x="534" y="423"/>
                    <a:pt x="529" y="433"/>
                  </a:cubicBezTo>
                  <a:cubicBezTo>
                    <a:pt x="519" y="449"/>
                    <a:pt x="503" y="456"/>
                    <a:pt x="486" y="450"/>
                  </a:cubicBezTo>
                  <a:cubicBezTo>
                    <a:pt x="478" y="447"/>
                    <a:pt x="469" y="442"/>
                    <a:pt x="461" y="438"/>
                  </a:cubicBezTo>
                  <a:cubicBezTo>
                    <a:pt x="443" y="429"/>
                    <a:pt x="425" y="419"/>
                    <a:pt x="407" y="410"/>
                  </a:cubicBezTo>
                  <a:cubicBezTo>
                    <a:pt x="402" y="408"/>
                    <a:pt x="398" y="406"/>
                    <a:pt x="393" y="403"/>
                  </a:cubicBezTo>
                  <a:cubicBezTo>
                    <a:pt x="386" y="400"/>
                    <a:pt x="379" y="401"/>
                    <a:pt x="376" y="407"/>
                  </a:cubicBezTo>
                  <a:cubicBezTo>
                    <a:pt x="372" y="413"/>
                    <a:pt x="375" y="420"/>
                    <a:pt x="382" y="424"/>
                  </a:cubicBezTo>
                  <a:cubicBezTo>
                    <a:pt x="399" y="433"/>
                    <a:pt x="417" y="442"/>
                    <a:pt x="435" y="451"/>
                  </a:cubicBezTo>
                  <a:cubicBezTo>
                    <a:pt x="445" y="456"/>
                    <a:pt x="454" y="461"/>
                    <a:pt x="464" y="466"/>
                  </a:cubicBezTo>
                  <a:cubicBezTo>
                    <a:pt x="457" y="472"/>
                    <a:pt x="449" y="476"/>
                    <a:pt x="441" y="479"/>
                  </a:cubicBezTo>
                  <a:cubicBezTo>
                    <a:pt x="423" y="486"/>
                    <a:pt x="405" y="484"/>
                    <a:pt x="387" y="481"/>
                  </a:cubicBezTo>
                  <a:cubicBezTo>
                    <a:pt x="370" y="479"/>
                    <a:pt x="352" y="476"/>
                    <a:pt x="335" y="473"/>
                  </a:cubicBezTo>
                  <a:cubicBezTo>
                    <a:pt x="331" y="473"/>
                    <a:pt x="327" y="472"/>
                    <a:pt x="323" y="47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79" name="Freeform 7">
              <a:extLst>
                <a:ext uri="{FF2B5EF4-FFF2-40B4-BE49-F238E27FC236}">
                  <a16:creationId xmlns:a16="http://schemas.microsoft.com/office/drawing/2014/main" id="{3A87369C-A9D1-482D-BBD6-436AE756441D}"/>
                </a:ext>
              </a:extLst>
            </p:cNvPr>
            <p:cNvSpPr>
              <a:spLocks/>
            </p:cNvSpPr>
            <p:nvPr/>
          </p:nvSpPr>
          <p:spPr bwMode="auto">
            <a:xfrm>
              <a:off x="3365454" y="2978805"/>
              <a:ext cx="2583746" cy="1373761"/>
            </a:xfrm>
            <a:custGeom>
              <a:avLst/>
              <a:gdLst>
                <a:gd name="T0" fmla="*/ 486 w 561"/>
                <a:gd name="T1" fmla="*/ 275 h 275"/>
                <a:gd name="T2" fmla="*/ 413 w 561"/>
                <a:gd name="T3" fmla="*/ 228 h 275"/>
                <a:gd name="T4" fmla="*/ 330 w 561"/>
                <a:gd name="T5" fmla="*/ 174 h 275"/>
                <a:gd name="T6" fmla="*/ 229 w 561"/>
                <a:gd name="T7" fmla="*/ 109 h 275"/>
                <a:gd name="T8" fmla="*/ 203 w 561"/>
                <a:gd name="T9" fmla="*/ 92 h 275"/>
                <a:gd name="T10" fmla="*/ 154 w 561"/>
                <a:gd name="T11" fmla="*/ 90 h 275"/>
                <a:gd name="T12" fmla="*/ 78 w 561"/>
                <a:gd name="T13" fmla="*/ 130 h 275"/>
                <a:gd name="T14" fmla="*/ 32 w 561"/>
                <a:gd name="T15" fmla="*/ 154 h 275"/>
                <a:gd name="T16" fmla="*/ 7 w 561"/>
                <a:gd name="T17" fmla="*/ 151 h 275"/>
                <a:gd name="T18" fmla="*/ 7 w 561"/>
                <a:gd name="T19" fmla="*/ 126 h 275"/>
                <a:gd name="T20" fmla="*/ 57 w 561"/>
                <a:gd name="T21" fmla="*/ 61 h 275"/>
                <a:gd name="T22" fmla="*/ 82 w 561"/>
                <a:gd name="T23" fmla="*/ 33 h 275"/>
                <a:gd name="T24" fmla="*/ 117 w 561"/>
                <a:gd name="T25" fmla="*/ 20 h 275"/>
                <a:gd name="T26" fmla="*/ 158 w 561"/>
                <a:gd name="T27" fmla="*/ 12 h 275"/>
                <a:gd name="T28" fmla="*/ 260 w 561"/>
                <a:gd name="T29" fmla="*/ 3 h 275"/>
                <a:gd name="T30" fmla="*/ 309 w 561"/>
                <a:gd name="T31" fmla="*/ 11 h 275"/>
                <a:gd name="T32" fmla="*/ 380 w 561"/>
                <a:gd name="T33" fmla="*/ 25 h 275"/>
                <a:gd name="T34" fmla="*/ 405 w 561"/>
                <a:gd name="T35" fmla="*/ 22 h 275"/>
                <a:gd name="T36" fmla="*/ 432 w 561"/>
                <a:gd name="T37" fmla="*/ 10 h 275"/>
                <a:gd name="T38" fmla="*/ 440 w 561"/>
                <a:gd name="T39" fmla="*/ 12 h 275"/>
                <a:gd name="T40" fmla="*/ 481 w 561"/>
                <a:gd name="T41" fmla="*/ 78 h 275"/>
                <a:gd name="T42" fmla="*/ 535 w 561"/>
                <a:gd name="T43" fmla="*/ 164 h 275"/>
                <a:gd name="T44" fmla="*/ 559 w 561"/>
                <a:gd name="T45" fmla="*/ 201 h 275"/>
                <a:gd name="T46" fmla="*/ 559 w 561"/>
                <a:gd name="T47" fmla="*/ 207 h 275"/>
                <a:gd name="T48" fmla="*/ 487 w 561"/>
                <a:gd name="T49" fmla="*/ 275 h 275"/>
                <a:gd name="T50" fmla="*/ 486 w 561"/>
                <a:gd name="T51"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1" h="275">
                  <a:moveTo>
                    <a:pt x="486" y="275"/>
                  </a:moveTo>
                  <a:cubicBezTo>
                    <a:pt x="461" y="259"/>
                    <a:pt x="437" y="244"/>
                    <a:pt x="413" y="228"/>
                  </a:cubicBezTo>
                  <a:cubicBezTo>
                    <a:pt x="385" y="210"/>
                    <a:pt x="357" y="192"/>
                    <a:pt x="330" y="174"/>
                  </a:cubicBezTo>
                  <a:cubicBezTo>
                    <a:pt x="296" y="152"/>
                    <a:pt x="263" y="131"/>
                    <a:pt x="229" y="109"/>
                  </a:cubicBezTo>
                  <a:cubicBezTo>
                    <a:pt x="220" y="103"/>
                    <a:pt x="211" y="98"/>
                    <a:pt x="203" y="92"/>
                  </a:cubicBezTo>
                  <a:cubicBezTo>
                    <a:pt x="187" y="81"/>
                    <a:pt x="171" y="81"/>
                    <a:pt x="154" y="90"/>
                  </a:cubicBezTo>
                  <a:cubicBezTo>
                    <a:pt x="129" y="104"/>
                    <a:pt x="103" y="117"/>
                    <a:pt x="78" y="130"/>
                  </a:cubicBezTo>
                  <a:cubicBezTo>
                    <a:pt x="63" y="138"/>
                    <a:pt x="47" y="146"/>
                    <a:pt x="32" y="154"/>
                  </a:cubicBezTo>
                  <a:cubicBezTo>
                    <a:pt x="23" y="159"/>
                    <a:pt x="13" y="158"/>
                    <a:pt x="7" y="151"/>
                  </a:cubicBezTo>
                  <a:cubicBezTo>
                    <a:pt x="0" y="144"/>
                    <a:pt x="0" y="134"/>
                    <a:pt x="7" y="126"/>
                  </a:cubicBezTo>
                  <a:cubicBezTo>
                    <a:pt x="23" y="104"/>
                    <a:pt x="40" y="83"/>
                    <a:pt x="57" y="61"/>
                  </a:cubicBezTo>
                  <a:cubicBezTo>
                    <a:pt x="64" y="51"/>
                    <a:pt x="72" y="41"/>
                    <a:pt x="82" y="33"/>
                  </a:cubicBezTo>
                  <a:cubicBezTo>
                    <a:pt x="93" y="26"/>
                    <a:pt x="105" y="22"/>
                    <a:pt x="117" y="20"/>
                  </a:cubicBezTo>
                  <a:cubicBezTo>
                    <a:pt x="131" y="18"/>
                    <a:pt x="145" y="15"/>
                    <a:pt x="158" y="12"/>
                  </a:cubicBezTo>
                  <a:cubicBezTo>
                    <a:pt x="192" y="5"/>
                    <a:pt x="225" y="0"/>
                    <a:pt x="260" y="3"/>
                  </a:cubicBezTo>
                  <a:cubicBezTo>
                    <a:pt x="276" y="5"/>
                    <a:pt x="293" y="8"/>
                    <a:pt x="309" y="11"/>
                  </a:cubicBezTo>
                  <a:cubicBezTo>
                    <a:pt x="332" y="15"/>
                    <a:pt x="356" y="21"/>
                    <a:pt x="380" y="25"/>
                  </a:cubicBezTo>
                  <a:cubicBezTo>
                    <a:pt x="388" y="27"/>
                    <a:pt x="397" y="26"/>
                    <a:pt x="405" y="22"/>
                  </a:cubicBezTo>
                  <a:cubicBezTo>
                    <a:pt x="414" y="18"/>
                    <a:pt x="423" y="14"/>
                    <a:pt x="432" y="10"/>
                  </a:cubicBezTo>
                  <a:cubicBezTo>
                    <a:pt x="435" y="8"/>
                    <a:pt x="438" y="9"/>
                    <a:pt x="440" y="12"/>
                  </a:cubicBezTo>
                  <a:cubicBezTo>
                    <a:pt x="454" y="34"/>
                    <a:pt x="468" y="56"/>
                    <a:pt x="481" y="78"/>
                  </a:cubicBezTo>
                  <a:cubicBezTo>
                    <a:pt x="499" y="107"/>
                    <a:pt x="517" y="135"/>
                    <a:pt x="535" y="164"/>
                  </a:cubicBezTo>
                  <a:cubicBezTo>
                    <a:pt x="543" y="176"/>
                    <a:pt x="551" y="188"/>
                    <a:pt x="559" y="201"/>
                  </a:cubicBezTo>
                  <a:cubicBezTo>
                    <a:pt x="560" y="203"/>
                    <a:pt x="561" y="205"/>
                    <a:pt x="559" y="207"/>
                  </a:cubicBezTo>
                  <a:cubicBezTo>
                    <a:pt x="535" y="230"/>
                    <a:pt x="511" y="252"/>
                    <a:pt x="487" y="275"/>
                  </a:cubicBezTo>
                  <a:cubicBezTo>
                    <a:pt x="486" y="275"/>
                    <a:pt x="486" y="275"/>
                    <a:pt x="486" y="27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80" name="Freeform 8">
              <a:extLst>
                <a:ext uri="{FF2B5EF4-FFF2-40B4-BE49-F238E27FC236}">
                  <a16:creationId xmlns:a16="http://schemas.microsoft.com/office/drawing/2014/main" id="{AB77CA49-9DBD-4D37-A4BF-A1A5A93DFD38}"/>
                </a:ext>
              </a:extLst>
            </p:cNvPr>
            <p:cNvSpPr>
              <a:spLocks/>
            </p:cNvSpPr>
            <p:nvPr/>
          </p:nvSpPr>
          <p:spPr bwMode="auto">
            <a:xfrm>
              <a:off x="5376188" y="2488979"/>
              <a:ext cx="1166853" cy="1542666"/>
            </a:xfrm>
            <a:custGeom>
              <a:avLst/>
              <a:gdLst>
                <a:gd name="T0" fmla="*/ 99 w 254"/>
                <a:gd name="T1" fmla="*/ 0 h 309"/>
                <a:gd name="T2" fmla="*/ 254 w 254"/>
                <a:gd name="T3" fmla="*/ 246 h 309"/>
                <a:gd name="T4" fmla="*/ 234 w 254"/>
                <a:gd name="T5" fmla="*/ 259 h 309"/>
                <a:gd name="T6" fmla="*/ 160 w 254"/>
                <a:gd name="T7" fmla="*/ 307 h 309"/>
                <a:gd name="T8" fmla="*/ 154 w 254"/>
                <a:gd name="T9" fmla="*/ 306 h 309"/>
                <a:gd name="T10" fmla="*/ 71 w 254"/>
                <a:gd name="T11" fmla="*/ 175 h 309"/>
                <a:gd name="T12" fmla="*/ 22 w 254"/>
                <a:gd name="T13" fmla="*/ 96 h 309"/>
                <a:gd name="T14" fmla="*/ 2 w 254"/>
                <a:gd name="T15" fmla="*/ 66 h 309"/>
                <a:gd name="T16" fmla="*/ 3 w 254"/>
                <a:gd name="T17" fmla="*/ 60 h 309"/>
                <a:gd name="T18" fmla="*/ 52 w 254"/>
                <a:gd name="T19" fmla="*/ 29 h 309"/>
                <a:gd name="T20" fmla="*/ 90 w 254"/>
                <a:gd name="T21" fmla="*/ 4 h 309"/>
                <a:gd name="T22" fmla="*/ 99 w 254"/>
                <a:gd name="T2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 h="309">
                  <a:moveTo>
                    <a:pt x="99" y="0"/>
                  </a:moveTo>
                  <a:cubicBezTo>
                    <a:pt x="151" y="82"/>
                    <a:pt x="203" y="164"/>
                    <a:pt x="254" y="246"/>
                  </a:cubicBezTo>
                  <a:cubicBezTo>
                    <a:pt x="248" y="250"/>
                    <a:pt x="241" y="255"/>
                    <a:pt x="234" y="259"/>
                  </a:cubicBezTo>
                  <a:cubicBezTo>
                    <a:pt x="210" y="275"/>
                    <a:pt x="185" y="291"/>
                    <a:pt x="160" y="307"/>
                  </a:cubicBezTo>
                  <a:cubicBezTo>
                    <a:pt x="157" y="308"/>
                    <a:pt x="156" y="309"/>
                    <a:pt x="154" y="306"/>
                  </a:cubicBezTo>
                  <a:cubicBezTo>
                    <a:pt x="126" y="262"/>
                    <a:pt x="99" y="219"/>
                    <a:pt x="71" y="175"/>
                  </a:cubicBezTo>
                  <a:cubicBezTo>
                    <a:pt x="55" y="149"/>
                    <a:pt x="38" y="123"/>
                    <a:pt x="22" y="96"/>
                  </a:cubicBezTo>
                  <a:cubicBezTo>
                    <a:pt x="15" y="86"/>
                    <a:pt x="9" y="76"/>
                    <a:pt x="2" y="66"/>
                  </a:cubicBezTo>
                  <a:cubicBezTo>
                    <a:pt x="0" y="63"/>
                    <a:pt x="1" y="62"/>
                    <a:pt x="3" y="60"/>
                  </a:cubicBezTo>
                  <a:cubicBezTo>
                    <a:pt x="19" y="50"/>
                    <a:pt x="36" y="39"/>
                    <a:pt x="52" y="29"/>
                  </a:cubicBezTo>
                  <a:cubicBezTo>
                    <a:pt x="65" y="21"/>
                    <a:pt x="77" y="13"/>
                    <a:pt x="90" y="4"/>
                  </a:cubicBezTo>
                  <a:cubicBezTo>
                    <a:pt x="93" y="3"/>
                    <a:pt x="96" y="1"/>
                    <a:pt x="99"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81" name="Freeform 9">
              <a:extLst>
                <a:ext uri="{FF2B5EF4-FFF2-40B4-BE49-F238E27FC236}">
                  <a16:creationId xmlns:a16="http://schemas.microsoft.com/office/drawing/2014/main" id="{EA2AD8D7-47CF-42BE-9AA3-A8597827E026}"/>
                </a:ext>
              </a:extLst>
            </p:cNvPr>
            <p:cNvSpPr>
              <a:spLocks/>
            </p:cNvSpPr>
            <p:nvPr/>
          </p:nvSpPr>
          <p:spPr bwMode="auto">
            <a:xfrm>
              <a:off x="1875629" y="2528392"/>
              <a:ext cx="1177275" cy="1542666"/>
            </a:xfrm>
            <a:custGeom>
              <a:avLst/>
              <a:gdLst>
                <a:gd name="T0" fmla="*/ 156 w 254"/>
                <a:gd name="T1" fmla="*/ 0 h 309"/>
                <a:gd name="T2" fmla="*/ 254 w 254"/>
                <a:gd name="T3" fmla="*/ 62 h 309"/>
                <a:gd name="T4" fmla="*/ 98 w 254"/>
                <a:gd name="T5" fmla="*/ 309 h 309"/>
                <a:gd name="T6" fmla="*/ 0 w 254"/>
                <a:gd name="T7" fmla="*/ 247 h 309"/>
                <a:gd name="T8" fmla="*/ 156 w 254"/>
                <a:gd name="T9" fmla="*/ 0 h 309"/>
              </a:gdLst>
              <a:ahLst/>
              <a:cxnLst>
                <a:cxn ang="0">
                  <a:pos x="T0" y="T1"/>
                </a:cxn>
                <a:cxn ang="0">
                  <a:pos x="T2" y="T3"/>
                </a:cxn>
                <a:cxn ang="0">
                  <a:pos x="T4" y="T5"/>
                </a:cxn>
                <a:cxn ang="0">
                  <a:pos x="T6" y="T7"/>
                </a:cxn>
                <a:cxn ang="0">
                  <a:pos x="T8" y="T9"/>
                </a:cxn>
              </a:cxnLst>
              <a:rect l="0" t="0" r="r" b="b"/>
              <a:pathLst>
                <a:path w="254" h="309">
                  <a:moveTo>
                    <a:pt x="156" y="0"/>
                  </a:moveTo>
                  <a:cubicBezTo>
                    <a:pt x="189" y="21"/>
                    <a:pt x="221" y="41"/>
                    <a:pt x="254" y="62"/>
                  </a:cubicBezTo>
                  <a:cubicBezTo>
                    <a:pt x="202" y="144"/>
                    <a:pt x="150" y="226"/>
                    <a:pt x="98" y="309"/>
                  </a:cubicBezTo>
                  <a:cubicBezTo>
                    <a:pt x="65" y="288"/>
                    <a:pt x="33" y="268"/>
                    <a:pt x="0" y="247"/>
                  </a:cubicBezTo>
                  <a:cubicBezTo>
                    <a:pt x="52" y="165"/>
                    <a:pt x="104" y="83"/>
                    <a:pt x="1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3" name="Freeform 10">
              <a:extLst>
                <a:ext uri="{FF2B5EF4-FFF2-40B4-BE49-F238E27FC236}">
                  <a16:creationId xmlns:a16="http://schemas.microsoft.com/office/drawing/2014/main" id="{A70B9F7E-6E5F-4552-9C9E-5307F7CB4588}"/>
                </a:ext>
              </a:extLst>
            </p:cNvPr>
            <p:cNvSpPr>
              <a:spLocks/>
            </p:cNvSpPr>
            <p:nvPr/>
          </p:nvSpPr>
          <p:spPr bwMode="auto">
            <a:xfrm>
              <a:off x="2959135" y="4408868"/>
              <a:ext cx="604263" cy="805116"/>
            </a:xfrm>
            <a:custGeom>
              <a:avLst/>
              <a:gdLst>
                <a:gd name="T0" fmla="*/ 30 w 132"/>
                <a:gd name="T1" fmla="*/ 162 h 162"/>
                <a:gd name="T2" fmla="*/ 6 w 132"/>
                <a:gd name="T3" fmla="*/ 147 h 162"/>
                <a:gd name="T4" fmla="*/ 7 w 132"/>
                <a:gd name="T5" fmla="*/ 119 h 162"/>
                <a:gd name="T6" fmla="*/ 78 w 132"/>
                <a:gd name="T7" fmla="*/ 16 h 162"/>
                <a:gd name="T8" fmla="*/ 117 w 132"/>
                <a:gd name="T9" fmla="*/ 8 h 162"/>
                <a:gd name="T10" fmla="*/ 124 w 132"/>
                <a:gd name="T11" fmla="*/ 46 h 162"/>
                <a:gd name="T12" fmla="*/ 70 w 132"/>
                <a:gd name="T13" fmla="*/ 125 h 162"/>
                <a:gd name="T14" fmla="*/ 54 w 132"/>
                <a:gd name="T15" fmla="*/ 149 h 162"/>
                <a:gd name="T16" fmla="*/ 30 w 132"/>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62">
                  <a:moveTo>
                    <a:pt x="30" y="162"/>
                  </a:moveTo>
                  <a:cubicBezTo>
                    <a:pt x="19" y="162"/>
                    <a:pt x="11" y="156"/>
                    <a:pt x="6" y="147"/>
                  </a:cubicBezTo>
                  <a:cubicBezTo>
                    <a:pt x="0" y="138"/>
                    <a:pt x="1" y="128"/>
                    <a:pt x="7" y="119"/>
                  </a:cubicBezTo>
                  <a:cubicBezTo>
                    <a:pt x="31" y="85"/>
                    <a:pt x="54" y="50"/>
                    <a:pt x="78" y="16"/>
                  </a:cubicBezTo>
                  <a:cubicBezTo>
                    <a:pt x="86" y="3"/>
                    <a:pt x="104" y="0"/>
                    <a:pt x="117" y="8"/>
                  </a:cubicBezTo>
                  <a:cubicBezTo>
                    <a:pt x="129" y="17"/>
                    <a:pt x="132" y="34"/>
                    <a:pt x="124" y="46"/>
                  </a:cubicBezTo>
                  <a:cubicBezTo>
                    <a:pt x="106" y="73"/>
                    <a:pt x="88" y="99"/>
                    <a:pt x="70" y="125"/>
                  </a:cubicBezTo>
                  <a:cubicBezTo>
                    <a:pt x="65" y="133"/>
                    <a:pt x="59" y="141"/>
                    <a:pt x="54" y="149"/>
                  </a:cubicBezTo>
                  <a:cubicBezTo>
                    <a:pt x="48" y="157"/>
                    <a:pt x="41" y="162"/>
                    <a:pt x="30" y="16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4" name="Freeform 11">
              <a:extLst>
                <a:ext uri="{FF2B5EF4-FFF2-40B4-BE49-F238E27FC236}">
                  <a16:creationId xmlns:a16="http://schemas.microsoft.com/office/drawing/2014/main" id="{D951F608-2D75-4A71-9111-B7FA4C706E15}"/>
                </a:ext>
              </a:extLst>
            </p:cNvPr>
            <p:cNvSpPr>
              <a:spLocks/>
            </p:cNvSpPr>
            <p:nvPr/>
          </p:nvSpPr>
          <p:spPr bwMode="auto">
            <a:xfrm>
              <a:off x="3271685" y="4718525"/>
              <a:ext cx="541753" cy="658731"/>
            </a:xfrm>
            <a:custGeom>
              <a:avLst/>
              <a:gdLst>
                <a:gd name="T0" fmla="*/ 36 w 118"/>
                <a:gd name="T1" fmla="*/ 133 h 133"/>
                <a:gd name="T2" fmla="*/ 8 w 118"/>
                <a:gd name="T3" fmla="*/ 95 h 133"/>
                <a:gd name="T4" fmla="*/ 20 w 118"/>
                <a:gd name="T5" fmla="*/ 77 h 133"/>
                <a:gd name="T6" fmla="*/ 65 w 118"/>
                <a:gd name="T7" fmla="*/ 12 h 133"/>
                <a:gd name="T8" fmla="*/ 88 w 118"/>
                <a:gd name="T9" fmla="*/ 1 h 133"/>
                <a:gd name="T10" fmla="*/ 112 w 118"/>
                <a:gd name="T11" fmla="*/ 18 h 133"/>
                <a:gd name="T12" fmla="*/ 105 w 118"/>
                <a:gd name="T13" fmla="*/ 51 h 133"/>
                <a:gd name="T14" fmla="*/ 67 w 118"/>
                <a:gd name="T15" fmla="*/ 105 h 133"/>
                <a:gd name="T16" fmla="*/ 57 w 118"/>
                <a:gd name="T17" fmla="*/ 121 h 133"/>
                <a:gd name="T18" fmla="*/ 36 w 118"/>
                <a:gd name="T1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33">
                  <a:moveTo>
                    <a:pt x="36" y="133"/>
                  </a:moveTo>
                  <a:cubicBezTo>
                    <a:pt x="13" y="133"/>
                    <a:pt x="0" y="113"/>
                    <a:pt x="8" y="95"/>
                  </a:cubicBezTo>
                  <a:cubicBezTo>
                    <a:pt x="11" y="88"/>
                    <a:pt x="16" y="83"/>
                    <a:pt x="20" y="77"/>
                  </a:cubicBezTo>
                  <a:cubicBezTo>
                    <a:pt x="35" y="55"/>
                    <a:pt x="50" y="34"/>
                    <a:pt x="65" y="12"/>
                  </a:cubicBezTo>
                  <a:cubicBezTo>
                    <a:pt x="70" y="4"/>
                    <a:pt x="79" y="0"/>
                    <a:pt x="88" y="1"/>
                  </a:cubicBezTo>
                  <a:cubicBezTo>
                    <a:pt x="99" y="2"/>
                    <a:pt x="107" y="8"/>
                    <a:pt x="112" y="18"/>
                  </a:cubicBezTo>
                  <a:cubicBezTo>
                    <a:pt x="118" y="31"/>
                    <a:pt x="112" y="41"/>
                    <a:pt x="105" y="51"/>
                  </a:cubicBezTo>
                  <a:cubicBezTo>
                    <a:pt x="93" y="69"/>
                    <a:pt x="80" y="87"/>
                    <a:pt x="67" y="105"/>
                  </a:cubicBezTo>
                  <a:cubicBezTo>
                    <a:pt x="64" y="110"/>
                    <a:pt x="61" y="116"/>
                    <a:pt x="57" y="121"/>
                  </a:cubicBezTo>
                  <a:cubicBezTo>
                    <a:pt x="51" y="129"/>
                    <a:pt x="44" y="133"/>
                    <a:pt x="36" y="13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5" name="Freeform 12">
              <a:extLst>
                <a:ext uri="{FF2B5EF4-FFF2-40B4-BE49-F238E27FC236}">
                  <a16:creationId xmlns:a16="http://schemas.microsoft.com/office/drawing/2014/main" id="{044C2499-ADA0-4E6A-B9F7-6E578125E538}"/>
                </a:ext>
              </a:extLst>
            </p:cNvPr>
            <p:cNvSpPr>
              <a:spLocks/>
            </p:cNvSpPr>
            <p:nvPr/>
          </p:nvSpPr>
          <p:spPr bwMode="auto">
            <a:xfrm>
              <a:off x="2698680" y="4408868"/>
              <a:ext cx="416733" cy="534868"/>
            </a:xfrm>
            <a:custGeom>
              <a:avLst/>
              <a:gdLst>
                <a:gd name="T0" fmla="*/ 91 w 92"/>
                <a:gd name="T1" fmla="*/ 28 h 107"/>
                <a:gd name="T2" fmla="*/ 84 w 92"/>
                <a:gd name="T3" fmla="*/ 47 h 107"/>
                <a:gd name="T4" fmla="*/ 53 w 92"/>
                <a:gd name="T5" fmla="*/ 92 h 107"/>
                <a:gd name="T6" fmla="*/ 19 w 92"/>
                <a:gd name="T7" fmla="*/ 101 h 107"/>
                <a:gd name="T8" fmla="*/ 4 w 92"/>
                <a:gd name="T9" fmla="*/ 70 h 107"/>
                <a:gd name="T10" fmla="*/ 17 w 92"/>
                <a:gd name="T11" fmla="*/ 48 h 107"/>
                <a:gd name="T12" fmla="*/ 41 w 92"/>
                <a:gd name="T13" fmla="*/ 13 h 107"/>
                <a:gd name="T14" fmla="*/ 67 w 92"/>
                <a:gd name="T15" fmla="*/ 1 h 107"/>
                <a:gd name="T16" fmla="*/ 90 w 92"/>
                <a:gd name="T17" fmla="*/ 21 h 107"/>
                <a:gd name="T18" fmla="*/ 91 w 92"/>
                <a:gd name="T19" fmla="*/ 2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7">
                  <a:moveTo>
                    <a:pt x="91" y="28"/>
                  </a:moveTo>
                  <a:cubicBezTo>
                    <a:pt x="92" y="35"/>
                    <a:pt x="88" y="41"/>
                    <a:pt x="84" y="47"/>
                  </a:cubicBezTo>
                  <a:cubicBezTo>
                    <a:pt x="74" y="62"/>
                    <a:pt x="64" y="77"/>
                    <a:pt x="53" y="92"/>
                  </a:cubicBezTo>
                  <a:cubicBezTo>
                    <a:pt x="46" y="103"/>
                    <a:pt x="32" y="107"/>
                    <a:pt x="19" y="101"/>
                  </a:cubicBezTo>
                  <a:cubicBezTo>
                    <a:pt x="8" y="96"/>
                    <a:pt x="0" y="82"/>
                    <a:pt x="4" y="70"/>
                  </a:cubicBezTo>
                  <a:cubicBezTo>
                    <a:pt x="7" y="62"/>
                    <a:pt x="12" y="55"/>
                    <a:pt x="17" y="48"/>
                  </a:cubicBezTo>
                  <a:cubicBezTo>
                    <a:pt x="24" y="36"/>
                    <a:pt x="33" y="25"/>
                    <a:pt x="41" y="13"/>
                  </a:cubicBezTo>
                  <a:cubicBezTo>
                    <a:pt x="48" y="4"/>
                    <a:pt x="56" y="0"/>
                    <a:pt x="67" y="1"/>
                  </a:cubicBezTo>
                  <a:cubicBezTo>
                    <a:pt x="79" y="3"/>
                    <a:pt x="87" y="10"/>
                    <a:pt x="90" y="21"/>
                  </a:cubicBezTo>
                  <a:cubicBezTo>
                    <a:pt x="91" y="24"/>
                    <a:pt x="91" y="26"/>
                    <a:pt x="91" y="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6" name="Freeform 13">
              <a:extLst>
                <a:ext uri="{FF2B5EF4-FFF2-40B4-BE49-F238E27FC236}">
                  <a16:creationId xmlns:a16="http://schemas.microsoft.com/office/drawing/2014/main" id="{511CA212-FEC4-4657-AB73-E1ABE69C28FF}"/>
                </a:ext>
              </a:extLst>
            </p:cNvPr>
            <p:cNvSpPr>
              <a:spLocks/>
            </p:cNvSpPr>
            <p:nvPr/>
          </p:nvSpPr>
          <p:spPr bwMode="auto">
            <a:xfrm>
              <a:off x="3646745" y="5067596"/>
              <a:ext cx="333387" cy="439153"/>
            </a:xfrm>
            <a:custGeom>
              <a:avLst/>
              <a:gdLst>
                <a:gd name="T0" fmla="*/ 72 w 73"/>
                <a:gd name="T1" fmla="*/ 26 h 88"/>
                <a:gd name="T2" fmla="*/ 63 w 73"/>
                <a:gd name="T3" fmla="*/ 45 h 88"/>
                <a:gd name="T4" fmla="*/ 43 w 73"/>
                <a:gd name="T5" fmla="*/ 74 h 88"/>
                <a:gd name="T6" fmla="*/ 5 w 73"/>
                <a:gd name="T7" fmla="*/ 72 h 88"/>
                <a:gd name="T8" fmla="*/ 6 w 73"/>
                <a:gd name="T9" fmla="*/ 48 h 88"/>
                <a:gd name="T10" fmla="*/ 32 w 73"/>
                <a:gd name="T11" fmla="*/ 12 h 88"/>
                <a:gd name="T12" fmla="*/ 56 w 73"/>
                <a:gd name="T13" fmla="*/ 3 h 88"/>
                <a:gd name="T14" fmla="*/ 72 w 73"/>
                <a:gd name="T15" fmla="*/ 26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88">
                  <a:moveTo>
                    <a:pt x="72" y="26"/>
                  </a:moveTo>
                  <a:cubicBezTo>
                    <a:pt x="73" y="33"/>
                    <a:pt x="67" y="39"/>
                    <a:pt x="63" y="45"/>
                  </a:cubicBezTo>
                  <a:cubicBezTo>
                    <a:pt x="57" y="55"/>
                    <a:pt x="50" y="64"/>
                    <a:pt x="43" y="74"/>
                  </a:cubicBezTo>
                  <a:cubicBezTo>
                    <a:pt x="33" y="88"/>
                    <a:pt x="13" y="87"/>
                    <a:pt x="5" y="72"/>
                  </a:cubicBezTo>
                  <a:cubicBezTo>
                    <a:pt x="0" y="64"/>
                    <a:pt x="1" y="56"/>
                    <a:pt x="6" y="48"/>
                  </a:cubicBezTo>
                  <a:cubicBezTo>
                    <a:pt x="15" y="36"/>
                    <a:pt x="23" y="24"/>
                    <a:pt x="32" y="12"/>
                  </a:cubicBezTo>
                  <a:cubicBezTo>
                    <a:pt x="38" y="3"/>
                    <a:pt x="47" y="0"/>
                    <a:pt x="56" y="3"/>
                  </a:cubicBezTo>
                  <a:cubicBezTo>
                    <a:pt x="67" y="6"/>
                    <a:pt x="72" y="14"/>
                    <a:pt x="72" y="2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15" name="Arrow: Pentagon 8">
            <a:extLst>
              <a:ext uri="{FF2B5EF4-FFF2-40B4-BE49-F238E27FC236}">
                <a16:creationId xmlns:a16="http://schemas.microsoft.com/office/drawing/2014/main" id="{83FC3BF6-085A-465A-AC29-C6850C13445A}"/>
              </a:ext>
            </a:extLst>
          </p:cNvPr>
          <p:cNvSpPr/>
          <p:nvPr/>
        </p:nvSpPr>
        <p:spPr>
          <a:xfrm>
            <a:off x="242154" y="420074"/>
            <a:ext cx="1162013" cy="65820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TextBox 27">
            <a:extLst>
              <a:ext uri="{FF2B5EF4-FFF2-40B4-BE49-F238E27FC236}">
                <a16:creationId xmlns:a16="http://schemas.microsoft.com/office/drawing/2014/main" id="{AF674A17-AAE5-4964-89E9-E927EF4D90FD}"/>
              </a:ext>
            </a:extLst>
          </p:cNvPr>
          <p:cNvSpPr txBox="1"/>
          <p:nvPr/>
        </p:nvSpPr>
        <p:spPr>
          <a:xfrm>
            <a:off x="242154" y="420074"/>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a:t>
            </a:r>
            <a:r>
              <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rPr>
              <a:t>2</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17" name="TextBox 31">
            <a:extLst>
              <a:ext uri="{FF2B5EF4-FFF2-40B4-BE49-F238E27FC236}">
                <a16:creationId xmlns:a16="http://schemas.microsoft.com/office/drawing/2014/main" id="{6622EE78-8826-4D13-896F-3CE387814C90}"/>
              </a:ext>
            </a:extLst>
          </p:cNvPr>
          <p:cNvSpPr txBox="1"/>
          <p:nvPr/>
        </p:nvSpPr>
        <p:spPr>
          <a:xfrm>
            <a:off x="1591937" y="450311"/>
            <a:ext cx="4648627"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800" b="1" noProof="0" dirty="0" smtClean="0">
                <a:solidFill>
                  <a:srgbClr val="FFFFFF"/>
                </a:solidFill>
                <a:latin typeface="Trebuchet MS" panose="020B0603020202020204" pitchFamily="34" charset="0"/>
              </a:rPr>
              <a:t>AKTS</a:t>
            </a:r>
            <a:r>
              <a:rPr kumimoji="0" lang="tr-TR" sz="2800" b="1" i="0" u="none" strike="noStrike" kern="1200" cap="none" spc="0" normalizeH="0" baseline="0" noProof="0" dirty="0" smtClean="0">
                <a:ln>
                  <a:noFill/>
                </a:ln>
                <a:solidFill>
                  <a:srgbClr val="FFFFFF"/>
                </a:solidFill>
                <a:effectLst/>
                <a:uLnTx/>
                <a:uFillTx/>
                <a:latin typeface="Trebuchet MS" panose="020B0603020202020204" pitchFamily="34" charset="0"/>
              </a:rPr>
              <a:t> KREDİSİ NEDİR?</a:t>
            </a:r>
            <a:endPar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13086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B40B365E-19B7-4BB3-BD59-DFF5E1D0F5B5}"/>
              </a:ext>
            </a:extLst>
          </p:cNvPr>
          <p:cNvSpPr txBox="1"/>
          <p:nvPr/>
        </p:nvSpPr>
        <p:spPr>
          <a:xfrm>
            <a:off x="1002204" y="1662317"/>
            <a:ext cx="8934042" cy="4524315"/>
          </a:xfrm>
          <a:prstGeom prst="rect">
            <a:avLst/>
          </a:prstGeom>
          <a:noFill/>
        </p:spPr>
        <p:txBody>
          <a:bodyPr wrap="square" rtlCol="0">
            <a:spAutoFit/>
          </a:bodyPr>
          <a:lstStyle/>
          <a:p>
            <a:pPr marL="342900" indent="-342900" algn="just">
              <a:buFont typeface="Wingdings" panose="05000000000000000000" pitchFamily="2" charset="2"/>
              <a:buChar char="Ø"/>
            </a:pPr>
            <a:r>
              <a:rPr lang="tr-TR" sz="2400" dirty="0">
                <a:solidFill>
                  <a:schemeClr val="bg1"/>
                </a:solidFill>
                <a:latin typeface="Trebuchet MS" panose="020B0603020202020204" pitchFamily="34" charset="0"/>
              </a:rPr>
              <a:t>Bölüm başkanları, öğretim programlarının güncel tutulmasından </a:t>
            </a:r>
            <a:r>
              <a:rPr lang="tr-TR" sz="2400" dirty="0" smtClean="0">
                <a:solidFill>
                  <a:schemeClr val="bg1"/>
                </a:solidFill>
                <a:latin typeface="Trebuchet MS" panose="020B0603020202020204" pitchFamily="34" charset="0"/>
              </a:rPr>
              <a:t>ve geliştirilmesinden sorumludur.</a:t>
            </a:r>
          </a:p>
          <a:p>
            <a:pPr algn="just"/>
            <a:endParaRPr lang="tr-TR" sz="2400" dirty="0" smtClean="0">
              <a:solidFill>
                <a:schemeClr val="bg1"/>
              </a:solidFill>
              <a:latin typeface="Trebuchet MS" panose="020B0603020202020204" pitchFamily="34" charset="0"/>
            </a:endParaRPr>
          </a:p>
          <a:p>
            <a:pPr marL="342900" indent="-342900" algn="just">
              <a:buFont typeface="Wingdings" panose="05000000000000000000" pitchFamily="2" charset="2"/>
              <a:buChar char="Ø"/>
            </a:pPr>
            <a:r>
              <a:rPr lang="tr-TR" sz="2400" dirty="0" smtClean="0">
                <a:solidFill>
                  <a:schemeClr val="bg1"/>
                </a:solidFill>
                <a:latin typeface="Trebuchet MS" panose="020B0603020202020204" pitchFamily="34" charset="0"/>
              </a:rPr>
              <a:t>Programda ders </a:t>
            </a:r>
            <a:r>
              <a:rPr lang="tr-TR" sz="2400" dirty="0">
                <a:solidFill>
                  <a:schemeClr val="bg1"/>
                </a:solidFill>
                <a:latin typeface="Trebuchet MS" panose="020B0603020202020204" pitchFamily="34" charset="0"/>
              </a:rPr>
              <a:t>veren öğretim </a:t>
            </a:r>
            <a:r>
              <a:rPr lang="tr-TR" sz="2400" dirty="0" smtClean="0">
                <a:solidFill>
                  <a:schemeClr val="bg1"/>
                </a:solidFill>
                <a:latin typeface="Trebuchet MS" panose="020B0603020202020204" pitchFamily="34" charset="0"/>
              </a:rPr>
              <a:t>elemanlarından görüş </a:t>
            </a:r>
            <a:r>
              <a:rPr lang="tr-TR" sz="2400" dirty="0">
                <a:solidFill>
                  <a:schemeClr val="bg1"/>
                </a:solidFill>
                <a:latin typeface="Trebuchet MS" panose="020B0603020202020204" pitchFamily="34" charset="0"/>
              </a:rPr>
              <a:t>alır; bu </a:t>
            </a:r>
            <a:r>
              <a:rPr lang="tr-TR" sz="2400" dirty="0" smtClean="0">
                <a:solidFill>
                  <a:schemeClr val="bg1"/>
                </a:solidFill>
                <a:latin typeface="Trebuchet MS" panose="020B0603020202020204" pitchFamily="34" charset="0"/>
              </a:rPr>
              <a:t>doğrultudaki değerlendirme </a:t>
            </a:r>
            <a:r>
              <a:rPr lang="tr-TR" sz="2400" dirty="0">
                <a:solidFill>
                  <a:schemeClr val="bg1"/>
                </a:solidFill>
                <a:latin typeface="Trebuchet MS" panose="020B0603020202020204" pitchFamily="34" charset="0"/>
              </a:rPr>
              <a:t>ve önerilerini </a:t>
            </a:r>
            <a:r>
              <a:rPr lang="tr-TR" sz="2400" dirty="0" smtClean="0">
                <a:solidFill>
                  <a:schemeClr val="bg1"/>
                </a:solidFill>
                <a:latin typeface="Trebuchet MS" panose="020B0603020202020204" pitchFamily="34" charset="0"/>
              </a:rPr>
              <a:t>müdüre </a:t>
            </a:r>
            <a:r>
              <a:rPr lang="tr-TR" sz="2400" dirty="0">
                <a:solidFill>
                  <a:schemeClr val="bg1"/>
                </a:solidFill>
                <a:latin typeface="Trebuchet MS" panose="020B0603020202020204" pitchFamily="34" charset="0"/>
              </a:rPr>
              <a:t>sunar</a:t>
            </a:r>
            <a:r>
              <a:rPr lang="tr-TR" sz="2400" dirty="0" smtClean="0">
                <a:solidFill>
                  <a:schemeClr val="bg1"/>
                </a:solidFill>
                <a:latin typeface="Trebuchet MS" panose="020B0603020202020204" pitchFamily="34" charset="0"/>
              </a:rPr>
              <a:t>.</a:t>
            </a:r>
          </a:p>
          <a:p>
            <a:pPr marL="342900" indent="-342900" algn="just">
              <a:buFont typeface="Wingdings" panose="05000000000000000000" pitchFamily="2" charset="2"/>
              <a:buChar char="Ø"/>
            </a:pPr>
            <a:endParaRPr lang="tr-TR" sz="2400" dirty="0">
              <a:solidFill>
                <a:schemeClr val="bg1"/>
              </a:solidFill>
              <a:latin typeface="Trebuchet MS" panose="020B0603020202020204" pitchFamily="34" charset="0"/>
            </a:endParaRPr>
          </a:p>
          <a:p>
            <a:pPr marL="342900" indent="-342900" algn="just">
              <a:buFont typeface="Wingdings" panose="05000000000000000000" pitchFamily="2" charset="2"/>
              <a:buChar char="Ø"/>
            </a:pPr>
            <a:r>
              <a:rPr lang="tr-TR" sz="2400" dirty="0">
                <a:solidFill>
                  <a:schemeClr val="bg1"/>
                </a:solidFill>
                <a:latin typeface="Trebuchet MS" panose="020B0603020202020204" pitchFamily="34" charset="0"/>
              </a:rPr>
              <a:t>Bölüm başkanları, her akademik yılda, bölümleri ile alakalı en az iki </a:t>
            </a:r>
            <a:r>
              <a:rPr lang="tr-TR" sz="2400" dirty="0" smtClean="0">
                <a:solidFill>
                  <a:schemeClr val="bg1"/>
                </a:solidFill>
                <a:latin typeface="Trebuchet MS" panose="020B0603020202020204" pitchFamily="34" charset="0"/>
              </a:rPr>
              <a:t>dış paydaş </a:t>
            </a:r>
            <a:r>
              <a:rPr lang="tr-TR" sz="2400" dirty="0">
                <a:solidFill>
                  <a:schemeClr val="bg1"/>
                </a:solidFill>
                <a:latin typeface="Trebuchet MS" panose="020B0603020202020204" pitchFamily="34" charset="0"/>
              </a:rPr>
              <a:t>ile ders içerikleri, uygulamalar, alandaki gelişmeler, </a:t>
            </a:r>
            <a:r>
              <a:rPr lang="tr-TR" sz="2400" dirty="0" smtClean="0">
                <a:solidFill>
                  <a:schemeClr val="bg1"/>
                </a:solidFill>
                <a:latin typeface="Trebuchet MS" panose="020B0603020202020204" pitchFamily="34" charset="0"/>
              </a:rPr>
              <a:t>sektördeki gelişmeler </a:t>
            </a:r>
            <a:r>
              <a:rPr lang="tr-TR" sz="2400" dirty="0">
                <a:solidFill>
                  <a:schemeClr val="bg1"/>
                </a:solidFill>
                <a:latin typeface="Trebuchet MS" panose="020B0603020202020204" pitchFamily="34" charset="0"/>
              </a:rPr>
              <a:t>vb. konular hakkında değerlendirme görüşmesi yaparak </a:t>
            </a:r>
            <a:r>
              <a:rPr lang="tr-TR" sz="2400" dirty="0" smtClean="0">
                <a:solidFill>
                  <a:schemeClr val="bg1"/>
                </a:solidFill>
                <a:latin typeface="Trebuchet MS" panose="020B0603020202020204" pitchFamily="34" charset="0"/>
              </a:rPr>
              <a:t>bu görüşmeyi </a:t>
            </a:r>
            <a:r>
              <a:rPr lang="tr-TR" sz="2400" dirty="0">
                <a:solidFill>
                  <a:schemeClr val="bg1"/>
                </a:solidFill>
                <a:latin typeface="Trebuchet MS" panose="020B0603020202020204" pitchFamily="34" charset="0"/>
              </a:rPr>
              <a:t>tutanağa bağlar ve </a:t>
            </a:r>
            <a:r>
              <a:rPr lang="tr-TR" sz="2400" dirty="0" smtClean="0">
                <a:solidFill>
                  <a:schemeClr val="bg1"/>
                </a:solidFill>
                <a:latin typeface="Trebuchet MS" panose="020B0603020202020204" pitchFamily="34" charset="0"/>
              </a:rPr>
              <a:t>müdürlüğe </a:t>
            </a:r>
            <a:r>
              <a:rPr lang="tr-TR" sz="2400" dirty="0">
                <a:solidFill>
                  <a:schemeClr val="bg1"/>
                </a:solidFill>
                <a:latin typeface="Trebuchet MS" panose="020B0603020202020204" pitchFamily="34" charset="0"/>
              </a:rPr>
              <a:t>teslim eder.</a:t>
            </a:r>
          </a:p>
          <a:p>
            <a:pPr marL="342900" indent="-342900" algn="just">
              <a:buFont typeface="Wingdings" panose="05000000000000000000" pitchFamily="2" charset="2"/>
              <a:buChar char="Ø"/>
            </a:pPr>
            <a:endParaRPr lang="tr-TR" sz="2400" dirty="0">
              <a:solidFill>
                <a:schemeClr val="bg1"/>
              </a:solidFill>
              <a:latin typeface="Trebuchet MS" panose="020B0603020202020204" pitchFamily="34" charset="0"/>
            </a:endParaRPr>
          </a:p>
        </p:txBody>
      </p:sp>
      <p:grpSp>
        <p:nvGrpSpPr>
          <p:cNvPr id="77" name="Group 12">
            <a:extLst>
              <a:ext uri="{FF2B5EF4-FFF2-40B4-BE49-F238E27FC236}">
                <a16:creationId xmlns:a16="http://schemas.microsoft.com/office/drawing/2014/main" id="{F20A2205-A55E-4133-8A1D-07C5D0AF885E}"/>
              </a:ext>
            </a:extLst>
          </p:cNvPr>
          <p:cNvGrpSpPr/>
          <p:nvPr/>
        </p:nvGrpSpPr>
        <p:grpSpPr>
          <a:xfrm>
            <a:off x="9504219" y="567848"/>
            <a:ext cx="2346036" cy="1270188"/>
            <a:chOff x="1875629" y="2488979"/>
            <a:chExt cx="4667412" cy="3017770"/>
          </a:xfrm>
        </p:grpSpPr>
        <p:sp>
          <p:nvSpPr>
            <p:cNvPr id="78" name="Freeform 6">
              <a:extLst>
                <a:ext uri="{FF2B5EF4-FFF2-40B4-BE49-F238E27FC236}">
                  <a16:creationId xmlns:a16="http://schemas.microsoft.com/office/drawing/2014/main" id="{FE587D9A-ED8C-4FB1-99FE-1E4129A3EFDA}"/>
                </a:ext>
              </a:extLst>
            </p:cNvPr>
            <p:cNvSpPr>
              <a:spLocks/>
            </p:cNvSpPr>
            <p:nvPr/>
          </p:nvSpPr>
          <p:spPr bwMode="auto">
            <a:xfrm>
              <a:off x="2511150" y="3040735"/>
              <a:ext cx="3062989" cy="2426604"/>
            </a:xfrm>
            <a:custGeom>
              <a:avLst/>
              <a:gdLst>
                <a:gd name="T0" fmla="*/ 323 w 664"/>
                <a:gd name="T1" fmla="*/ 471 h 486"/>
                <a:gd name="T2" fmla="*/ 332 w 664"/>
                <a:gd name="T3" fmla="*/ 458 h 486"/>
                <a:gd name="T4" fmla="*/ 302 w 664"/>
                <a:gd name="T5" fmla="*/ 385 h 486"/>
                <a:gd name="T6" fmla="*/ 299 w 664"/>
                <a:gd name="T7" fmla="*/ 384 h 486"/>
                <a:gd name="T8" fmla="*/ 293 w 664"/>
                <a:gd name="T9" fmla="*/ 334 h 486"/>
                <a:gd name="T10" fmla="*/ 248 w 664"/>
                <a:gd name="T11" fmla="*/ 312 h 486"/>
                <a:gd name="T12" fmla="*/ 212 w 664"/>
                <a:gd name="T13" fmla="*/ 256 h 486"/>
                <a:gd name="T14" fmla="*/ 150 w 664"/>
                <a:gd name="T15" fmla="*/ 282 h 486"/>
                <a:gd name="T16" fmla="*/ 63 w 664"/>
                <a:gd name="T17" fmla="*/ 271 h 486"/>
                <a:gd name="T18" fmla="*/ 44 w 664"/>
                <a:gd name="T19" fmla="*/ 246 h 486"/>
                <a:gd name="T20" fmla="*/ 2 w 664"/>
                <a:gd name="T21" fmla="*/ 191 h 486"/>
                <a:gd name="T22" fmla="*/ 2 w 664"/>
                <a:gd name="T23" fmla="*/ 183 h 486"/>
                <a:gd name="T24" fmla="*/ 67 w 664"/>
                <a:gd name="T25" fmla="*/ 80 h 486"/>
                <a:gd name="T26" fmla="*/ 116 w 664"/>
                <a:gd name="T27" fmla="*/ 3 h 486"/>
                <a:gd name="T28" fmla="*/ 122 w 664"/>
                <a:gd name="T29" fmla="*/ 2 h 486"/>
                <a:gd name="T30" fmla="*/ 155 w 664"/>
                <a:gd name="T31" fmla="*/ 19 h 486"/>
                <a:gd name="T32" fmla="*/ 181 w 664"/>
                <a:gd name="T33" fmla="*/ 26 h 486"/>
                <a:gd name="T34" fmla="*/ 217 w 664"/>
                <a:gd name="T35" fmla="*/ 32 h 486"/>
                <a:gd name="T36" fmla="*/ 223 w 664"/>
                <a:gd name="T37" fmla="*/ 33 h 486"/>
                <a:gd name="T38" fmla="*/ 214 w 664"/>
                <a:gd name="T39" fmla="*/ 44 h 486"/>
                <a:gd name="T40" fmla="*/ 170 w 664"/>
                <a:gd name="T41" fmla="*/ 102 h 486"/>
                <a:gd name="T42" fmla="*/ 171 w 664"/>
                <a:gd name="T43" fmla="*/ 151 h 486"/>
                <a:gd name="T44" fmla="*/ 217 w 664"/>
                <a:gd name="T45" fmla="*/ 166 h 486"/>
                <a:gd name="T46" fmla="*/ 245 w 664"/>
                <a:gd name="T47" fmla="*/ 152 h 486"/>
                <a:gd name="T48" fmla="*/ 308 w 664"/>
                <a:gd name="T49" fmla="*/ 119 h 486"/>
                <a:gd name="T50" fmla="*/ 353 w 664"/>
                <a:gd name="T51" fmla="*/ 96 h 486"/>
                <a:gd name="T52" fmla="*/ 372 w 664"/>
                <a:gd name="T53" fmla="*/ 97 h 486"/>
                <a:gd name="T54" fmla="*/ 538 w 664"/>
                <a:gd name="T55" fmla="*/ 205 h 486"/>
                <a:gd name="T56" fmla="*/ 647 w 664"/>
                <a:gd name="T57" fmla="*/ 275 h 486"/>
                <a:gd name="T58" fmla="*/ 663 w 664"/>
                <a:gd name="T59" fmla="*/ 308 h 486"/>
                <a:gd name="T60" fmla="*/ 643 w 664"/>
                <a:gd name="T61" fmla="*/ 334 h 486"/>
                <a:gd name="T62" fmla="*/ 612 w 664"/>
                <a:gd name="T63" fmla="*/ 331 h 486"/>
                <a:gd name="T64" fmla="*/ 483 w 664"/>
                <a:gd name="T65" fmla="*/ 254 h 486"/>
                <a:gd name="T66" fmla="*/ 463 w 664"/>
                <a:gd name="T67" fmla="*/ 242 h 486"/>
                <a:gd name="T68" fmla="*/ 448 w 664"/>
                <a:gd name="T69" fmla="*/ 247 h 486"/>
                <a:gd name="T70" fmla="*/ 451 w 664"/>
                <a:gd name="T71" fmla="*/ 262 h 486"/>
                <a:gd name="T72" fmla="*/ 496 w 664"/>
                <a:gd name="T73" fmla="*/ 289 h 486"/>
                <a:gd name="T74" fmla="*/ 527 w 664"/>
                <a:gd name="T75" fmla="*/ 307 h 486"/>
                <a:gd name="T76" fmla="*/ 571 w 664"/>
                <a:gd name="T77" fmla="*/ 333 h 486"/>
                <a:gd name="T78" fmla="*/ 588 w 664"/>
                <a:gd name="T79" fmla="*/ 344 h 486"/>
                <a:gd name="T80" fmla="*/ 586 w 664"/>
                <a:gd name="T81" fmla="*/ 384 h 486"/>
                <a:gd name="T82" fmla="*/ 544 w 664"/>
                <a:gd name="T83" fmla="*/ 388 h 486"/>
                <a:gd name="T84" fmla="*/ 455 w 664"/>
                <a:gd name="T85" fmla="*/ 339 h 486"/>
                <a:gd name="T86" fmla="*/ 428 w 664"/>
                <a:gd name="T87" fmla="*/ 325 h 486"/>
                <a:gd name="T88" fmla="*/ 411 w 664"/>
                <a:gd name="T89" fmla="*/ 329 h 486"/>
                <a:gd name="T90" fmla="*/ 416 w 664"/>
                <a:gd name="T91" fmla="*/ 345 h 486"/>
                <a:gd name="T92" fmla="*/ 482 w 664"/>
                <a:gd name="T93" fmla="*/ 381 h 486"/>
                <a:gd name="T94" fmla="*/ 522 w 664"/>
                <a:gd name="T95" fmla="*/ 404 h 486"/>
                <a:gd name="T96" fmla="*/ 529 w 664"/>
                <a:gd name="T97" fmla="*/ 433 h 486"/>
                <a:gd name="T98" fmla="*/ 486 w 664"/>
                <a:gd name="T99" fmla="*/ 450 h 486"/>
                <a:gd name="T100" fmla="*/ 461 w 664"/>
                <a:gd name="T101" fmla="*/ 438 h 486"/>
                <a:gd name="T102" fmla="*/ 407 w 664"/>
                <a:gd name="T103" fmla="*/ 410 h 486"/>
                <a:gd name="T104" fmla="*/ 393 w 664"/>
                <a:gd name="T105" fmla="*/ 403 h 486"/>
                <a:gd name="T106" fmla="*/ 376 w 664"/>
                <a:gd name="T107" fmla="*/ 407 h 486"/>
                <a:gd name="T108" fmla="*/ 382 w 664"/>
                <a:gd name="T109" fmla="*/ 424 h 486"/>
                <a:gd name="T110" fmla="*/ 435 w 664"/>
                <a:gd name="T111" fmla="*/ 451 h 486"/>
                <a:gd name="T112" fmla="*/ 464 w 664"/>
                <a:gd name="T113" fmla="*/ 466 h 486"/>
                <a:gd name="T114" fmla="*/ 441 w 664"/>
                <a:gd name="T115" fmla="*/ 479 h 486"/>
                <a:gd name="T116" fmla="*/ 387 w 664"/>
                <a:gd name="T117" fmla="*/ 481 h 486"/>
                <a:gd name="T118" fmla="*/ 335 w 664"/>
                <a:gd name="T119" fmla="*/ 473 h 486"/>
                <a:gd name="T120" fmla="*/ 323 w 664"/>
                <a:gd name="T121" fmla="*/ 47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4" h="486">
                  <a:moveTo>
                    <a:pt x="323" y="471"/>
                  </a:moveTo>
                  <a:cubicBezTo>
                    <a:pt x="326" y="467"/>
                    <a:pt x="329" y="462"/>
                    <a:pt x="332" y="458"/>
                  </a:cubicBezTo>
                  <a:cubicBezTo>
                    <a:pt x="352" y="431"/>
                    <a:pt x="338" y="391"/>
                    <a:pt x="302" y="385"/>
                  </a:cubicBezTo>
                  <a:cubicBezTo>
                    <a:pt x="301" y="385"/>
                    <a:pt x="300" y="384"/>
                    <a:pt x="299" y="384"/>
                  </a:cubicBezTo>
                  <a:cubicBezTo>
                    <a:pt x="306" y="366"/>
                    <a:pt x="304" y="349"/>
                    <a:pt x="293" y="334"/>
                  </a:cubicBezTo>
                  <a:cubicBezTo>
                    <a:pt x="282" y="319"/>
                    <a:pt x="267" y="312"/>
                    <a:pt x="248" y="312"/>
                  </a:cubicBezTo>
                  <a:cubicBezTo>
                    <a:pt x="250" y="285"/>
                    <a:pt x="239" y="264"/>
                    <a:pt x="212" y="256"/>
                  </a:cubicBezTo>
                  <a:cubicBezTo>
                    <a:pt x="185" y="247"/>
                    <a:pt x="165" y="258"/>
                    <a:pt x="150" y="282"/>
                  </a:cubicBezTo>
                  <a:cubicBezTo>
                    <a:pt x="132" y="246"/>
                    <a:pt x="87" y="242"/>
                    <a:pt x="63" y="271"/>
                  </a:cubicBezTo>
                  <a:cubicBezTo>
                    <a:pt x="56" y="262"/>
                    <a:pt x="50" y="254"/>
                    <a:pt x="44" y="246"/>
                  </a:cubicBezTo>
                  <a:cubicBezTo>
                    <a:pt x="30" y="227"/>
                    <a:pt x="16" y="209"/>
                    <a:pt x="2" y="191"/>
                  </a:cubicBezTo>
                  <a:cubicBezTo>
                    <a:pt x="0" y="188"/>
                    <a:pt x="0" y="186"/>
                    <a:pt x="2" y="183"/>
                  </a:cubicBezTo>
                  <a:cubicBezTo>
                    <a:pt x="24" y="149"/>
                    <a:pt x="45" y="115"/>
                    <a:pt x="67" y="80"/>
                  </a:cubicBezTo>
                  <a:cubicBezTo>
                    <a:pt x="83" y="54"/>
                    <a:pt x="99" y="29"/>
                    <a:pt x="116" y="3"/>
                  </a:cubicBezTo>
                  <a:cubicBezTo>
                    <a:pt x="118" y="0"/>
                    <a:pt x="120" y="1"/>
                    <a:pt x="122" y="2"/>
                  </a:cubicBezTo>
                  <a:cubicBezTo>
                    <a:pt x="133" y="8"/>
                    <a:pt x="143" y="14"/>
                    <a:pt x="155" y="19"/>
                  </a:cubicBezTo>
                  <a:cubicBezTo>
                    <a:pt x="163" y="22"/>
                    <a:pt x="172" y="24"/>
                    <a:pt x="181" y="26"/>
                  </a:cubicBezTo>
                  <a:cubicBezTo>
                    <a:pt x="193" y="28"/>
                    <a:pt x="205" y="30"/>
                    <a:pt x="217" y="32"/>
                  </a:cubicBezTo>
                  <a:cubicBezTo>
                    <a:pt x="219" y="32"/>
                    <a:pt x="220" y="32"/>
                    <a:pt x="223" y="33"/>
                  </a:cubicBezTo>
                  <a:cubicBezTo>
                    <a:pt x="220" y="37"/>
                    <a:pt x="217" y="41"/>
                    <a:pt x="214" y="44"/>
                  </a:cubicBezTo>
                  <a:cubicBezTo>
                    <a:pt x="199" y="64"/>
                    <a:pt x="184" y="83"/>
                    <a:pt x="170" y="102"/>
                  </a:cubicBezTo>
                  <a:cubicBezTo>
                    <a:pt x="159" y="117"/>
                    <a:pt x="160" y="137"/>
                    <a:pt x="171" y="151"/>
                  </a:cubicBezTo>
                  <a:cubicBezTo>
                    <a:pt x="181" y="165"/>
                    <a:pt x="202" y="172"/>
                    <a:pt x="217" y="166"/>
                  </a:cubicBezTo>
                  <a:cubicBezTo>
                    <a:pt x="226" y="162"/>
                    <a:pt x="236" y="157"/>
                    <a:pt x="245" y="152"/>
                  </a:cubicBezTo>
                  <a:cubicBezTo>
                    <a:pt x="266" y="141"/>
                    <a:pt x="287" y="130"/>
                    <a:pt x="308" y="119"/>
                  </a:cubicBezTo>
                  <a:cubicBezTo>
                    <a:pt x="323" y="111"/>
                    <a:pt x="338" y="104"/>
                    <a:pt x="353" y="96"/>
                  </a:cubicBezTo>
                  <a:cubicBezTo>
                    <a:pt x="360" y="92"/>
                    <a:pt x="366" y="93"/>
                    <a:pt x="372" y="97"/>
                  </a:cubicBezTo>
                  <a:cubicBezTo>
                    <a:pt x="428" y="133"/>
                    <a:pt x="483" y="169"/>
                    <a:pt x="538" y="205"/>
                  </a:cubicBezTo>
                  <a:cubicBezTo>
                    <a:pt x="575" y="228"/>
                    <a:pt x="611" y="252"/>
                    <a:pt x="647" y="275"/>
                  </a:cubicBezTo>
                  <a:cubicBezTo>
                    <a:pt x="659" y="283"/>
                    <a:pt x="664" y="294"/>
                    <a:pt x="663" y="308"/>
                  </a:cubicBezTo>
                  <a:cubicBezTo>
                    <a:pt x="662" y="320"/>
                    <a:pt x="655" y="329"/>
                    <a:pt x="643" y="334"/>
                  </a:cubicBezTo>
                  <a:cubicBezTo>
                    <a:pt x="632" y="339"/>
                    <a:pt x="622" y="337"/>
                    <a:pt x="612" y="331"/>
                  </a:cubicBezTo>
                  <a:cubicBezTo>
                    <a:pt x="569" y="306"/>
                    <a:pt x="526" y="280"/>
                    <a:pt x="483" y="254"/>
                  </a:cubicBezTo>
                  <a:cubicBezTo>
                    <a:pt x="477" y="250"/>
                    <a:pt x="470" y="246"/>
                    <a:pt x="463" y="242"/>
                  </a:cubicBezTo>
                  <a:cubicBezTo>
                    <a:pt x="457" y="239"/>
                    <a:pt x="451" y="241"/>
                    <a:pt x="448" y="247"/>
                  </a:cubicBezTo>
                  <a:cubicBezTo>
                    <a:pt x="445" y="252"/>
                    <a:pt x="446" y="259"/>
                    <a:pt x="451" y="262"/>
                  </a:cubicBezTo>
                  <a:cubicBezTo>
                    <a:pt x="466" y="271"/>
                    <a:pt x="481" y="280"/>
                    <a:pt x="496" y="289"/>
                  </a:cubicBezTo>
                  <a:cubicBezTo>
                    <a:pt x="506" y="295"/>
                    <a:pt x="516" y="301"/>
                    <a:pt x="527" y="307"/>
                  </a:cubicBezTo>
                  <a:cubicBezTo>
                    <a:pt x="541" y="316"/>
                    <a:pt x="556" y="325"/>
                    <a:pt x="571" y="333"/>
                  </a:cubicBezTo>
                  <a:cubicBezTo>
                    <a:pt x="577" y="337"/>
                    <a:pt x="583" y="340"/>
                    <a:pt x="588" y="344"/>
                  </a:cubicBezTo>
                  <a:cubicBezTo>
                    <a:pt x="600" y="354"/>
                    <a:pt x="601" y="372"/>
                    <a:pt x="586" y="384"/>
                  </a:cubicBezTo>
                  <a:cubicBezTo>
                    <a:pt x="573" y="394"/>
                    <a:pt x="559" y="396"/>
                    <a:pt x="544" y="388"/>
                  </a:cubicBezTo>
                  <a:cubicBezTo>
                    <a:pt x="514" y="372"/>
                    <a:pt x="484" y="355"/>
                    <a:pt x="455" y="339"/>
                  </a:cubicBezTo>
                  <a:cubicBezTo>
                    <a:pt x="446" y="334"/>
                    <a:pt x="437" y="329"/>
                    <a:pt x="428" y="325"/>
                  </a:cubicBezTo>
                  <a:cubicBezTo>
                    <a:pt x="421" y="321"/>
                    <a:pt x="414" y="323"/>
                    <a:pt x="411" y="329"/>
                  </a:cubicBezTo>
                  <a:cubicBezTo>
                    <a:pt x="407" y="335"/>
                    <a:pt x="410" y="341"/>
                    <a:pt x="416" y="345"/>
                  </a:cubicBezTo>
                  <a:cubicBezTo>
                    <a:pt x="438" y="357"/>
                    <a:pt x="460" y="369"/>
                    <a:pt x="482" y="381"/>
                  </a:cubicBezTo>
                  <a:cubicBezTo>
                    <a:pt x="496" y="389"/>
                    <a:pt x="509" y="396"/>
                    <a:pt x="522" y="404"/>
                  </a:cubicBezTo>
                  <a:cubicBezTo>
                    <a:pt x="531" y="410"/>
                    <a:pt x="534" y="423"/>
                    <a:pt x="529" y="433"/>
                  </a:cubicBezTo>
                  <a:cubicBezTo>
                    <a:pt x="519" y="449"/>
                    <a:pt x="503" y="456"/>
                    <a:pt x="486" y="450"/>
                  </a:cubicBezTo>
                  <a:cubicBezTo>
                    <a:pt x="478" y="447"/>
                    <a:pt x="469" y="442"/>
                    <a:pt x="461" y="438"/>
                  </a:cubicBezTo>
                  <a:cubicBezTo>
                    <a:pt x="443" y="429"/>
                    <a:pt x="425" y="419"/>
                    <a:pt x="407" y="410"/>
                  </a:cubicBezTo>
                  <a:cubicBezTo>
                    <a:pt x="402" y="408"/>
                    <a:pt x="398" y="406"/>
                    <a:pt x="393" y="403"/>
                  </a:cubicBezTo>
                  <a:cubicBezTo>
                    <a:pt x="386" y="400"/>
                    <a:pt x="379" y="401"/>
                    <a:pt x="376" y="407"/>
                  </a:cubicBezTo>
                  <a:cubicBezTo>
                    <a:pt x="372" y="413"/>
                    <a:pt x="375" y="420"/>
                    <a:pt x="382" y="424"/>
                  </a:cubicBezTo>
                  <a:cubicBezTo>
                    <a:pt x="399" y="433"/>
                    <a:pt x="417" y="442"/>
                    <a:pt x="435" y="451"/>
                  </a:cubicBezTo>
                  <a:cubicBezTo>
                    <a:pt x="445" y="456"/>
                    <a:pt x="454" y="461"/>
                    <a:pt x="464" y="466"/>
                  </a:cubicBezTo>
                  <a:cubicBezTo>
                    <a:pt x="457" y="472"/>
                    <a:pt x="449" y="476"/>
                    <a:pt x="441" y="479"/>
                  </a:cubicBezTo>
                  <a:cubicBezTo>
                    <a:pt x="423" y="486"/>
                    <a:pt x="405" y="484"/>
                    <a:pt x="387" y="481"/>
                  </a:cubicBezTo>
                  <a:cubicBezTo>
                    <a:pt x="370" y="479"/>
                    <a:pt x="352" y="476"/>
                    <a:pt x="335" y="473"/>
                  </a:cubicBezTo>
                  <a:cubicBezTo>
                    <a:pt x="331" y="473"/>
                    <a:pt x="327" y="472"/>
                    <a:pt x="323" y="47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79" name="Freeform 7">
              <a:extLst>
                <a:ext uri="{FF2B5EF4-FFF2-40B4-BE49-F238E27FC236}">
                  <a16:creationId xmlns:a16="http://schemas.microsoft.com/office/drawing/2014/main" id="{3A87369C-A9D1-482D-BBD6-436AE756441D}"/>
                </a:ext>
              </a:extLst>
            </p:cNvPr>
            <p:cNvSpPr>
              <a:spLocks/>
            </p:cNvSpPr>
            <p:nvPr/>
          </p:nvSpPr>
          <p:spPr bwMode="auto">
            <a:xfrm>
              <a:off x="3365454" y="2978805"/>
              <a:ext cx="2583746" cy="1373761"/>
            </a:xfrm>
            <a:custGeom>
              <a:avLst/>
              <a:gdLst>
                <a:gd name="T0" fmla="*/ 486 w 561"/>
                <a:gd name="T1" fmla="*/ 275 h 275"/>
                <a:gd name="T2" fmla="*/ 413 w 561"/>
                <a:gd name="T3" fmla="*/ 228 h 275"/>
                <a:gd name="T4" fmla="*/ 330 w 561"/>
                <a:gd name="T5" fmla="*/ 174 h 275"/>
                <a:gd name="T6" fmla="*/ 229 w 561"/>
                <a:gd name="T7" fmla="*/ 109 h 275"/>
                <a:gd name="T8" fmla="*/ 203 w 561"/>
                <a:gd name="T9" fmla="*/ 92 h 275"/>
                <a:gd name="T10" fmla="*/ 154 w 561"/>
                <a:gd name="T11" fmla="*/ 90 h 275"/>
                <a:gd name="T12" fmla="*/ 78 w 561"/>
                <a:gd name="T13" fmla="*/ 130 h 275"/>
                <a:gd name="T14" fmla="*/ 32 w 561"/>
                <a:gd name="T15" fmla="*/ 154 h 275"/>
                <a:gd name="T16" fmla="*/ 7 w 561"/>
                <a:gd name="T17" fmla="*/ 151 h 275"/>
                <a:gd name="T18" fmla="*/ 7 w 561"/>
                <a:gd name="T19" fmla="*/ 126 h 275"/>
                <a:gd name="T20" fmla="*/ 57 w 561"/>
                <a:gd name="T21" fmla="*/ 61 h 275"/>
                <a:gd name="T22" fmla="*/ 82 w 561"/>
                <a:gd name="T23" fmla="*/ 33 h 275"/>
                <a:gd name="T24" fmla="*/ 117 w 561"/>
                <a:gd name="T25" fmla="*/ 20 h 275"/>
                <a:gd name="T26" fmla="*/ 158 w 561"/>
                <a:gd name="T27" fmla="*/ 12 h 275"/>
                <a:gd name="T28" fmla="*/ 260 w 561"/>
                <a:gd name="T29" fmla="*/ 3 h 275"/>
                <a:gd name="T30" fmla="*/ 309 w 561"/>
                <a:gd name="T31" fmla="*/ 11 h 275"/>
                <a:gd name="T32" fmla="*/ 380 w 561"/>
                <a:gd name="T33" fmla="*/ 25 h 275"/>
                <a:gd name="T34" fmla="*/ 405 w 561"/>
                <a:gd name="T35" fmla="*/ 22 h 275"/>
                <a:gd name="T36" fmla="*/ 432 w 561"/>
                <a:gd name="T37" fmla="*/ 10 h 275"/>
                <a:gd name="T38" fmla="*/ 440 w 561"/>
                <a:gd name="T39" fmla="*/ 12 h 275"/>
                <a:gd name="T40" fmla="*/ 481 w 561"/>
                <a:gd name="T41" fmla="*/ 78 h 275"/>
                <a:gd name="T42" fmla="*/ 535 w 561"/>
                <a:gd name="T43" fmla="*/ 164 h 275"/>
                <a:gd name="T44" fmla="*/ 559 w 561"/>
                <a:gd name="T45" fmla="*/ 201 h 275"/>
                <a:gd name="T46" fmla="*/ 559 w 561"/>
                <a:gd name="T47" fmla="*/ 207 h 275"/>
                <a:gd name="T48" fmla="*/ 487 w 561"/>
                <a:gd name="T49" fmla="*/ 275 h 275"/>
                <a:gd name="T50" fmla="*/ 486 w 561"/>
                <a:gd name="T51"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1" h="275">
                  <a:moveTo>
                    <a:pt x="486" y="275"/>
                  </a:moveTo>
                  <a:cubicBezTo>
                    <a:pt x="461" y="259"/>
                    <a:pt x="437" y="244"/>
                    <a:pt x="413" y="228"/>
                  </a:cubicBezTo>
                  <a:cubicBezTo>
                    <a:pt x="385" y="210"/>
                    <a:pt x="357" y="192"/>
                    <a:pt x="330" y="174"/>
                  </a:cubicBezTo>
                  <a:cubicBezTo>
                    <a:pt x="296" y="152"/>
                    <a:pt x="263" y="131"/>
                    <a:pt x="229" y="109"/>
                  </a:cubicBezTo>
                  <a:cubicBezTo>
                    <a:pt x="220" y="103"/>
                    <a:pt x="211" y="98"/>
                    <a:pt x="203" y="92"/>
                  </a:cubicBezTo>
                  <a:cubicBezTo>
                    <a:pt x="187" y="81"/>
                    <a:pt x="171" y="81"/>
                    <a:pt x="154" y="90"/>
                  </a:cubicBezTo>
                  <a:cubicBezTo>
                    <a:pt x="129" y="104"/>
                    <a:pt x="103" y="117"/>
                    <a:pt x="78" y="130"/>
                  </a:cubicBezTo>
                  <a:cubicBezTo>
                    <a:pt x="63" y="138"/>
                    <a:pt x="47" y="146"/>
                    <a:pt x="32" y="154"/>
                  </a:cubicBezTo>
                  <a:cubicBezTo>
                    <a:pt x="23" y="159"/>
                    <a:pt x="13" y="158"/>
                    <a:pt x="7" y="151"/>
                  </a:cubicBezTo>
                  <a:cubicBezTo>
                    <a:pt x="0" y="144"/>
                    <a:pt x="0" y="134"/>
                    <a:pt x="7" y="126"/>
                  </a:cubicBezTo>
                  <a:cubicBezTo>
                    <a:pt x="23" y="104"/>
                    <a:pt x="40" y="83"/>
                    <a:pt x="57" y="61"/>
                  </a:cubicBezTo>
                  <a:cubicBezTo>
                    <a:pt x="64" y="51"/>
                    <a:pt x="72" y="41"/>
                    <a:pt x="82" y="33"/>
                  </a:cubicBezTo>
                  <a:cubicBezTo>
                    <a:pt x="93" y="26"/>
                    <a:pt x="105" y="22"/>
                    <a:pt x="117" y="20"/>
                  </a:cubicBezTo>
                  <a:cubicBezTo>
                    <a:pt x="131" y="18"/>
                    <a:pt x="145" y="15"/>
                    <a:pt x="158" y="12"/>
                  </a:cubicBezTo>
                  <a:cubicBezTo>
                    <a:pt x="192" y="5"/>
                    <a:pt x="225" y="0"/>
                    <a:pt x="260" y="3"/>
                  </a:cubicBezTo>
                  <a:cubicBezTo>
                    <a:pt x="276" y="5"/>
                    <a:pt x="293" y="8"/>
                    <a:pt x="309" y="11"/>
                  </a:cubicBezTo>
                  <a:cubicBezTo>
                    <a:pt x="332" y="15"/>
                    <a:pt x="356" y="21"/>
                    <a:pt x="380" y="25"/>
                  </a:cubicBezTo>
                  <a:cubicBezTo>
                    <a:pt x="388" y="27"/>
                    <a:pt x="397" y="26"/>
                    <a:pt x="405" y="22"/>
                  </a:cubicBezTo>
                  <a:cubicBezTo>
                    <a:pt x="414" y="18"/>
                    <a:pt x="423" y="14"/>
                    <a:pt x="432" y="10"/>
                  </a:cubicBezTo>
                  <a:cubicBezTo>
                    <a:pt x="435" y="8"/>
                    <a:pt x="438" y="9"/>
                    <a:pt x="440" y="12"/>
                  </a:cubicBezTo>
                  <a:cubicBezTo>
                    <a:pt x="454" y="34"/>
                    <a:pt x="468" y="56"/>
                    <a:pt x="481" y="78"/>
                  </a:cubicBezTo>
                  <a:cubicBezTo>
                    <a:pt x="499" y="107"/>
                    <a:pt x="517" y="135"/>
                    <a:pt x="535" y="164"/>
                  </a:cubicBezTo>
                  <a:cubicBezTo>
                    <a:pt x="543" y="176"/>
                    <a:pt x="551" y="188"/>
                    <a:pt x="559" y="201"/>
                  </a:cubicBezTo>
                  <a:cubicBezTo>
                    <a:pt x="560" y="203"/>
                    <a:pt x="561" y="205"/>
                    <a:pt x="559" y="207"/>
                  </a:cubicBezTo>
                  <a:cubicBezTo>
                    <a:pt x="535" y="230"/>
                    <a:pt x="511" y="252"/>
                    <a:pt x="487" y="275"/>
                  </a:cubicBezTo>
                  <a:cubicBezTo>
                    <a:pt x="486" y="275"/>
                    <a:pt x="486" y="275"/>
                    <a:pt x="486" y="27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80" name="Freeform 8">
              <a:extLst>
                <a:ext uri="{FF2B5EF4-FFF2-40B4-BE49-F238E27FC236}">
                  <a16:creationId xmlns:a16="http://schemas.microsoft.com/office/drawing/2014/main" id="{AB77CA49-9DBD-4D37-A4BF-A1A5A93DFD38}"/>
                </a:ext>
              </a:extLst>
            </p:cNvPr>
            <p:cNvSpPr>
              <a:spLocks/>
            </p:cNvSpPr>
            <p:nvPr/>
          </p:nvSpPr>
          <p:spPr bwMode="auto">
            <a:xfrm>
              <a:off x="5376188" y="2488979"/>
              <a:ext cx="1166853" cy="1542666"/>
            </a:xfrm>
            <a:custGeom>
              <a:avLst/>
              <a:gdLst>
                <a:gd name="T0" fmla="*/ 99 w 254"/>
                <a:gd name="T1" fmla="*/ 0 h 309"/>
                <a:gd name="T2" fmla="*/ 254 w 254"/>
                <a:gd name="T3" fmla="*/ 246 h 309"/>
                <a:gd name="T4" fmla="*/ 234 w 254"/>
                <a:gd name="T5" fmla="*/ 259 h 309"/>
                <a:gd name="T6" fmla="*/ 160 w 254"/>
                <a:gd name="T7" fmla="*/ 307 h 309"/>
                <a:gd name="T8" fmla="*/ 154 w 254"/>
                <a:gd name="T9" fmla="*/ 306 h 309"/>
                <a:gd name="T10" fmla="*/ 71 w 254"/>
                <a:gd name="T11" fmla="*/ 175 h 309"/>
                <a:gd name="T12" fmla="*/ 22 w 254"/>
                <a:gd name="T13" fmla="*/ 96 h 309"/>
                <a:gd name="T14" fmla="*/ 2 w 254"/>
                <a:gd name="T15" fmla="*/ 66 h 309"/>
                <a:gd name="T16" fmla="*/ 3 w 254"/>
                <a:gd name="T17" fmla="*/ 60 h 309"/>
                <a:gd name="T18" fmla="*/ 52 w 254"/>
                <a:gd name="T19" fmla="*/ 29 h 309"/>
                <a:gd name="T20" fmla="*/ 90 w 254"/>
                <a:gd name="T21" fmla="*/ 4 h 309"/>
                <a:gd name="T22" fmla="*/ 99 w 254"/>
                <a:gd name="T2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 h="309">
                  <a:moveTo>
                    <a:pt x="99" y="0"/>
                  </a:moveTo>
                  <a:cubicBezTo>
                    <a:pt x="151" y="82"/>
                    <a:pt x="203" y="164"/>
                    <a:pt x="254" y="246"/>
                  </a:cubicBezTo>
                  <a:cubicBezTo>
                    <a:pt x="248" y="250"/>
                    <a:pt x="241" y="255"/>
                    <a:pt x="234" y="259"/>
                  </a:cubicBezTo>
                  <a:cubicBezTo>
                    <a:pt x="210" y="275"/>
                    <a:pt x="185" y="291"/>
                    <a:pt x="160" y="307"/>
                  </a:cubicBezTo>
                  <a:cubicBezTo>
                    <a:pt x="157" y="308"/>
                    <a:pt x="156" y="309"/>
                    <a:pt x="154" y="306"/>
                  </a:cubicBezTo>
                  <a:cubicBezTo>
                    <a:pt x="126" y="262"/>
                    <a:pt x="99" y="219"/>
                    <a:pt x="71" y="175"/>
                  </a:cubicBezTo>
                  <a:cubicBezTo>
                    <a:pt x="55" y="149"/>
                    <a:pt x="38" y="123"/>
                    <a:pt x="22" y="96"/>
                  </a:cubicBezTo>
                  <a:cubicBezTo>
                    <a:pt x="15" y="86"/>
                    <a:pt x="9" y="76"/>
                    <a:pt x="2" y="66"/>
                  </a:cubicBezTo>
                  <a:cubicBezTo>
                    <a:pt x="0" y="63"/>
                    <a:pt x="1" y="62"/>
                    <a:pt x="3" y="60"/>
                  </a:cubicBezTo>
                  <a:cubicBezTo>
                    <a:pt x="19" y="50"/>
                    <a:pt x="36" y="39"/>
                    <a:pt x="52" y="29"/>
                  </a:cubicBezTo>
                  <a:cubicBezTo>
                    <a:pt x="65" y="21"/>
                    <a:pt x="77" y="13"/>
                    <a:pt x="90" y="4"/>
                  </a:cubicBezTo>
                  <a:cubicBezTo>
                    <a:pt x="93" y="3"/>
                    <a:pt x="96" y="1"/>
                    <a:pt x="99"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81" name="Freeform 9">
              <a:extLst>
                <a:ext uri="{FF2B5EF4-FFF2-40B4-BE49-F238E27FC236}">
                  <a16:creationId xmlns:a16="http://schemas.microsoft.com/office/drawing/2014/main" id="{EA2AD8D7-47CF-42BE-9AA3-A8597827E026}"/>
                </a:ext>
              </a:extLst>
            </p:cNvPr>
            <p:cNvSpPr>
              <a:spLocks/>
            </p:cNvSpPr>
            <p:nvPr/>
          </p:nvSpPr>
          <p:spPr bwMode="auto">
            <a:xfrm>
              <a:off x="1875629" y="2528392"/>
              <a:ext cx="1177275" cy="1542666"/>
            </a:xfrm>
            <a:custGeom>
              <a:avLst/>
              <a:gdLst>
                <a:gd name="T0" fmla="*/ 156 w 254"/>
                <a:gd name="T1" fmla="*/ 0 h 309"/>
                <a:gd name="T2" fmla="*/ 254 w 254"/>
                <a:gd name="T3" fmla="*/ 62 h 309"/>
                <a:gd name="T4" fmla="*/ 98 w 254"/>
                <a:gd name="T5" fmla="*/ 309 h 309"/>
                <a:gd name="T6" fmla="*/ 0 w 254"/>
                <a:gd name="T7" fmla="*/ 247 h 309"/>
                <a:gd name="T8" fmla="*/ 156 w 254"/>
                <a:gd name="T9" fmla="*/ 0 h 309"/>
              </a:gdLst>
              <a:ahLst/>
              <a:cxnLst>
                <a:cxn ang="0">
                  <a:pos x="T0" y="T1"/>
                </a:cxn>
                <a:cxn ang="0">
                  <a:pos x="T2" y="T3"/>
                </a:cxn>
                <a:cxn ang="0">
                  <a:pos x="T4" y="T5"/>
                </a:cxn>
                <a:cxn ang="0">
                  <a:pos x="T6" y="T7"/>
                </a:cxn>
                <a:cxn ang="0">
                  <a:pos x="T8" y="T9"/>
                </a:cxn>
              </a:cxnLst>
              <a:rect l="0" t="0" r="r" b="b"/>
              <a:pathLst>
                <a:path w="254" h="309">
                  <a:moveTo>
                    <a:pt x="156" y="0"/>
                  </a:moveTo>
                  <a:cubicBezTo>
                    <a:pt x="189" y="21"/>
                    <a:pt x="221" y="41"/>
                    <a:pt x="254" y="62"/>
                  </a:cubicBezTo>
                  <a:cubicBezTo>
                    <a:pt x="202" y="144"/>
                    <a:pt x="150" y="226"/>
                    <a:pt x="98" y="309"/>
                  </a:cubicBezTo>
                  <a:cubicBezTo>
                    <a:pt x="65" y="288"/>
                    <a:pt x="33" y="268"/>
                    <a:pt x="0" y="247"/>
                  </a:cubicBezTo>
                  <a:cubicBezTo>
                    <a:pt x="52" y="165"/>
                    <a:pt x="104" y="83"/>
                    <a:pt x="1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3" name="Freeform 10">
              <a:extLst>
                <a:ext uri="{FF2B5EF4-FFF2-40B4-BE49-F238E27FC236}">
                  <a16:creationId xmlns:a16="http://schemas.microsoft.com/office/drawing/2014/main" id="{A70B9F7E-6E5F-4552-9C9E-5307F7CB4588}"/>
                </a:ext>
              </a:extLst>
            </p:cNvPr>
            <p:cNvSpPr>
              <a:spLocks/>
            </p:cNvSpPr>
            <p:nvPr/>
          </p:nvSpPr>
          <p:spPr bwMode="auto">
            <a:xfrm>
              <a:off x="2959135" y="4408868"/>
              <a:ext cx="604263" cy="805116"/>
            </a:xfrm>
            <a:custGeom>
              <a:avLst/>
              <a:gdLst>
                <a:gd name="T0" fmla="*/ 30 w 132"/>
                <a:gd name="T1" fmla="*/ 162 h 162"/>
                <a:gd name="T2" fmla="*/ 6 w 132"/>
                <a:gd name="T3" fmla="*/ 147 h 162"/>
                <a:gd name="T4" fmla="*/ 7 w 132"/>
                <a:gd name="T5" fmla="*/ 119 h 162"/>
                <a:gd name="T6" fmla="*/ 78 w 132"/>
                <a:gd name="T7" fmla="*/ 16 h 162"/>
                <a:gd name="T8" fmla="*/ 117 w 132"/>
                <a:gd name="T9" fmla="*/ 8 h 162"/>
                <a:gd name="T10" fmla="*/ 124 w 132"/>
                <a:gd name="T11" fmla="*/ 46 h 162"/>
                <a:gd name="T12" fmla="*/ 70 w 132"/>
                <a:gd name="T13" fmla="*/ 125 h 162"/>
                <a:gd name="T14" fmla="*/ 54 w 132"/>
                <a:gd name="T15" fmla="*/ 149 h 162"/>
                <a:gd name="T16" fmla="*/ 30 w 132"/>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62">
                  <a:moveTo>
                    <a:pt x="30" y="162"/>
                  </a:moveTo>
                  <a:cubicBezTo>
                    <a:pt x="19" y="162"/>
                    <a:pt x="11" y="156"/>
                    <a:pt x="6" y="147"/>
                  </a:cubicBezTo>
                  <a:cubicBezTo>
                    <a:pt x="0" y="138"/>
                    <a:pt x="1" y="128"/>
                    <a:pt x="7" y="119"/>
                  </a:cubicBezTo>
                  <a:cubicBezTo>
                    <a:pt x="31" y="85"/>
                    <a:pt x="54" y="50"/>
                    <a:pt x="78" y="16"/>
                  </a:cubicBezTo>
                  <a:cubicBezTo>
                    <a:pt x="86" y="3"/>
                    <a:pt x="104" y="0"/>
                    <a:pt x="117" y="8"/>
                  </a:cubicBezTo>
                  <a:cubicBezTo>
                    <a:pt x="129" y="17"/>
                    <a:pt x="132" y="34"/>
                    <a:pt x="124" y="46"/>
                  </a:cubicBezTo>
                  <a:cubicBezTo>
                    <a:pt x="106" y="73"/>
                    <a:pt x="88" y="99"/>
                    <a:pt x="70" y="125"/>
                  </a:cubicBezTo>
                  <a:cubicBezTo>
                    <a:pt x="65" y="133"/>
                    <a:pt x="59" y="141"/>
                    <a:pt x="54" y="149"/>
                  </a:cubicBezTo>
                  <a:cubicBezTo>
                    <a:pt x="48" y="157"/>
                    <a:pt x="41" y="162"/>
                    <a:pt x="30" y="16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4" name="Freeform 11">
              <a:extLst>
                <a:ext uri="{FF2B5EF4-FFF2-40B4-BE49-F238E27FC236}">
                  <a16:creationId xmlns:a16="http://schemas.microsoft.com/office/drawing/2014/main" id="{D951F608-2D75-4A71-9111-B7FA4C706E15}"/>
                </a:ext>
              </a:extLst>
            </p:cNvPr>
            <p:cNvSpPr>
              <a:spLocks/>
            </p:cNvSpPr>
            <p:nvPr/>
          </p:nvSpPr>
          <p:spPr bwMode="auto">
            <a:xfrm>
              <a:off x="3271685" y="4718525"/>
              <a:ext cx="541753" cy="658731"/>
            </a:xfrm>
            <a:custGeom>
              <a:avLst/>
              <a:gdLst>
                <a:gd name="T0" fmla="*/ 36 w 118"/>
                <a:gd name="T1" fmla="*/ 133 h 133"/>
                <a:gd name="T2" fmla="*/ 8 w 118"/>
                <a:gd name="T3" fmla="*/ 95 h 133"/>
                <a:gd name="T4" fmla="*/ 20 w 118"/>
                <a:gd name="T5" fmla="*/ 77 h 133"/>
                <a:gd name="T6" fmla="*/ 65 w 118"/>
                <a:gd name="T7" fmla="*/ 12 h 133"/>
                <a:gd name="T8" fmla="*/ 88 w 118"/>
                <a:gd name="T9" fmla="*/ 1 h 133"/>
                <a:gd name="T10" fmla="*/ 112 w 118"/>
                <a:gd name="T11" fmla="*/ 18 h 133"/>
                <a:gd name="T12" fmla="*/ 105 w 118"/>
                <a:gd name="T13" fmla="*/ 51 h 133"/>
                <a:gd name="T14" fmla="*/ 67 w 118"/>
                <a:gd name="T15" fmla="*/ 105 h 133"/>
                <a:gd name="T16" fmla="*/ 57 w 118"/>
                <a:gd name="T17" fmla="*/ 121 h 133"/>
                <a:gd name="T18" fmla="*/ 36 w 118"/>
                <a:gd name="T1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33">
                  <a:moveTo>
                    <a:pt x="36" y="133"/>
                  </a:moveTo>
                  <a:cubicBezTo>
                    <a:pt x="13" y="133"/>
                    <a:pt x="0" y="113"/>
                    <a:pt x="8" y="95"/>
                  </a:cubicBezTo>
                  <a:cubicBezTo>
                    <a:pt x="11" y="88"/>
                    <a:pt x="16" y="83"/>
                    <a:pt x="20" y="77"/>
                  </a:cubicBezTo>
                  <a:cubicBezTo>
                    <a:pt x="35" y="55"/>
                    <a:pt x="50" y="34"/>
                    <a:pt x="65" y="12"/>
                  </a:cubicBezTo>
                  <a:cubicBezTo>
                    <a:pt x="70" y="4"/>
                    <a:pt x="79" y="0"/>
                    <a:pt x="88" y="1"/>
                  </a:cubicBezTo>
                  <a:cubicBezTo>
                    <a:pt x="99" y="2"/>
                    <a:pt x="107" y="8"/>
                    <a:pt x="112" y="18"/>
                  </a:cubicBezTo>
                  <a:cubicBezTo>
                    <a:pt x="118" y="31"/>
                    <a:pt x="112" y="41"/>
                    <a:pt x="105" y="51"/>
                  </a:cubicBezTo>
                  <a:cubicBezTo>
                    <a:pt x="93" y="69"/>
                    <a:pt x="80" y="87"/>
                    <a:pt x="67" y="105"/>
                  </a:cubicBezTo>
                  <a:cubicBezTo>
                    <a:pt x="64" y="110"/>
                    <a:pt x="61" y="116"/>
                    <a:pt x="57" y="121"/>
                  </a:cubicBezTo>
                  <a:cubicBezTo>
                    <a:pt x="51" y="129"/>
                    <a:pt x="44" y="133"/>
                    <a:pt x="36" y="13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5" name="Freeform 12">
              <a:extLst>
                <a:ext uri="{FF2B5EF4-FFF2-40B4-BE49-F238E27FC236}">
                  <a16:creationId xmlns:a16="http://schemas.microsoft.com/office/drawing/2014/main" id="{044C2499-ADA0-4E6A-B9F7-6E578125E538}"/>
                </a:ext>
              </a:extLst>
            </p:cNvPr>
            <p:cNvSpPr>
              <a:spLocks/>
            </p:cNvSpPr>
            <p:nvPr/>
          </p:nvSpPr>
          <p:spPr bwMode="auto">
            <a:xfrm>
              <a:off x="2698680" y="4408868"/>
              <a:ext cx="416733" cy="534868"/>
            </a:xfrm>
            <a:custGeom>
              <a:avLst/>
              <a:gdLst>
                <a:gd name="T0" fmla="*/ 91 w 92"/>
                <a:gd name="T1" fmla="*/ 28 h 107"/>
                <a:gd name="T2" fmla="*/ 84 w 92"/>
                <a:gd name="T3" fmla="*/ 47 h 107"/>
                <a:gd name="T4" fmla="*/ 53 w 92"/>
                <a:gd name="T5" fmla="*/ 92 h 107"/>
                <a:gd name="T6" fmla="*/ 19 w 92"/>
                <a:gd name="T7" fmla="*/ 101 h 107"/>
                <a:gd name="T8" fmla="*/ 4 w 92"/>
                <a:gd name="T9" fmla="*/ 70 h 107"/>
                <a:gd name="T10" fmla="*/ 17 w 92"/>
                <a:gd name="T11" fmla="*/ 48 h 107"/>
                <a:gd name="T12" fmla="*/ 41 w 92"/>
                <a:gd name="T13" fmla="*/ 13 h 107"/>
                <a:gd name="T14" fmla="*/ 67 w 92"/>
                <a:gd name="T15" fmla="*/ 1 h 107"/>
                <a:gd name="T16" fmla="*/ 90 w 92"/>
                <a:gd name="T17" fmla="*/ 21 h 107"/>
                <a:gd name="T18" fmla="*/ 91 w 92"/>
                <a:gd name="T19" fmla="*/ 2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7">
                  <a:moveTo>
                    <a:pt x="91" y="28"/>
                  </a:moveTo>
                  <a:cubicBezTo>
                    <a:pt x="92" y="35"/>
                    <a:pt x="88" y="41"/>
                    <a:pt x="84" y="47"/>
                  </a:cubicBezTo>
                  <a:cubicBezTo>
                    <a:pt x="74" y="62"/>
                    <a:pt x="64" y="77"/>
                    <a:pt x="53" y="92"/>
                  </a:cubicBezTo>
                  <a:cubicBezTo>
                    <a:pt x="46" y="103"/>
                    <a:pt x="32" y="107"/>
                    <a:pt x="19" y="101"/>
                  </a:cubicBezTo>
                  <a:cubicBezTo>
                    <a:pt x="8" y="96"/>
                    <a:pt x="0" y="82"/>
                    <a:pt x="4" y="70"/>
                  </a:cubicBezTo>
                  <a:cubicBezTo>
                    <a:pt x="7" y="62"/>
                    <a:pt x="12" y="55"/>
                    <a:pt x="17" y="48"/>
                  </a:cubicBezTo>
                  <a:cubicBezTo>
                    <a:pt x="24" y="36"/>
                    <a:pt x="33" y="25"/>
                    <a:pt x="41" y="13"/>
                  </a:cubicBezTo>
                  <a:cubicBezTo>
                    <a:pt x="48" y="4"/>
                    <a:pt x="56" y="0"/>
                    <a:pt x="67" y="1"/>
                  </a:cubicBezTo>
                  <a:cubicBezTo>
                    <a:pt x="79" y="3"/>
                    <a:pt x="87" y="10"/>
                    <a:pt x="90" y="21"/>
                  </a:cubicBezTo>
                  <a:cubicBezTo>
                    <a:pt x="91" y="24"/>
                    <a:pt x="91" y="26"/>
                    <a:pt x="91" y="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06" name="Freeform 13">
              <a:extLst>
                <a:ext uri="{FF2B5EF4-FFF2-40B4-BE49-F238E27FC236}">
                  <a16:creationId xmlns:a16="http://schemas.microsoft.com/office/drawing/2014/main" id="{511CA212-FEC4-4657-AB73-E1ABE69C28FF}"/>
                </a:ext>
              </a:extLst>
            </p:cNvPr>
            <p:cNvSpPr>
              <a:spLocks/>
            </p:cNvSpPr>
            <p:nvPr/>
          </p:nvSpPr>
          <p:spPr bwMode="auto">
            <a:xfrm>
              <a:off x="3646745" y="5067596"/>
              <a:ext cx="333387" cy="439153"/>
            </a:xfrm>
            <a:custGeom>
              <a:avLst/>
              <a:gdLst>
                <a:gd name="T0" fmla="*/ 72 w 73"/>
                <a:gd name="T1" fmla="*/ 26 h 88"/>
                <a:gd name="T2" fmla="*/ 63 w 73"/>
                <a:gd name="T3" fmla="*/ 45 h 88"/>
                <a:gd name="T4" fmla="*/ 43 w 73"/>
                <a:gd name="T5" fmla="*/ 74 h 88"/>
                <a:gd name="T6" fmla="*/ 5 w 73"/>
                <a:gd name="T7" fmla="*/ 72 h 88"/>
                <a:gd name="T8" fmla="*/ 6 w 73"/>
                <a:gd name="T9" fmla="*/ 48 h 88"/>
                <a:gd name="T10" fmla="*/ 32 w 73"/>
                <a:gd name="T11" fmla="*/ 12 h 88"/>
                <a:gd name="T12" fmla="*/ 56 w 73"/>
                <a:gd name="T13" fmla="*/ 3 h 88"/>
                <a:gd name="T14" fmla="*/ 72 w 73"/>
                <a:gd name="T15" fmla="*/ 26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88">
                  <a:moveTo>
                    <a:pt x="72" y="26"/>
                  </a:moveTo>
                  <a:cubicBezTo>
                    <a:pt x="73" y="33"/>
                    <a:pt x="67" y="39"/>
                    <a:pt x="63" y="45"/>
                  </a:cubicBezTo>
                  <a:cubicBezTo>
                    <a:pt x="57" y="55"/>
                    <a:pt x="50" y="64"/>
                    <a:pt x="43" y="74"/>
                  </a:cubicBezTo>
                  <a:cubicBezTo>
                    <a:pt x="33" y="88"/>
                    <a:pt x="13" y="87"/>
                    <a:pt x="5" y="72"/>
                  </a:cubicBezTo>
                  <a:cubicBezTo>
                    <a:pt x="0" y="64"/>
                    <a:pt x="1" y="56"/>
                    <a:pt x="6" y="48"/>
                  </a:cubicBezTo>
                  <a:cubicBezTo>
                    <a:pt x="15" y="36"/>
                    <a:pt x="23" y="24"/>
                    <a:pt x="32" y="12"/>
                  </a:cubicBezTo>
                  <a:cubicBezTo>
                    <a:pt x="38" y="3"/>
                    <a:pt x="47" y="0"/>
                    <a:pt x="56" y="3"/>
                  </a:cubicBezTo>
                  <a:cubicBezTo>
                    <a:pt x="67" y="6"/>
                    <a:pt x="72" y="14"/>
                    <a:pt x="72" y="2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15" name="Arrow: Pentagon 8">
            <a:extLst>
              <a:ext uri="{FF2B5EF4-FFF2-40B4-BE49-F238E27FC236}">
                <a16:creationId xmlns:a16="http://schemas.microsoft.com/office/drawing/2014/main" id="{83FC3BF6-085A-465A-AC29-C6850C13445A}"/>
              </a:ext>
            </a:extLst>
          </p:cNvPr>
          <p:cNvSpPr/>
          <p:nvPr/>
        </p:nvSpPr>
        <p:spPr>
          <a:xfrm>
            <a:off x="242154" y="446141"/>
            <a:ext cx="1162013" cy="65820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TextBox 27">
            <a:extLst>
              <a:ext uri="{FF2B5EF4-FFF2-40B4-BE49-F238E27FC236}">
                <a16:creationId xmlns:a16="http://schemas.microsoft.com/office/drawing/2014/main" id="{AF674A17-AAE5-4964-89E9-E927EF4D90FD}"/>
              </a:ext>
            </a:extLst>
          </p:cNvPr>
          <p:cNvSpPr txBox="1"/>
          <p:nvPr/>
        </p:nvSpPr>
        <p:spPr>
          <a:xfrm>
            <a:off x="242154" y="446141"/>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a:t>
            </a:r>
            <a:r>
              <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rPr>
              <a:t>2</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17" name="TextBox 31">
            <a:extLst>
              <a:ext uri="{FF2B5EF4-FFF2-40B4-BE49-F238E27FC236}">
                <a16:creationId xmlns:a16="http://schemas.microsoft.com/office/drawing/2014/main" id="{6622EE78-8826-4D13-896F-3CE387814C90}"/>
              </a:ext>
            </a:extLst>
          </p:cNvPr>
          <p:cNvSpPr txBox="1"/>
          <p:nvPr/>
        </p:nvSpPr>
        <p:spPr>
          <a:xfrm>
            <a:off x="1591937" y="476378"/>
            <a:ext cx="4648627"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800" b="1" noProof="0" dirty="0" smtClean="0">
                <a:solidFill>
                  <a:srgbClr val="FFFFFF"/>
                </a:solidFill>
                <a:latin typeface="Trebuchet MS" panose="020B0603020202020204" pitchFamily="34" charset="0"/>
              </a:rPr>
              <a:t>AKTS</a:t>
            </a:r>
            <a:r>
              <a:rPr kumimoji="0" lang="tr-TR" sz="2800" b="1" i="0" u="none" strike="noStrike" kern="1200" cap="none" spc="0" normalizeH="0" baseline="0" noProof="0" dirty="0" smtClean="0">
                <a:ln>
                  <a:noFill/>
                </a:ln>
                <a:solidFill>
                  <a:srgbClr val="FFFFFF"/>
                </a:solidFill>
                <a:effectLst/>
                <a:uLnTx/>
                <a:uFillTx/>
                <a:latin typeface="Trebuchet MS" panose="020B0603020202020204" pitchFamily="34" charset="0"/>
              </a:rPr>
              <a:t> KREDİSİ NEDİR?</a:t>
            </a:r>
            <a:endPar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97283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5">
            <a:extLst>
              <a:ext uri="{FF2B5EF4-FFF2-40B4-BE49-F238E27FC236}">
                <a16:creationId xmlns:a16="http://schemas.microsoft.com/office/drawing/2014/main" id="{0B56FE23-1E51-4B06-A40E-C2C42AE6D5AC}"/>
              </a:ext>
            </a:extLst>
          </p:cNvPr>
          <p:cNvGrpSpPr/>
          <p:nvPr/>
        </p:nvGrpSpPr>
        <p:grpSpPr>
          <a:xfrm>
            <a:off x="685805" y="2771149"/>
            <a:ext cx="1852735" cy="3021438"/>
            <a:chOff x="7782830" y="2717072"/>
            <a:chExt cx="1102309" cy="1797644"/>
          </a:xfrm>
          <a:solidFill>
            <a:schemeClr val="accent4"/>
          </a:solidFill>
        </p:grpSpPr>
        <p:sp>
          <p:nvSpPr>
            <p:cNvPr id="78" name="Freeform 35">
              <a:extLst>
                <a:ext uri="{FF2B5EF4-FFF2-40B4-BE49-F238E27FC236}">
                  <a16:creationId xmlns:a16="http://schemas.microsoft.com/office/drawing/2014/main" id="{70EAA73C-B396-46F1-8208-B3E1FA802F6A}"/>
                </a:ext>
              </a:extLst>
            </p:cNvPr>
            <p:cNvSpPr>
              <a:spLocks/>
            </p:cNvSpPr>
            <p:nvPr/>
          </p:nvSpPr>
          <p:spPr bwMode="auto">
            <a:xfrm>
              <a:off x="8015886" y="2769946"/>
              <a:ext cx="340140" cy="332783"/>
            </a:xfrm>
            <a:custGeom>
              <a:avLst/>
              <a:gdLst>
                <a:gd name="T0" fmla="*/ 38 w 121"/>
                <a:gd name="T1" fmla="*/ 116 h 120"/>
                <a:gd name="T2" fmla="*/ 63 w 121"/>
                <a:gd name="T3" fmla="*/ 120 h 120"/>
                <a:gd name="T4" fmla="*/ 85 w 121"/>
                <a:gd name="T5" fmla="*/ 115 h 120"/>
                <a:gd name="T6" fmla="*/ 106 w 121"/>
                <a:gd name="T7" fmla="*/ 100 h 120"/>
                <a:gd name="T8" fmla="*/ 121 w 121"/>
                <a:gd name="T9" fmla="*/ 60 h 120"/>
                <a:gd name="T10" fmla="*/ 110 w 121"/>
                <a:gd name="T11" fmla="*/ 26 h 120"/>
                <a:gd name="T12" fmla="*/ 57 w 121"/>
                <a:gd name="T13" fmla="*/ 1 h 120"/>
                <a:gd name="T14" fmla="*/ 30 w 121"/>
                <a:gd name="T15" fmla="*/ 8 h 120"/>
                <a:gd name="T16" fmla="*/ 6 w 121"/>
                <a:gd name="T17" fmla="*/ 34 h 120"/>
                <a:gd name="T18" fmla="*/ 0 w 121"/>
                <a:gd name="T19" fmla="*/ 61 h 120"/>
                <a:gd name="T20" fmla="*/ 6 w 121"/>
                <a:gd name="T21" fmla="*/ 87 h 120"/>
                <a:gd name="T22" fmla="*/ 38 w 121"/>
                <a:gd name="T2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120">
                  <a:moveTo>
                    <a:pt x="38" y="116"/>
                  </a:moveTo>
                  <a:cubicBezTo>
                    <a:pt x="46" y="119"/>
                    <a:pt x="54" y="120"/>
                    <a:pt x="63" y="120"/>
                  </a:cubicBezTo>
                  <a:cubicBezTo>
                    <a:pt x="71" y="119"/>
                    <a:pt x="78" y="118"/>
                    <a:pt x="85" y="115"/>
                  </a:cubicBezTo>
                  <a:cubicBezTo>
                    <a:pt x="93" y="111"/>
                    <a:pt x="100" y="107"/>
                    <a:pt x="106" y="100"/>
                  </a:cubicBezTo>
                  <a:cubicBezTo>
                    <a:pt x="116" y="88"/>
                    <a:pt x="121" y="75"/>
                    <a:pt x="121" y="60"/>
                  </a:cubicBezTo>
                  <a:cubicBezTo>
                    <a:pt x="121" y="47"/>
                    <a:pt x="117" y="36"/>
                    <a:pt x="110" y="26"/>
                  </a:cubicBezTo>
                  <a:cubicBezTo>
                    <a:pt x="97" y="9"/>
                    <a:pt x="81" y="1"/>
                    <a:pt x="57" y="1"/>
                  </a:cubicBezTo>
                  <a:cubicBezTo>
                    <a:pt x="48" y="0"/>
                    <a:pt x="37" y="5"/>
                    <a:pt x="30" y="8"/>
                  </a:cubicBezTo>
                  <a:cubicBezTo>
                    <a:pt x="20" y="15"/>
                    <a:pt x="12" y="23"/>
                    <a:pt x="6" y="34"/>
                  </a:cubicBezTo>
                  <a:cubicBezTo>
                    <a:pt x="2" y="43"/>
                    <a:pt x="0" y="52"/>
                    <a:pt x="0" y="61"/>
                  </a:cubicBezTo>
                  <a:cubicBezTo>
                    <a:pt x="0" y="70"/>
                    <a:pt x="2" y="79"/>
                    <a:pt x="6" y="87"/>
                  </a:cubicBezTo>
                  <a:cubicBezTo>
                    <a:pt x="14" y="101"/>
                    <a:pt x="24" y="110"/>
                    <a:pt x="3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79" name="Freeform 36">
              <a:extLst>
                <a:ext uri="{FF2B5EF4-FFF2-40B4-BE49-F238E27FC236}">
                  <a16:creationId xmlns:a16="http://schemas.microsoft.com/office/drawing/2014/main" id="{933CD43E-FDD6-4C79-B5AC-BA5B2DF12F6F}"/>
                </a:ext>
              </a:extLst>
            </p:cNvPr>
            <p:cNvSpPr>
              <a:spLocks/>
            </p:cNvSpPr>
            <p:nvPr/>
          </p:nvSpPr>
          <p:spPr bwMode="auto">
            <a:xfrm>
              <a:off x="7782830" y="2717072"/>
              <a:ext cx="1102309" cy="1797644"/>
            </a:xfrm>
            <a:custGeom>
              <a:avLst/>
              <a:gdLst>
                <a:gd name="T0" fmla="*/ 384 w 395"/>
                <a:gd name="T1" fmla="*/ 9 h 651"/>
                <a:gd name="T2" fmla="*/ 358 w 395"/>
                <a:gd name="T3" fmla="*/ 2 h 651"/>
                <a:gd name="T4" fmla="*/ 347 w 395"/>
                <a:gd name="T5" fmla="*/ 9 h 651"/>
                <a:gd name="T6" fmla="*/ 215 w 395"/>
                <a:gd name="T7" fmla="*/ 142 h 651"/>
                <a:gd name="T8" fmla="*/ 209 w 395"/>
                <a:gd name="T9" fmla="*/ 148 h 651"/>
                <a:gd name="T10" fmla="*/ 203 w 395"/>
                <a:gd name="T11" fmla="*/ 148 h 651"/>
                <a:gd name="T12" fmla="*/ 76 w 395"/>
                <a:gd name="T13" fmla="*/ 148 h 651"/>
                <a:gd name="T14" fmla="*/ 39 w 395"/>
                <a:gd name="T15" fmla="*/ 157 h 651"/>
                <a:gd name="T16" fmla="*/ 7 w 395"/>
                <a:gd name="T17" fmla="*/ 184 h 651"/>
                <a:gd name="T18" fmla="*/ 0 w 395"/>
                <a:gd name="T19" fmla="*/ 212 h 651"/>
                <a:gd name="T20" fmla="*/ 0 w 395"/>
                <a:gd name="T21" fmla="*/ 370 h 651"/>
                <a:gd name="T22" fmla="*/ 4 w 395"/>
                <a:gd name="T23" fmla="*/ 385 h 651"/>
                <a:gd name="T24" fmla="*/ 22 w 395"/>
                <a:gd name="T25" fmla="*/ 395 h 651"/>
                <a:gd name="T26" fmla="*/ 49 w 395"/>
                <a:gd name="T27" fmla="*/ 383 h 651"/>
                <a:gd name="T28" fmla="*/ 52 w 395"/>
                <a:gd name="T29" fmla="*/ 373 h 651"/>
                <a:gd name="T30" fmla="*/ 52 w 395"/>
                <a:gd name="T31" fmla="*/ 233 h 651"/>
                <a:gd name="T32" fmla="*/ 52 w 395"/>
                <a:gd name="T33" fmla="*/ 231 h 651"/>
                <a:gd name="T34" fmla="*/ 54 w 395"/>
                <a:gd name="T35" fmla="*/ 230 h 651"/>
                <a:gd name="T36" fmla="*/ 64 w 395"/>
                <a:gd name="T37" fmla="*/ 230 h 651"/>
                <a:gd name="T38" fmla="*/ 66 w 395"/>
                <a:gd name="T39" fmla="*/ 232 h 651"/>
                <a:gd name="T40" fmla="*/ 66 w 395"/>
                <a:gd name="T41" fmla="*/ 252 h 651"/>
                <a:gd name="T42" fmla="*/ 66 w 395"/>
                <a:gd name="T43" fmla="*/ 395 h 651"/>
                <a:gd name="T44" fmla="*/ 8 w 395"/>
                <a:gd name="T45" fmla="*/ 605 h 651"/>
                <a:gd name="T46" fmla="*/ 8 w 395"/>
                <a:gd name="T47" fmla="*/ 606 h 651"/>
                <a:gd name="T48" fmla="*/ 7 w 395"/>
                <a:gd name="T49" fmla="*/ 618 h 651"/>
                <a:gd name="T50" fmla="*/ 7 w 395"/>
                <a:gd name="T51" fmla="*/ 620 h 651"/>
                <a:gd name="T52" fmla="*/ 7 w 395"/>
                <a:gd name="T53" fmla="*/ 621 h 651"/>
                <a:gd name="T54" fmla="*/ 8 w 395"/>
                <a:gd name="T55" fmla="*/ 623 h 651"/>
                <a:gd name="T56" fmla="*/ 8 w 395"/>
                <a:gd name="T57" fmla="*/ 624 h 651"/>
                <a:gd name="T58" fmla="*/ 8 w 395"/>
                <a:gd name="T59" fmla="*/ 626 h 651"/>
                <a:gd name="T60" fmla="*/ 33 w 395"/>
                <a:gd name="T61" fmla="*/ 650 h 651"/>
                <a:gd name="T62" fmla="*/ 41 w 395"/>
                <a:gd name="T63" fmla="*/ 651 h 651"/>
                <a:gd name="T64" fmla="*/ 48 w 395"/>
                <a:gd name="T65" fmla="*/ 651 h 651"/>
                <a:gd name="T66" fmla="*/ 69 w 395"/>
                <a:gd name="T67" fmla="*/ 640 h 651"/>
                <a:gd name="T68" fmla="*/ 77 w 395"/>
                <a:gd name="T69" fmla="*/ 626 h 651"/>
                <a:gd name="T70" fmla="*/ 77 w 395"/>
                <a:gd name="T71" fmla="*/ 625 h 651"/>
                <a:gd name="T72" fmla="*/ 77 w 395"/>
                <a:gd name="T73" fmla="*/ 624 h 651"/>
                <a:gd name="T74" fmla="*/ 140 w 395"/>
                <a:gd name="T75" fmla="*/ 396 h 651"/>
                <a:gd name="T76" fmla="*/ 149 w 395"/>
                <a:gd name="T77" fmla="*/ 396 h 651"/>
                <a:gd name="T78" fmla="*/ 211 w 395"/>
                <a:gd name="T79" fmla="*/ 624 h 651"/>
                <a:gd name="T80" fmla="*/ 211 w 395"/>
                <a:gd name="T81" fmla="*/ 625 h 651"/>
                <a:gd name="T82" fmla="*/ 212 w 395"/>
                <a:gd name="T83" fmla="*/ 626 h 651"/>
                <a:gd name="T84" fmla="*/ 220 w 395"/>
                <a:gd name="T85" fmla="*/ 640 h 651"/>
                <a:gd name="T86" fmla="*/ 241 w 395"/>
                <a:gd name="T87" fmla="*/ 651 h 651"/>
                <a:gd name="T88" fmla="*/ 248 w 395"/>
                <a:gd name="T89" fmla="*/ 651 h 651"/>
                <a:gd name="T90" fmla="*/ 255 w 395"/>
                <a:gd name="T91" fmla="*/ 650 h 651"/>
                <a:gd name="T92" fmla="*/ 280 w 395"/>
                <a:gd name="T93" fmla="*/ 626 h 651"/>
                <a:gd name="T94" fmla="*/ 281 w 395"/>
                <a:gd name="T95" fmla="*/ 624 h 651"/>
                <a:gd name="T96" fmla="*/ 281 w 395"/>
                <a:gd name="T97" fmla="*/ 623 h 651"/>
                <a:gd name="T98" fmla="*/ 281 w 395"/>
                <a:gd name="T99" fmla="*/ 621 h 651"/>
                <a:gd name="T100" fmla="*/ 282 w 395"/>
                <a:gd name="T101" fmla="*/ 620 h 651"/>
                <a:gd name="T102" fmla="*/ 281 w 395"/>
                <a:gd name="T103" fmla="*/ 618 h 651"/>
                <a:gd name="T104" fmla="*/ 280 w 395"/>
                <a:gd name="T105" fmla="*/ 606 h 651"/>
                <a:gd name="T106" fmla="*/ 280 w 395"/>
                <a:gd name="T107" fmla="*/ 605 h 651"/>
                <a:gd name="T108" fmla="*/ 223 w 395"/>
                <a:gd name="T109" fmla="*/ 395 h 651"/>
                <a:gd name="T110" fmla="*/ 223 w 395"/>
                <a:gd name="T111" fmla="*/ 208 h 651"/>
                <a:gd name="T112" fmla="*/ 268 w 395"/>
                <a:gd name="T113" fmla="*/ 163 h 651"/>
                <a:gd name="T114" fmla="*/ 269 w 395"/>
                <a:gd name="T115" fmla="*/ 162 h 651"/>
                <a:gd name="T116" fmla="*/ 294 w 395"/>
                <a:gd name="T117" fmla="*/ 137 h 651"/>
                <a:gd name="T118" fmla="*/ 384 w 395"/>
                <a:gd name="T119" fmla="*/ 47 h 651"/>
                <a:gd name="T120" fmla="*/ 384 w 395"/>
                <a:gd name="T121" fmla="*/ 9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5" h="651">
                  <a:moveTo>
                    <a:pt x="384" y="9"/>
                  </a:moveTo>
                  <a:cubicBezTo>
                    <a:pt x="377" y="2"/>
                    <a:pt x="368" y="0"/>
                    <a:pt x="358" y="2"/>
                  </a:cubicBezTo>
                  <a:cubicBezTo>
                    <a:pt x="354" y="4"/>
                    <a:pt x="350" y="6"/>
                    <a:pt x="347" y="9"/>
                  </a:cubicBezTo>
                  <a:cubicBezTo>
                    <a:pt x="303" y="54"/>
                    <a:pt x="259" y="98"/>
                    <a:pt x="215" y="142"/>
                  </a:cubicBezTo>
                  <a:cubicBezTo>
                    <a:pt x="213" y="144"/>
                    <a:pt x="211" y="146"/>
                    <a:pt x="209" y="148"/>
                  </a:cubicBezTo>
                  <a:cubicBezTo>
                    <a:pt x="207" y="148"/>
                    <a:pt x="205" y="148"/>
                    <a:pt x="203" y="148"/>
                  </a:cubicBezTo>
                  <a:cubicBezTo>
                    <a:pt x="161" y="148"/>
                    <a:pt x="118" y="148"/>
                    <a:pt x="76" y="148"/>
                  </a:cubicBezTo>
                  <a:cubicBezTo>
                    <a:pt x="63" y="148"/>
                    <a:pt x="51" y="151"/>
                    <a:pt x="39" y="157"/>
                  </a:cubicBezTo>
                  <a:cubicBezTo>
                    <a:pt x="25" y="163"/>
                    <a:pt x="15" y="172"/>
                    <a:pt x="7" y="184"/>
                  </a:cubicBezTo>
                  <a:cubicBezTo>
                    <a:pt x="3" y="193"/>
                    <a:pt x="0" y="202"/>
                    <a:pt x="0" y="212"/>
                  </a:cubicBezTo>
                  <a:cubicBezTo>
                    <a:pt x="0" y="265"/>
                    <a:pt x="0" y="318"/>
                    <a:pt x="0" y="370"/>
                  </a:cubicBezTo>
                  <a:cubicBezTo>
                    <a:pt x="0" y="376"/>
                    <a:pt x="0" y="381"/>
                    <a:pt x="4" y="385"/>
                  </a:cubicBezTo>
                  <a:cubicBezTo>
                    <a:pt x="8" y="391"/>
                    <a:pt x="14" y="394"/>
                    <a:pt x="22" y="395"/>
                  </a:cubicBezTo>
                  <a:cubicBezTo>
                    <a:pt x="34" y="396"/>
                    <a:pt x="43" y="392"/>
                    <a:pt x="49" y="383"/>
                  </a:cubicBezTo>
                  <a:cubicBezTo>
                    <a:pt x="51" y="380"/>
                    <a:pt x="52" y="377"/>
                    <a:pt x="52" y="373"/>
                  </a:cubicBezTo>
                  <a:cubicBezTo>
                    <a:pt x="52" y="327"/>
                    <a:pt x="52" y="280"/>
                    <a:pt x="52" y="233"/>
                  </a:cubicBezTo>
                  <a:cubicBezTo>
                    <a:pt x="52" y="232"/>
                    <a:pt x="52" y="232"/>
                    <a:pt x="52" y="231"/>
                  </a:cubicBezTo>
                  <a:cubicBezTo>
                    <a:pt x="52" y="231"/>
                    <a:pt x="53" y="230"/>
                    <a:pt x="54" y="230"/>
                  </a:cubicBezTo>
                  <a:cubicBezTo>
                    <a:pt x="57" y="229"/>
                    <a:pt x="60" y="230"/>
                    <a:pt x="64" y="230"/>
                  </a:cubicBezTo>
                  <a:cubicBezTo>
                    <a:pt x="66" y="229"/>
                    <a:pt x="66" y="231"/>
                    <a:pt x="66" y="232"/>
                  </a:cubicBezTo>
                  <a:cubicBezTo>
                    <a:pt x="66" y="239"/>
                    <a:pt x="66" y="246"/>
                    <a:pt x="66" y="252"/>
                  </a:cubicBezTo>
                  <a:cubicBezTo>
                    <a:pt x="66" y="300"/>
                    <a:pt x="66" y="348"/>
                    <a:pt x="66" y="395"/>
                  </a:cubicBezTo>
                  <a:cubicBezTo>
                    <a:pt x="47" y="465"/>
                    <a:pt x="27" y="535"/>
                    <a:pt x="8" y="605"/>
                  </a:cubicBezTo>
                  <a:cubicBezTo>
                    <a:pt x="8" y="605"/>
                    <a:pt x="8" y="606"/>
                    <a:pt x="8" y="606"/>
                  </a:cubicBezTo>
                  <a:cubicBezTo>
                    <a:pt x="7" y="610"/>
                    <a:pt x="7" y="614"/>
                    <a:pt x="7" y="618"/>
                  </a:cubicBezTo>
                  <a:cubicBezTo>
                    <a:pt x="7" y="619"/>
                    <a:pt x="7" y="619"/>
                    <a:pt x="7" y="620"/>
                  </a:cubicBezTo>
                  <a:cubicBezTo>
                    <a:pt x="7" y="620"/>
                    <a:pt x="7" y="620"/>
                    <a:pt x="7" y="621"/>
                  </a:cubicBezTo>
                  <a:cubicBezTo>
                    <a:pt x="7" y="622"/>
                    <a:pt x="8" y="622"/>
                    <a:pt x="8" y="623"/>
                  </a:cubicBezTo>
                  <a:cubicBezTo>
                    <a:pt x="8" y="624"/>
                    <a:pt x="8" y="624"/>
                    <a:pt x="8" y="624"/>
                  </a:cubicBezTo>
                  <a:cubicBezTo>
                    <a:pt x="8" y="625"/>
                    <a:pt x="9" y="625"/>
                    <a:pt x="8" y="626"/>
                  </a:cubicBezTo>
                  <a:cubicBezTo>
                    <a:pt x="12" y="638"/>
                    <a:pt x="21" y="647"/>
                    <a:pt x="33" y="650"/>
                  </a:cubicBezTo>
                  <a:cubicBezTo>
                    <a:pt x="36" y="651"/>
                    <a:pt x="39" y="651"/>
                    <a:pt x="41" y="651"/>
                  </a:cubicBezTo>
                  <a:cubicBezTo>
                    <a:pt x="41" y="651"/>
                    <a:pt x="41" y="651"/>
                    <a:pt x="48" y="651"/>
                  </a:cubicBezTo>
                  <a:cubicBezTo>
                    <a:pt x="56" y="650"/>
                    <a:pt x="64" y="646"/>
                    <a:pt x="69" y="640"/>
                  </a:cubicBezTo>
                  <a:cubicBezTo>
                    <a:pt x="73" y="635"/>
                    <a:pt x="76" y="631"/>
                    <a:pt x="77" y="626"/>
                  </a:cubicBezTo>
                  <a:cubicBezTo>
                    <a:pt x="77" y="625"/>
                    <a:pt x="77" y="625"/>
                    <a:pt x="77" y="625"/>
                  </a:cubicBezTo>
                  <a:cubicBezTo>
                    <a:pt x="77" y="624"/>
                    <a:pt x="77" y="624"/>
                    <a:pt x="77" y="624"/>
                  </a:cubicBezTo>
                  <a:cubicBezTo>
                    <a:pt x="87" y="590"/>
                    <a:pt x="112" y="496"/>
                    <a:pt x="140" y="396"/>
                  </a:cubicBezTo>
                  <a:cubicBezTo>
                    <a:pt x="143" y="396"/>
                    <a:pt x="146" y="396"/>
                    <a:pt x="149" y="396"/>
                  </a:cubicBezTo>
                  <a:cubicBezTo>
                    <a:pt x="176" y="496"/>
                    <a:pt x="202" y="590"/>
                    <a:pt x="211" y="624"/>
                  </a:cubicBezTo>
                  <a:cubicBezTo>
                    <a:pt x="211" y="625"/>
                    <a:pt x="211" y="625"/>
                    <a:pt x="211" y="625"/>
                  </a:cubicBezTo>
                  <a:cubicBezTo>
                    <a:pt x="211" y="625"/>
                    <a:pt x="211" y="625"/>
                    <a:pt x="212" y="626"/>
                  </a:cubicBezTo>
                  <a:cubicBezTo>
                    <a:pt x="213" y="631"/>
                    <a:pt x="216" y="635"/>
                    <a:pt x="220" y="640"/>
                  </a:cubicBezTo>
                  <a:cubicBezTo>
                    <a:pt x="225" y="646"/>
                    <a:pt x="233" y="650"/>
                    <a:pt x="241" y="651"/>
                  </a:cubicBezTo>
                  <a:cubicBezTo>
                    <a:pt x="248" y="651"/>
                    <a:pt x="248" y="651"/>
                    <a:pt x="248" y="651"/>
                  </a:cubicBezTo>
                  <a:cubicBezTo>
                    <a:pt x="250" y="651"/>
                    <a:pt x="253" y="651"/>
                    <a:pt x="255" y="650"/>
                  </a:cubicBezTo>
                  <a:cubicBezTo>
                    <a:pt x="267" y="647"/>
                    <a:pt x="277" y="638"/>
                    <a:pt x="280" y="626"/>
                  </a:cubicBezTo>
                  <a:cubicBezTo>
                    <a:pt x="280" y="625"/>
                    <a:pt x="280" y="625"/>
                    <a:pt x="281" y="624"/>
                  </a:cubicBezTo>
                  <a:cubicBezTo>
                    <a:pt x="281" y="624"/>
                    <a:pt x="281" y="624"/>
                    <a:pt x="281" y="623"/>
                  </a:cubicBezTo>
                  <a:cubicBezTo>
                    <a:pt x="281" y="622"/>
                    <a:pt x="281" y="622"/>
                    <a:pt x="281" y="621"/>
                  </a:cubicBezTo>
                  <a:cubicBezTo>
                    <a:pt x="281" y="620"/>
                    <a:pt x="281" y="620"/>
                    <a:pt x="282" y="620"/>
                  </a:cubicBezTo>
                  <a:cubicBezTo>
                    <a:pt x="281" y="619"/>
                    <a:pt x="281" y="619"/>
                    <a:pt x="281" y="618"/>
                  </a:cubicBezTo>
                  <a:cubicBezTo>
                    <a:pt x="282" y="614"/>
                    <a:pt x="282" y="610"/>
                    <a:pt x="280" y="606"/>
                  </a:cubicBezTo>
                  <a:cubicBezTo>
                    <a:pt x="280" y="606"/>
                    <a:pt x="280" y="605"/>
                    <a:pt x="280" y="605"/>
                  </a:cubicBezTo>
                  <a:cubicBezTo>
                    <a:pt x="261" y="535"/>
                    <a:pt x="242" y="465"/>
                    <a:pt x="223" y="395"/>
                  </a:cubicBezTo>
                  <a:cubicBezTo>
                    <a:pt x="223" y="359"/>
                    <a:pt x="223" y="269"/>
                    <a:pt x="223" y="208"/>
                  </a:cubicBezTo>
                  <a:cubicBezTo>
                    <a:pt x="268" y="163"/>
                    <a:pt x="268" y="163"/>
                    <a:pt x="268" y="163"/>
                  </a:cubicBezTo>
                  <a:cubicBezTo>
                    <a:pt x="268" y="163"/>
                    <a:pt x="268" y="163"/>
                    <a:pt x="269" y="162"/>
                  </a:cubicBezTo>
                  <a:cubicBezTo>
                    <a:pt x="278" y="153"/>
                    <a:pt x="286" y="145"/>
                    <a:pt x="294" y="137"/>
                  </a:cubicBezTo>
                  <a:cubicBezTo>
                    <a:pt x="324" y="107"/>
                    <a:pt x="354" y="77"/>
                    <a:pt x="384" y="47"/>
                  </a:cubicBezTo>
                  <a:cubicBezTo>
                    <a:pt x="395" y="37"/>
                    <a:pt x="395" y="19"/>
                    <a:pt x="38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80" name="Group 19">
            <a:extLst>
              <a:ext uri="{FF2B5EF4-FFF2-40B4-BE49-F238E27FC236}">
                <a16:creationId xmlns:a16="http://schemas.microsoft.com/office/drawing/2014/main" id="{C9B57EE3-D7D2-4032-800B-D4F3FAA9195E}"/>
              </a:ext>
            </a:extLst>
          </p:cNvPr>
          <p:cNvGrpSpPr/>
          <p:nvPr/>
        </p:nvGrpSpPr>
        <p:grpSpPr>
          <a:xfrm>
            <a:off x="2952992" y="1644129"/>
            <a:ext cx="5635382" cy="2628259"/>
            <a:chOff x="4548247" y="1635760"/>
            <a:chExt cx="3865880" cy="2275840"/>
          </a:xfrm>
        </p:grpSpPr>
        <p:sp>
          <p:nvSpPr>
            <p:cNvPr id="103" name="Rectangle 1">
              <a:extLst>
                <a:ext uri="{FF2B5EF4-FFF2-40B4-BE49-F238E27FC236}">
                  <a16:creationId xmlns:a16="http://schemas.microsoft.com/office/drawing/2014/main" id="{5A23F81F-4042-4B03-AEB4-C15419B2A6CC}"/>
                </a:ext>
              </a:extLst>
            </p:cNvPr>
            <p:cNvSpPr/>
            <p:nvPr/>
          </p:nvSpPr>
          <p:spPr>
            <a:xfrm>
              <a:off x="4548247" y="1635760"/>
              <a:ext cx="3865880" cy="227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7" name="TextBox 12">
              <a:extLst>
                <a:ext uri="{FF2B5EF4-FFF2-40B4-BE49-F238E27FC236}">
                  <a16:creationId xmlns:a16="http://schemas.microsoft.com/office/drawing/2014/main" id="{68BE1F40-0558-45B0-8ED7-B321A86112BB}"/>
                </a:ext>
              </a:extLst>
            </p:cNvPr>
            <p:cNvSpPr txBox="1"/>
            <p:nvPr/>
          </p:nvSpPr>
          <p:spPr>
            <a:xfrm>
              <a:off x="5878698" y="1745229"/>
              <a:ext cx="2345374" cy="19455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i="0" u="none" strike="noStrike" kern="1200" cap="none" spc="0" normalizeH="0" baseline="0" noProof="0" dirty="0" smtClean="0">
                  <a:ln>
                    <a:noFill/>
                  </a:ln>
                  <a:solidFill>
                    <a:srgbClr val="282F39"/>
                  </a:solidFill>
                  <a:effectLst/>
                  <a:uLnTx/>
                  <a:uFillTx/>
                  <a:ea typeface="Noto Sans" panose="020B0502040504020204" pitchFamily="34"/>
                  <a:cs typeface="Noto Sans" panose="020B0502040504020204" pitchFamily="34"/>
                </a:rPr>
                <a:t>Planlanan bütün öğretim ve değerlendirme etkinliklerini içermektedir.</a:t>
              </a:r>
              <a:endParaRPr kumimoji="0" lang="en-GB" sz="2800" i="0" u="none" strike="noStrike" kern="1200" cap="none" spc="0" normalizeH="0" baseline="0" noProof="0" dirty="0">
                <a:ln>
                  <a:noFill/>
                </a:ln>
                <a:solidFill>
                  <a:srgbClr val="282F39"/>
                </a:solidFill>
                <a:effectLst/>
                <a:uLnTx/>
                <a:uFillTx/>
                <a:ea typeface="Noto Sans" panose="020B0502040504020204" pitchFamily="34"/>
                <a:cs typeface="Noto Sans" panose="020B0502040504020204" pitchFamily="34"/>
              </a:endParaRPr>
            </a:p>
          </p:txBody>
        </p:sp>
      </p:grpSp>
      <p:graphicFrame>
        <p:nvGraphicFramePr>
          <p:cNvPr id="108" name="Chart 18">
            <a:extLst>
              <a:ext uri="{FF2B5EF4-FFF2-40B4-BE49-F238E27FC236}">
                <a16:creationId xmlns:a16="http://schemas.microsoft.com/office/drawing/2014/main" id="{7ABCAD4E-FAED-4E09-BDA9-55A3B1342585}"/>
              </a:ext>
            </a:extLst>
          </p:cNvPr>
          <p:cNvGraphicFramePr/>
          <p:nvPr>
            <p:extLst>
              <p:ext uri="{D42A27DB-BD31-4B8C-83A1-F6EECF244321}">
                <p14:modId xmlns:p14="http://schemas.microsoft.com/office/powerpoint/2010/main" val="3256162737"/>
              </p:ext>
            </p:extLst>
          </p:nvPr>
        </p:nvGraphicFramePr>
        <p:xfrm>
          <a:off x="2709837" y="2047082"/>
          <a:ext cx="2540557" cy="1693705"/>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31">
            <a:extLst>
              <a:ext uri="{FF2B5EF4-FFF2-40B4-BE49-F238E27FC236}">
                <a16:creationId xmlns:a16="http://schemas.microsoft.com/office/drawing/2014/main" id="{6622EE78-8826-4D13-896F-3CE387814C90}"/>
              </a:ext>
            </a:extLst>
          </p:cNvPr>
          <p:cNvSpPr txBox="1"/>
          <p:nvPr/>
        </p:nvSpPr>
        <p:spPr>
          <a:xfrm>
            <a:off x="1447373" y="486783"/>
            <a:ext cx="4648627"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800" b="1" noProof="0" dirty="0" smtClean="0">
                <a:solidFill>
                  <a:srgbClr val="FFFFFF"/>
                </a:solidFill>
                <a:latin typeface="Trebuchet MS" panose="020B0603020202020204" pitchFamily="34" charset="0"/>
              </a:rPr>
              <a:t>AKTS</a:t>
            </a:r>
            <a:r>
              <a:rPr kumimoji="0" lang="tr-TR" sz="2800" b="1" i="0" u="none" strike="noStrike" kern="1200" cap="none" spc="0" normalizeH="0" baseline="0" noProof="0" dirty="0" smtClean="0">
                <a:ln>
                  <a:noFill/>
                </a:ln>
                <a:solidFill>
                  <a:srgbClr val="FFFFFF"/>
                </a:solidFill>
                <a:effectLst/>
                <a:uLnTx/>
                <a:uFillTx/>
                <a:latin typeface="Trebuchet MS" panose="020B0603020202020204" pitchFamily="34" charset="0"/>
              </a:rPr>
              <a:t> KREDİSİ</a:t>
            </a:r>
            <a:r>
              <a:rPr kumimoji="0" lang="tr-TR" sz="2800" b="1" i="0" u="none" strike="noStrike" kern="1200" cap="none" spc="0" normalizeH="0" noProof="0" dirty="0" smtClean="0">
                <a:ln>
                  <a:noFill/>
                </a:ln>
                <a:solidFill>
                  <a:srgbClr val="FFFFFF"/>
                </a:solidFill>
                <a:effectLst/>
                <a:uLnTx/>
                <a:uFillTx/>
                <a:latin typeface="Trebuchet MS" panose="020B0603020202020204" pitchFamily="34" charset="0"/>
              </a:rPr>
              <a:t> NEDİR?</a:t>
            </a:r>
            <a:endPar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19" name="Arrow: Pentagon 8">
            <a:extLst>
              <a:ext uri="{FF2B5EF4-FFF2-40B4-BE49-F238E27FC236}">
                <a16:creationId xmlns:a16="http://schemas.microsoft.com/office/drawing/2014/main" id="{83FC3BF6-085A-465A-AC29-C6850C13445A}"/>
              </a:ext>
            </a:extLst>
          </p:cNvPr>
          <p:cNvSpPr/>
          <p:nvPr/>
        </p:nvSpPr>
        <p:spPr>
          <a:xfrm>
            <a:off x="251356" y="348330"/>
            <a:ext cx="1162013" cy="65820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TextBox 27">
            <a:extLst>
              <a:ext uri="{FF2B5EF4-FFF2-40B4-BE49-F238E27FC236}">
                <a16:creationId xmlns:a16="http://schemas.microsoft.com/office/drawing/2014/main" id="{AF674A17-AAE5-4964-89E9-E927EF4D90FD}"/>
              </a:ext>
            </a:extLst>
          </p:cNvPr>
          <p:cNvSpPr txBox="1"/>
          <p:nvPr/>
        </p:nvSpPr>
        <p:spPr>
          <a:xfrm>
            <a:off x="251356" y="348330"/>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a:t>
            </a:r>
            <a:r>
              <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rPr>
              <a:t>2</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4033889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6">
            <a:extLst>
              <a:ext uri="{FF2B5EF4-FFF2-40B4-BE49-F238E27FC236}">
                <a16:creationId xmlns:a16="http://schemas.microsoft.com/office/drawing/2014/main" id="{F4721FE7-8B9D-4AF6-8DBD-CAB7C146E488}"/>
              </a:ext>
            </a:extLst>
          </p:cNvPr>
          <p:cNvGrpSpPr/>
          <p:nvPr/>
        </p:nvGrpSpPr>
        <p:grpSpPr>
          <a:xfrm>
            <a:off x="1804980" y="1192815"/>
            <a:ext cx="2406979" cy="1857180"/>
            <a:chOff x="1009650" y="2102584"/>
            <a:chExt cx="3678465" cy="2838234"/>
          </a:xfrm>
          <a:solidFill>
            <a:schemeClr val="accent1"/>
          </a:solidFill>
        </p:grpSpPr>
        <p:sp>
          <p:nvSpPr>
            <p:cNvPr id="24" name="Block Arc 3">
              <a:extLst>
                <a:ext uri="{FF2B5EF4-FFF2-40B4-BE49-F238E27FC236}">
                  <a16:creationId xmlns:a16="http://schemas.microsoft.com/office/drawing/2014/main" id="{C6514EBA-5706-4E9B-8CD6-D5F040CAD4D8}"/>
                </a:ext>
              </a:extLst>
            </p:cNvPr>
            <p:cNvSpPr/>
            <p:nvPr/>
          </p:nvSpPr>
          <p:spPr>
            <a:xfrm>
              <a:off x="1009650" y="2102584"/>
              <a:ext cx="2838234" cy="2838234"/>
            </a:xfrm>
            <a:prstGeom prst="blockArc">
              <a:avLst>
                <a:gd name="adj1" fmla="val 21570102"/>
                <a:gd name="adj2" fmla="val 17581411"/>
                <a:gd name="adj3" fmla="val 105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26" name="Arrow: Right 5">
              <a:extLst>
                <a:ext uri="{FF2B5EF4-FFF2-40B4-BE49-F238E27FC236}">
                  <a16:creationId xmlns:a16="http://schemas.microsoft.com/office/drawing/2014/main" id="{B94E1E0F-28A0-4214-99F9-3E2767B35EF6}"/>
                </a:ext>
              </a:extLst>
            </p:cNvPr>
            <p:cNvSpPr/>
            <p:nvPr/>
          </p:nvSpPr>
          <p:spPr>
            <a:xfrm>
              <a:off x="3541486" y="3216901"/>
              <a:ext cx="1146629" cy="609600"/>
            </a:xfrm>
            <a:prstGeom prst="rightArrow">
              <a:avLst>
                <a:gd name="adj1" fmla="val 50000"/>
                <a:gd name="adj2" fmla="val 7381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7" name="Group 9">
            <a:extLst>
              <a:ext uri="{FF2B5EF4-FFF2-40B4-BE49-F238E27FC236}">
                <a16:creationId xmlns:a16="http://schemas.microsoft.com/office/drawing/2014/main" id="{23646EC1-D36E-4FC3-8DE3-B3C4BC20AD9C}"/>
              </a:ext>
            </a:extLst>
          </p:cNvPr>
          <p:cNvGrpSpPr/>
          <p:nvPr/>
        </p:nvGrpSpPr>
        <p:grpSpPr>
          <a:xfrm>
            <a:off x="7791306" y="1192815"/>
            <a:ext cx="2406979" cy="1857180"/>
            <a:chOff x="1009650" y="2102584"/>
            <a:chExt cx="3678465" cy="2838234"/>
          </a:xfrm>
          <a:solidFill>
            <a:schemeClr val="accent2"/>
          </a:solidFill>
        </p:grpSpPr>
        <p:sp>
          <p:nvSpPr>
            <p:cNvPr id="28" name="Block Arc 10">
              <a:extLst>
                <a:ext uri="{FF2B5EF4-FFF2-40B4-BE49-F238E27FC236}">
                  <a16:creationId xmlns:a16="http://schemas.microsoft.com/office/drawing/2014/main" id="{AC40380F-E537-4F4C-9AB9-8A921ADAC0AA}"/>
                </a:ext>
              </a:extLst>
            </p:cNvPr>
            <p:cNvSpPr/>
            <p:nvPr/>
          </p:nvSpPr>
          <p:spPr>
            <a:xfrm>
              <a:off x="1009650" y="2102584"/>
              <a:ext cx="2838234" cy="2838234"/>
            </a:xfrm>
            <a:prstGeom prst="blockArc">
              <a:avLst>
                <a:gd name="adj1" fmla="val 21570102"/>
                <a:gd name="adj2" fmla="val 17581411"/>
                <a:gd name="adj3" fmla="val 105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41" name="Arrow: Right 11">
              <a:extLst>
                <a:ext uri="{FF2B5EF4-FFF2-40B4-BE49-F238E27FC236}">
                  <a16:creationId xmlns:a16="http://schemas.microsoft.com/office/drawing/2014/main" id="{66F66D54-EC7C-4533-BF01-124E786F8935}"/>
                </a:ext>
              </a:extLst>
            </p:cNvPr>
            <p:cNvSpPr/>
            <p:nvPr/>
          </p:nvSpPr>
          <p:spPr>
            <a:xfrm>
              <a:off x="3541486" y="3216901"/>
              <a:ext cx="1146629" cy="609600"/>
            </a:xfrm>
            <a:prstGeom prst="rightArrow">
              <a:avLst>
                <a:gd name="adj1" fmla="val 50000"/>
                <a:gd name="adj2" fmla="val 7381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42" name="TextBox 18">
            <a:extLst>
              <a:ext uri="{FF2B5EF4-FFF2-40B4-BE49-F238E27FC236}">
                <a16:creationId xmlns:a16="http://schemas.microsoft.com/office/drawing/2014/main" id="{53048EC2-07B4-4E3A-BD90-A648C2D67BC5}"/>
              </a:ext>
            </a:extLst>
          </p:cNvPr>
          <p:cNvSpPr txBox="1"/>
          <p:nvPr/>
        </p:nvSpPr>
        <p:spPr>
          <a:xfrm>
            <a:off x="1804980" y="1459685"/>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8000" b="1" i="0" u="none" strike="noStrike" kern="1200" cap="none" spc="0" normalizeH="0" baseline="0" noProof="0" dirty="0">
                <a:ln>
                  <a:noFill/>
                </a:ln>
                <a:solidFill>
                  <a:srgbClr val="FFFFFF"/>
                </a:solidFill>
                <a:effectLst/>
                <a:uLnTx/>
                <a:uFillTx/>
                <a:latin typeface="Trebuchet MS" panose="020B0603020202020204" pitchFamily="34" charset="0"/>
              </a:rPr>
              <a:t>1</a:t>
            </a:r>
            <a:endParaRPr kumimoji="0" lang="en-GB" sz="8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43" name="TextBox 19">
            <a:extLst>
              <a:ext uri="{FF2B5EF4-FFF2-40B4-BE49-F238E27FC236}">
                <a16:creationId xmlns:a16="http://schemas.microsoft.com/office/drawing/2014/main" id="{2519AA31-A72C-402B-9C5D-6E43BA902285}"/>
              </a:ext>
            </a:extLst>
          </p:cNvPr>
          <p:cNvSpPr txBox="1"/>
          <p:nvPr/>
        </p:nvSpPr>
        <p:spPr>
          <a:xfrm>
            <a:off x="7820335" y="1459685"/>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Trebuchet MS" panose="020B0603020202020204" pitchFamily="34" charset="0"/>
              </a:rPr>
              <a:t>2</a:t>
            </a:r>
            <a:endParaRPr kumimoji="0" lang="en-GB" sz="8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15" name="TextBox 31">
            <a:extLst>
              <a:ext uri="{FF2B5EF4-FFF2-40B4-BE49-F238E27FC236}">
                <a16:creationId xmlns:a16="http://schemas.microsoft.com/office/drawing/2014/main" id="{6622EE78-8826-4D13-896F-3CE387814C90}"/>
              </a:ext>
            </a:extLst>
          </p:cNvPr>
          <p:cNvSpPr txBox="1"/>
          <p:nvPr/>
        </p:nvSpPr>
        <p:spPr>
          <a:xfrm>
            <a:off x="634382" y="566632"/>
            <a:ext cx="4648627"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800" b="1" noProof="0" dirty="0" err="1" smtClean="0">
                <a:solidFill>
                  <a:srgbClr val="FFFFFF"/>
                </a:solidFill>
                <a:latin typeface="Trebuchet MS" panose="020B0603020202020204" pitchFamily="34" charset="0"/>
              </a:rPr>
              <a:t>AKTS’nin</a:t>
            </a:r>
            <a:r>
              <a:rPr lang="tr-TR" sz="2800" b="1" noProof="0" dirty="0" smtClean="0">
                <a:solidFill>
                  <a:srgbClr val="FFFFFF"/>
                </a:solidFill>
                <a:latin typeface="Trebuchet MS" panose="020B0603020202020204" pitchFamily="34" charset="0"/>
              </a:rPr>
              <a:t> AMACI</a:t>
            </a:r>
            <a:endPar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16" name="Metin kutusu 15">
            <a:extLst>
              <a:ext uri="{FF2B5EF4-FFF2-40B4-BE49-F238E27FC236}">
                <a16:creationId xmlns:a16="http://schemas.microsoft.com/office/drawing/2014/main" id="{B40B365E-19B7-4BB3-BD59-DFF5E1D0F5B5}"/>
              </a:ext>
            </a:extLst>
          </p:cNvPr>
          <p:cNvSpPr txBox="1"/>
          <p:nvPr/>
        </p:nvSpPr>
        <p:spPr>
          <a:xfrm>
            <a:off x="1445630" y="3512270"/>
            <a:ext cx="3026132" cy="1964512"/>
          </a:xfrm>
          <a:prstGeom prst="rect">
            <a:avLst/>
          </a:prstGeom>
          <a:noFill/>
        </p:spPr>
        <p:txBody>
          <a:bodyPr wrap="square" rtlCol="0">
            <a:spAutoFit/>
          </a:bodyPr>
          <a:lstStyle/>
          <a:p>
            <a:pPr algn="ctr">
              <a:lnSpc>
                <a:spcPct val="150000"/>
              </a:lnSpc>
            </a:pPr>
            <a:r>
              <a:rPr lang="tr-TR" sz="2800" b="1" dirty="0" smtClean="0">
                <a:solidFill>
                  <a:schemeClr val="bg1"/>
                </a:solidFill>
              </a:rPr>
              <a:t>Öğrenci hareketliliğini kolaylaştırmak</a:t>
            </a:r>
            <a:endParaRPr lang="tr-TR" sz="2800" b="1" dirty="0">
              <a:solidFill>
                <a:schemeClr val="bg1"/>
              </a:solidFill>
            </a:endParaRPr>
          </a:p>
        </p:txBody>
      </p:sp>
      <p:sp>
        <p:nvSpPr>
          <p:cNvPr id="17" name="Metin kutusu 16">
            <a:extLst>
              <a:ext uri="{FF2B5EF4-FFF2-40B4-BE49-F238E27FC236}">
                <a16:creationId xmlns:a16="http://schemas.microsoft.com/office/drawing/2014/main" id="{B40B365E-19B7-4BB3-BD59-DFF5E1D0F5B5}"/>
              </a:ext>
            </a:extLst>
          </p:cNvPr>
          <p:cNvSpPr txBox="1"/>
          <p:nvPr/>
        </p:nvSpPr>
        <p:spPr>
          <a:xfrm>
            <a:off x="6581203" y="3049994"/>
            <a:ext cx="4613270" cy="2677656"/>
          </a:xfrm>
          <a:prstGeom prst="rect">
            <a:avLst/>
          </a:prstGeom>
          <a:noFill/>
        </p:spPr>
        <p:txBody>
          <a:bodyPr wrap="square" rtlCol="0">
            <a:spAutoFit/>
          </a:bodyPr>
          <a:lstStyle/>
          <a:p>
            <a:pPr algn="ctr">
              <a:lnSpc>
                <a:spcPct val="150000"/>
              </a:lnSpc>
            </a:pPr>
            <a:r>
              <a:rPr lang="tr-TR" sz="2800" b="1" dirty="0" smtClean="0">
                <a:solidFill>
                  <a:schemeClr val="bg1"/>
                </a:solidFill>
              </a:rPr>
              <a:t>Öğrencilerin yurt dışında gördükleri eğitimlerinin kendi ülkelerinde tanınmasını garanti altına almak</a:t>
            </a:r>
            <a:endParaRPr lang="tr-TR" sz="2800" b="1" dirty="0">
              <a:solidFill>
                <a:schemeClr val="bg1"/>
              </a:solidFill>
            </a:endParaRPr>
          </a:p>
        </p:txBody>
      </p:sp>
    </p:spTree>
    <p:extLst>
      <p:ext uri="{BB962C8B-B14F-4D97-AF65-F5344CB8AC3E}">
        <p14:creationId xmlns:p14="http://schemas.microsoft.com/office/powerpoint/2010/main" val="278645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a:extLst>
              <a:ext uri="{FF2B5EF4-FFF2-40B4-BE49-F238E27FC236}">
                <a16:creationId xmlns:a16="http://schemas.microsoft.com/office/drawing/2014/main" id="{B40B365E-19B7-4BB3-BD59-DFF5E1D0F5B5}"/>
              </a:ext>
            </a:extLst>
          </p:cNvPr>
          <p:cNvSpPr txBox="1"/>
          <p:nvPr/>
        </p:nvSpPr>
        <p:spPr>
          <a:xfrm>
            <a:off x="3750467" y="1800797"/>
            <a:ext cx="8060861" cy="3416320"/>
          </a:xfrm>
          <a:prstGeom prst="rect">
            <a:avLst/>
          </a:prstGeom>
          <a:noFill/>
        </p:spPr>
        <p:txBody>
          <a:bodyPr wrap="none" rtlCol="0">
            <a:spAutoFit/>
          </a:bodyPr>
          <a:lstStyle/>
          <a:p>
            <a:pPr marL="342900" indent="-342900" algn="just">
              <a:lnSpc>
                <a:spcPct val="150000"/>
              </a:lnSpc>
              <a:buFont typeface="Wingdings" panose="05000000000000000000" pitchFamily="2" charset="2"/>
              <a:buChar char="Ø"/>
            </a:pPr>
            <a:r>
              <a:rPr lang="tr-TR" sz="2400" dirty="0" smtClean="0">
                <a:solidFill>
                  <a:schemeClr val="bg1"/>
                </a:solidFill>
                <a:latin typeface="Trebuchet MS" panose="020B0603020202020204" pitchFamily="34" charset="0"/>
              </a:rPr>
              <a:t>Bölümler aynı derse aynı AKTS kredisi vermeli</a:t>
            </a:r>
            <a:endParaRPr lang="tr-TR" sz="2400" dirty="0">
              <a:solidFill>
                <a:schemeClr val="bg1"/>
              </a:solidFill>
              <a:latin typeface="Trebuchet MS" panose="020B0603020202020204" pitchFamily="34" charset="0"/>
            </a:endParaRPr>
          </a:p>
          <a:p>
            <a:pPr marL="342900" indent="-342900" algn="just">
              <a:lnSpc>
                <a:spcPct val="150000"/>
              </a:lnSpc>
              <a:buFont typeface="Wingdings" panose="05000000000000000000" pitchFamily="2" charset="2"/>
              <a:buChar char="Ø"/>
            </a:pPr>
            <a:r>
              <a:rPr lang="tr-TR" sz="2400" dirty="0" smtClean="0">
                <a:solidFill>
                  <a:schemeClr val="bg1"/>
                </a:solidFill>
                <a:latin typeface="Trebuchet MS" panose="020B0603020202020204" pitchFamily="34" charset="0"/>
              </a:rPr>
              <a:t>Aynı içerikteki derslere aynı AKTS kredisi verilmeli</a:t>
            </a:r>
            <a:endParaRPr lang="tr-TR" sz="2400" dirty="0">
              <a:solidFill>
                <a:schemeClr val="bg1"/>
              </a:solidFill>
              <a:latin typeface="Trebuchet MS" panose="020B0603020202020204" pitchFamily="34" charset="0"/>
            </a:endParaRPr>
          </a:p>
          <a:p>
            <a:pPr marL="342900" indent="-342900" algn="just">
              <a:lnSpc>
                <a:spcPct val="150000"/>
              </a:lnSpc>
              <a:buFont typeface="Wingdings" panose="05000000000000000000" pitchFamily="2" charset="2"/>
              <a:buChar char="Ø"/>
            </a:pPr>
            <a:r>
              <a:rPr lang="tr-TR" sz="2400" dirty="0" smtClean="0">
                <a:solidFill>
                  <a:schemeClr val="bg1"/>
                </a:solidFill>
                <a:latin typeface="Trebuchet MS" panose="020B0603020202020204" pitchFamily="34" charset="0"/>
              </a:rPr>
              <a:t>Stajlara 5-10 AKTS kredisi verilmeli </a:t>
            </a:r>
            <a:endParaRPr lang="tr-TR" sz="2400" dirty="0">
              <a:solidFill>
                <a:schemeClr val="bg1"/>
              </a:solidFill>
              <a:latin typeface="Trebuchet MS" panose="020B0603020202020204" pitchFamily="34" charset="0"/>
            </a:endParaRPr>
          </a:p>
          <a:p>
            <a:pPr marL="342900" indent="-342900" algn="just">
              <a:lnSpc>
                <a:spcPct val="150000"/>
              </a:lnSpc>
              <a:buFont typeface="Wingdings" panose="05000000000000000000" pitchFamily="2" charset="2"/>
              <a:buChar char="Ø"/>
            </a:pPr>
            <a:r>
              <a:rPr lang="tr-TR" sz="2400" dirty="0" smtClean="0">
                <a:solidFill>
                  <a:schemeClr val="bg1"/>
                </a:solidFill>
                <a:latin typeface="Trebuchet MS" panose="020B0603020202020204" pitchFamily="34" charset="0"/>
              </a:rPr>
              <a:t>Buçuklu AKTS kredisi verilmemeli </a:t>
            </a:r>
            <a:endParaRPr lang="tr-TR" sz="2400" dirty="0">
              <a:solidFill>
                <a:schemeClr val="bg1"/>
              </a:solidFill>
              <a:latin typeface="Trebuchet MS" panose="020B0603020202020204" pitchFamily="34" charset="0"/>
            </a:endParaRPr>
          </a:p>
          <a:p>
            <a:pPr marL="342900" indent="-342900" algn="just">
              <a:lnSpc>
                <a:spcPct val="150000"/>
              </a:lnSpc>
              <a:buFont typeface="Wingdings" panose="05000000000000000000" pitchFamily="2" charset="2"/>
              <a:buChar char="Ø"/>
            </a:pPr>
            <a:r>
              <a:rPr lang="tr-TR" sz="2400" dirty="0" smtClean="0">
                <a:solidFill>
                  <a:schemeClr val="bg1"/>
                </a:solidFill>
                <a:latin typeface="Trebuchet MS" panose="020B0603020202020204" pitchFamily="34" charset="0"/>
              </a:rPr>
              <a:t>Bir dersin AKTS kredisi ulusal kredisinden az olmamalı </a:t>
            </a:r>
            <a:endParaRPr lang="tr-TR" sz="2400" dirty="0">
              <a:solidFill>
                <a:schemeClr val="bg1"/>
              </a:solidFill>
              <a:latin typeface="Trebuchet MS" panose="020B0603020202020204" pitchFamily="34" charset="0"/>
            </a:endParaRPr>
          </a:p>
          <a:p>
            <a:pPr algn="just">
              <a:lnSpc>
                <a:spcPct val="150000"/>
              </a:lnSpc>
            </a:pPr>
            <a:endParaRPr lang="tr-TR" sz="2400" dirty="0">
              <a:solidFill>
                <a:schemeClr val="bg1"/>
              </a:solidFill>
              <a:latin typeface="Trebuchet MS" panose="020B0603020202020204" pitchFamily="34" charset="0"/>
            </a:endParaRPr>
          </a:p>
        </p:txBody>
      </p:sp>
      <p:grpSp>
        <p:nvGrpSpPr>
          <p:cNvPr id="13" name="Group 10"/>
          <p:cNvGrpSpPr/>
          <p:nvPr/>
        </p:nvGrpSpPr>
        <p:grpSpPr>
          <a:xfrm>
            <a:off x="137478" y="1820506"/>
            <a:ext cx="3254946" cy="3427366"/>
            <a:chOff x="5995988" y="2712903"/>
            <a:chExt cx="2457450" cy="2587625"/>
          </a:xfrm>
        </p:grpSpPr>
        <p:sp>
          <p:nvSpPr>
            <p:cNvPr id="14" name="Freeform 6"/>
            <p:cNvSpPr>
              <a:spLocks/>
            </p:cNvSpPr>
            <p:nvPr/>
          </p:nvSpPr>
          <p:spPr bwMode="auto">
            <a:xfrm>
              <a:off x="5995988" y="2712903"/>
              <a:ext cx="2457450" cy="2587625"/>
            </a:xfrm>
            <a:custGeom>
              <a:avLst/>
              <a:gdLst>
                <a:gd name="T0" fmla="*/ 707 w 771"/>
                <a:gd name="T1" fmla="*/ 219 h 812"/>
                <a:gd name="T2" fmla="*/ 760 w 771"/>
                <a:gd name="T3" fmla="*/ 369 h 812"/>
                <a:gd name="T4" fmla="*/ 685 w 771"/>
                <a:gd name="T5" fmla="*/ 634 h 812"/>
                <a:gd name="T6" fmla="*/ 197 w 771"/>
                <a:gd name="T7" fmla="*/ 707 h 812"/>
                <a:gd name="T8" fmla="*/ 97 w 771"/>
                <a:gd name="T9" fmla="*/ 220 h 812"/>
                <a:gd name="T10" fmla="*/ 594 w 771"/>
                <a:gd name="T11" fmla="*/ 106 h 812"/>
                <a:gd name="T12" fmla="*/ 552 w 771"/>
                <a:gd name="T13" fmla="*/ 147 h 812"/>
                <a:gd name="T14" fmla="*/ 509 w 771"/>
                <a:gd name="T15" fmla="*/ 128 h 812"/>
                <a:gd name="T16" fmla="*/ 454 w 771"/>
                <a:gd name="T17" fmla="*/ 113 h 812"/>
                <a:gd name="T18" fmla="*/ 372 w 771"/>
                <a:gd name="T19" fmla="*/ 110 h 812"/>
                <a:gd name="T20" fmla="*/ 241 w 771"/>
                <a:gd name="T21" fmla="*/ 155 h 812"/>
                <a:gd name="T22" fmla="*/ 147 w 771"/>
                <a:gd name="T23" fmla="*/ 249 h 812"/>
                <a:gd name="T24" fmla="*/ 115 w 771"/>
                <a:gd name="T25" fmla="*/ 317 h 812"/>
                <a:gd name="T26" fmla="*/ 103 w 771"/>
                <a:gd name="T27" fmla="*/ 366 h 812"/>
                <a:gd name="T28" fmla="*/ 102 w 771"/>
                <a:gd name="T29" fmla="*/ 450 h 812"/>
                <a:gd name="T30" fmla="*/ 124 w 771"/>
                <a:gd name="T31" fmla="*/ 528 h 812"/>
                <a:gd name="T32" fmla="*/ 209 w 771"/>
                <a:gd name="T33" fmla="*/ 643 h 812"/>
                <a:gd name="T34" fmla="*/ 295 w 771"/>
                <a:gd name="T35" fmla="*/ 694 h 812"/>
                <a:gd name="T36" fmla="*/ 357 w 771"/>
                <a:gd name="T37" fmla="*/ 710 h 812"/>
                <a:gd name="T38" fmla="*/ 439 w 771"/>
                <a:gd name="T39" fmla="*/ 711 h 812"/>
                <a:gd name="T40" fmla="*/ 512 w 771"/>
                <a:gd name="T41" fmla="*/ 693 h 812"/>
                <a:gd name="T42" fmla="*/ 585 w 771"/>
                <a:gd name="T43" fmla="*/ 652 h 812"/>
                <a:gd name="T44" fmla="*/ 644 w 771"/>
                <a:gd name="T45" fmla="*/ 592 h 812"/>
                <a:gd name="T46" fmla="*/ 677 w 771"/>
                <a:gd name="T47" fmla="*/ 536 h 812"/>
                <a:gd name="T48" fmla="*/ 696 w 771"/>
                <a:gd name="T49" fmla="*/ 482 h 812"/>
                <a:gd name="T50" fmla="*/ 704 w 771"/>
                <a:gd name="T51" fmla="*/ 432 h 812"/>
                <a:gd name="T52" fmla="*/ 702 w 771"/>
                <a:gd name="T53" fmla="*/ 374 h 812"/>
                <a:gd name="T54" fmla="*/ 695 w 771"/>
                <a:gd name="T55" fmla="*/ 334 h 812"/>
                <a:gd name="T56" fmla="*/ 666 w 771"/>
                <a:gd name="T57" fmla="*/ 264 h 812"/>
                <a:gd name="T58" fmla="*/ 667 w 771"/>
                <a:gd name="T59" fmla="*/ 258 h 812"/>
                <a:gd name="T60" fmla="*/ 703 w 771"/>
                <a:gd name="T61" fmla="*/ 222 h 812"/>
                <a:gd name="T62" fmla="*/ 707 w 771"/>
                <a:gd name="T63" fmla="*/ 21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1" h="812">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 name="Freeform 7"/>
            <p:cNvSpPr>
              <a:spLocks/>
            </p:cNvSpPr>
            <p:nvPr/>
          </p:nvSpPr>
          <p:spPr bwMode="auto">
            <a:xfrm>
              <a:off x="6515101" y="3270116"/>
              <a:ext cx="1450975" cy="1435100"/>
            </a:xfrm>
            <a:custGeom>
              <a:avLst/>
              <a:gdLst>
                <a:gd name="T0" fmla="*/ 350 w 455"/>
                <a:gd name="T1" fmla="*/ 54 h 450"/>
                <a:gd name="T2" fmla="*/ 311 w 455"/>
                <a:gd name="T3" fmla="*/ 93 h 450"/>
                <a:gd name="T4" fmla="*/ 305 w 455"/>
                <a:gd name="T5" fmla="*/ 94 h 450"/>
                <a:gd name="T6" fmla="*/ 262 w 455"/>
                <a:gd name="T7" fmla="*/ 81 h 450"/>
                <a:gd name="T8" fmla="*/ 210 w 455"/>
                <a:gd name="T9" fmla="*/ 82 h 450"/>
                <a:gd name="T10" fmla="*/ 148 w 455"/>
                <a:gd name="T11" fmla="*/ 109 h 450"/>
                <a:gd name="T12" fmla="*/ 103 w 455"/>
                <a:gd name="T13" fmla="*/ 160 h 450"/>
                <a:gd name="T14" fmla="*/ 84 w 455"/>
                <a:gd name="T15" fmla="*/ 216 h 450"/>
                <a:gd name="T16" fmla="*/ 90 w 455"/>
                <a:gd name="T17" fmla="*/ 283 h 450"/>
                <a:gd name="T18" fmla="*/ 154 w 455"/>
                <a:gd name="T19" fmla="*/ 367 h 450"/>
                <a:gd name="T20" fmla="*/ 225 w 455"/>
                <a:gd name="T21" fmla="*/ 392 h 450"/>
                <a:gd name="T22" fmla="*/ 302 w 455"/>
                <a:gd name="T23" fmla="*/ 379 h 450"/>
                <a:gd name="T24" fmla="*/ 364 w 455"/>
                <a:gd name="T25" fmla="*/ 330 h 450"/>
                <a:gd name="T26" fmla="*/ 391 w 455"/>
                <a:gd name="T27" fmla="*/ 273 h 450"/>
                <a:gd name="T28" fmla="*/ 395 w 455"/>
                <a:gd name="T29" fmla="*/ 223 h 450"/>
                <a:gd name="T30" fmla="*/ 380 w 455"/>
                <a:gd name="T31" fmla="*/ 167 h 450"/>
                <a:gd name="T32" fmla="*/ 422 w 455"/>
                <a:gd name="T33" fmla="*/ 125 h 450"/>
                <a:gd name="T34" fmla="*/ 453 w 455"/>
                <a:gd name="T35" fmla="*/ 242 h 450"/>
                <a:gd name="T36" fmla="*/ 418 w 455"/>
                <a:gd name="T37" fmla="*/ 354 h 450"/>
                <a:gd name="T38" fmla="*/ 235 w 455"/>
                <a:gd name="T39" fmla="*/ 450 h 450"/>
                <a:gd name="T40" fmla="*/ 85 w 455"/>
                <a:gd name="T41" fmla="*/ 385 h 450"/>
                <a:gd name="T42" fmla="*/ 95 w 455"/>
                <a:gd name="T43" fmla="*/ 78 h 450"/>
                <a:gd name="T44" fmla="*/ 350 w 455"/>
                <a:gd name="T45" fmla="*/ 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5" h="45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6" name="Freeform 8"/>
            <p:cNvSpPr>
              <a:spLocks/>
            </p:cNvSpPr>
            <p:nvPr/>
          </p:nvSpPr>
          <p:spPr bwMode="auto">
            <a:xfrm>
              <a:off x="7040563" y="2874828"/>
              <a:ext cx="1381125" cy="1384300"/>
            </a:xfrm>
            <a:custGeom>
              <a:avLst/>
              <a:gdLst>
                <a:gd name="T0" fmla="*/ 363 w 433"/>
                <a:gd name="T1" fmla="*/ 0 h 434"/>
                <a:gd name="T2" fmla="*/ 363 w 433"/>
                <a:gd name="T3" fmla="*/ 71 h 434"/>
                <a:gd name="T4" fmla="*/ 432 w 433"/>
                <a:gd name="T5" fmla="*/ 71 h 434"/>
                <a:gd name="T6" fmla="*/ 433 w 433"/>
                <a:gd name="T7" fmla="*/ 73 h 434"/>
                <a:gd name="T8" fmla="*/ 408 w 433"/>
                <a:gd name="T9" fmla="*/ 98 h 434"/>
                <a:gd name="T10" fmla="*/ 303 w 433"/>
                <a:gd name="T11" fmla="*/ 203 h 434"/>
                <a:gd name="T12" fmla="*/ 292 w 433"/>
                <a:gd name="T13" fmla="*/ 207 h 434"/>
                <a:gd name="T14" fmla="*/ 262 w 433"/>
                <a:gd name="T15" fmla="*/ 208 h 434"/>
                <a:gd name="T16" fmla="*/ 255 w 433"/>
                <a:gd name="T17" fmla="*/ 210 h 434"/>
                <a:gd name="T18" fmla="*/ 176 w 433"/>
                <a:gd name="T19" fmla="*/ 289 h 434"/>
                <a:gd name="T20" fmla="*/ 141 w 433"/>
                <a:gd name="T21" fmla="*/ 325 h 434"/>
                <a:gd name="T22" fmla="*/ 140 w 433"/>
                <a:gd name="T23" fmla="*/ 330 h 434"/>
                <a:gd name="T24" fmla="*/ 146 w 433"/>
                <a:gd name="T25" fmla="*/ 354 h 434"/>
                <a:gd name="T26" fmla="*/ 121 w 433"/>
                <a:gd name="T27" fmla="*/ 415 h 434"/>
                <a:gd name="T28" fmla="*/ 67 w 433"/>
                <a:gd name="T29" fmla="*/ 432 h 434"/>
                <a:gd name="T30" fmla="*/ 12 w 433"/>
                <a:gd name="T31" fmla="*/ 397 h 434"/>
                <a:gd name="T32" fmla="*/ 4 w 433"/>
                <a:gd name="T33" fmla="*/ 342 h 434"/>
                <a:gd name="T34" fmla="*/ 46 w 433"/>
                <a:gd name="T35" fmla="*/ 294 h 434"/>
                <a:gd name="T36" fmla="*/ 105 w 433"/>
                <a:gd name="T37" fmla="*/ 295 h 434"/>
                <a:gd name="T38" fmla="*/ 110 w 433"/>
                <a:gd name="T39" fmla="*/ 293 h 434"/>
                <a:gd name="T40" fmla="*/ 191 w 433"/>
                <a:gd name="T41" fmla="*/ 213 h 434"/>
                <a:gd name="T42" fmla="*/ 223 w 433"/>
                <a:gd name="T43" fmla="*/ 181 h 434"/>
                <a:gd name="T44" fmla="*/ 227 w 433"/>
                <a:gd name="T45" fmla="*/ 171 h 434"/>
                <a:gd name="T46" fmla="*/ 227 w 433"/>
                <a:gd name="T47" fmla="*/ 143 h 434"/>
                <a:gd name="T48" fmla="*/ 231 w 433"/>
                <a:gd name="T49" fmla="*/ 131 h 434"/>
                <a:gd name="T50" fmla="*/ 360 w 433"/>
                <a:gd name="T51" fmla="*/ 3 h 434"/>
                <a:gd name="T52" fmla="*/ 363 w 433"/>
                <a:gd name="T5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3" h="434">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9" name="TextBox 31">
            <a:extLst>
              <a:ext uri="{FF2B5EF4-FFF2-40B4-BE49-F238E27FC236}">
                <a16:creationId xmlns:a16="http://schemas.microsoft.com/office/drawing/2014/main" id="{6622EE78-8826-4D13-896F-3CE387814C90}"/>
              </a:ext>
            </a:extLst>
          </p:cNvPr>
          <p:cNvSpPr txBox="1"/>
          <p:nvPr/>
        </p:nvSpPr>
        <p:spPr>
          <a:xfrm>
            <a:off x="1521040" y="490740"/>
            <a:ext cx="5064469"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800" b="1" noProof="0" dirty="0" smtClean="0">
                <a:solidFill>
                  <a:srgbClr val="FFFFFF"/>
                </a:solidFill>
                <a:latin typeface="Trebuchet MS" panose="020B0603020202020204" pitchFamily="34" charset="0"/>
              </a:rPr>
              <a:t>AKTS</a:t>
            </a:r>
            <a:r>
              <a:rPr kumimoji="0" lang="tr-TR" sz="2800" b="1" i="0" u="none" strike="noStrike" kern="1200" cap="none" spc="0" normalizeH="0" baseline="0" noProof="0" dirty="0" smtClean="0">
                <a:ln>
                  <a:noFill/>
                </a:ln>
                <a:solidFill>
                  <a:srgbClr val="FFFFFF"/>
                </a:solidFill>
                <a:effectLst/>
                <a:uLnTx/>
                <a:uFillTx/>
                <a:latin typeface="Trebuchet MS" panose="020B0603020202020204" pitchFamily="34" charset="0"/>
              </a:rPr>
              <a:t> NOTLANDIRMA SİSTEMİ</a:t>
            </a:r>
            <a:endPar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11" name="Arrow: Pentagon 12">
            <a:extLst>
              <a:ext uri="{FF2B5EF4-FFF2-40B4-BE49-F238E27FC236}">
                <a16:creationId xmlns:a16="http://schemas.microsoft.com/office/drawing/2014/main" id="{8645047F-D9CB-4CC1-BC0F-1C4292F5A94A}"/>
              </a:ext>
            </a:extLst>
          </p:cNvPr>
          <p:cNvSpPr/>
          <p:nvPr/>
        </p:nvSpPr>
        <p:spPr>
          <a:xfrm>
            <a:off x="279023" y="417546"/>
            <a:ext cx="1143359" cy="679997"/>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Box 28">
            <a:extLst>
              <a:ext uri="{FF2B5EF4-FFF2-40B4-BE49-F238E27FC236}">
                <a16:creationId xmlns:a16="http://schemas.microsoft.com/office/drawing/2014/main" id="{F09FA8CE-2609-4B18-A96B-C2D56CF5BE9D}"/>
              </a:ext>
            </a:extLst>
          </p:cNvPr>
          <p:cNvSpPr txBox="1"/>
          <p:nvPr/>
        </p:nvSpPr>
        <p:spPr>
          <a:xfrm>
            <a:off x="279023" y="389657"/>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a:t>
            </a:r>
            <a:r>
              <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rPr>
              <a:t>3</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41943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40">
            <a:extLst>
              <a:ext uri="{FF2B5EF4-FFF2-40B4-BE49-F238E27FC236}">
                <a16:creationId xmlns:a16="http://schemas.microsoft.com/office/drawing/2014/main" id="{591D7154-7104-477A-A267-29B7F59277CF}"/>
              </a:ext>
            </a:extLst>
          </p:cNvPr>
          <p:cNvGrpSpPr/>
          <p:nvPr/>
        </p:nvGrpSpPr>
        <p:grpSpPr>
          <a:xfrm>
            <a:off x="10836361" y="393593"/>
            <a:ext cx="1115493" cy="1456388"/>
            <a:chOff x="2050732" y="1266266"/>
            <a:chExt cx="3359467" cy="4325468"/>
          </a:xfrm>
        </p:grpSpPr>
        <p:grpSp>
          <p:nvGrpSpPr>
            <p:cNvPr id="29" name="Group 14">
              <a:extLst>
                <a:ext uri="{FF2B5EF4-FFF2-40B4-BE49-F238E27FC236}">
                  <a16:creationId xmlns:a16="http://schemas.microsoft.com/office/drawing/2014/main" id="{48B83C53-B05F-482A-82A1-BE0464743B39}"/>
                </a:ext>
              </a:extLst>
            </p:cNvPr>
            <p:cNvGrpSpPr/>
            <p:nvPr/>
          </p:nvGrpSpPr>
          <p:grpSpPr>
            <a:xfrm>
              <a:off x="2050732" y="1266266"/>
              <a:ext cx="3359467" cy="4325468"/>
              <a:chOff x="5230813" y="2312988"/>
              <a:chExt cx="1733550" cy="2232025"/>
            </a:xfrm>
          </p:grpSpPr>
          <p:sp>
            <p:nvSpPr>
              <p:cNvPr id="37" name="Freeform 6">
                <a:extLst>
                  <a:ext uri="{FF2B5EF4-FFF2-40B4-BE49-F238E27FC236}">
                    <a16:creationId xmlns:a16="http://schemas.microsoft.com/office/drawing/2014/main" id="{9BA7F78A-5B92-4949-8F8C-8ECC299BC8FB}"/>
                  </a:ext>
                </a:extLst>
              </p:cNvPr>
              <p:cNvSpPr>
                <a:spLocks/>
              </p:cNvSpPr>
              <p:nvPr/>
            </p:nvSpPr>
            <p:spPr bwMode="auto">
              <a:xfrm>
                <a:off x="5243513" y="4191001"/>
                <a:ext cx="41275" cy="60325"/>
              </a:xfrm>
              <a:custGeom>
                <a:avLst/>
                <a:gdLst>
                  <a:gd name="T0" fmla="*/ 0 w 13"/>
                  <a:gd name="T1" fmla="*/ 3 h 19"/>
                  <a:gd name="T2" fmla="*/ 4 w 13"/>
                  <a:gd name="T3" fmla="*/ 0 h 19"/>
                  <a:gd name="T4" fmla="*/ 10 w 13"/>
                  <a:gd name="T5" fmla="*/ 5 h 19"/>
                  <a:gd name="T6" fmla="*/ 5 w 13"/>
                  <a:gd name="T7" fmla="*/ 18 h 19"/>
                  <a:gd name="T8" fmla="*/ 0 w 13"/>
                  <a:gd name="T9" fmla="*/ 15 h 19"/>
                  <a:gd name="T10" fmla="*/ 0 w 13"/>
                  <a:gd name="T11" fmla="*/ 3 h 19"/>
                </a:gdLst>
                <a:ahLst/>
                <a:cxnLst>
                  <a:cxn ang="0">
                    <a:pos x="T0" y="T1"/>
                  </a:cxn>
                  <a:cxn ang="0">
                    <a:pos x="T2" y="T3"/>
                  </a:cxn>
                  <a:cxn ang="0">
                    <a:pos x="T4" y="T5"/>
                  </a:cxn>
                  <a:cxn ang="0">
                    <a:pos x="T6" y="T7"/>
                  </a:cxn>
                  <a:cxn ang="0">
                    <a:pos x="T8" y="T9"/>
                  </a:cxn>
                  <a:cxn ang="0">
                    <a:pos x="T10" y="T11"/>
                  </a:cxn>
                </a:cxnLst>
                <a:rect l="0" t="0" r="r" b="b"/>
                <a:pathLst>
                  <a:path w="13" h="19">
                    <a:moveTo>
                      <a:pt x="0" y="3"/>
                    </a:moveTo>
                    <a:cubicBezTo>
                      <a:pt x="2" y="2"/>
                      <a:pt x="3" y="1"/>
                      <a:pt x="4" y="0"/>
                    </a:cubicBezTo>
                    <a:cubicBezTo>
                      <a:pt x="6" y="2"/>
                      <a:pt x="8" y="3"/>
                      <a:pt x="10" y="5"/>
                    </a:cubicBezTo>
                    <a:cubicBezTo>
                      <a:pt x="13" y="10"/>
                      <a:pt x="11" y="17"/>
                      <a:pt x="5" y="18"/>
                    </a:cubicBezTo>
                    <a:cubicBezTo>
                      <a:pt x="4" y="19"/>
                      <a:pt x="2" y="17"/>
                      <a:pt x="0" y="15"/>
                    </a:cubicBezTo>
                    <a:cubicBezTo>
                      <a:pt x="7" y="11"/>
                      <a:pt x="5"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8" name="Freeform 7">
                <a:extLst>
                  <a:ext uri="{FF2B5EF4-FFF2-40B4-BE49-F238E27FC236}">
                    <a16:creationId xmlns:a16="http://schemas.microsoft.com/office/drawing/2014/main" id="{F5C40D60-8578-40FF-BE1E-194917DCCA2D}"/>
                  </a:ext>
                </a:extLst>
              </p:cNvPr>
              <p:cNvSpPr>
                <a:spLocks/>
              </p:cNvSpPr>
              <p:nvPr/>
            </p:nvSpPr>
            <p:spPr bwMode="auto">
              <a:xfrm>
                <a:off x="6575426" y="2944813"/>
                <a:ext cx="28575" cy="34925"/>
              </a:xfrm>
              <a:custGeom>
                <a:avLst/>
                <a:gdLst>
                  <a:gd name="T0" fmla="*/ 0 w 9"/>
                  <a:gd name="T1" fmla="*/ 10 h 11"/>
                  <a:gd name="T2" fmla="*/ 2 w 9"/>
                  <a:gd name="T3" fmla="*/ 1 h 11"/>
                  <a:gd name="T4" fmla="*/ 8 w 9"/>
                  <a:gd name="T5" fmla="*/ 1 h 11"/>
                  <a:gd name="T6" fmla="*/ 9 w 9"/>
                  <a:gd name="T7" fmla="*/ 3 h 11"/>
                  <a:gd name="T8" fmla="*/ 8 w 9"/>
                  <a:gd name="T9" fmla="*/ 4 h 11"/>
                  <a:gd name="T10" fmla="*/ 2 w 9"/>
                  <a:gd name="T11" fmla="*/ 11 h 11"/>
                  <a:gd name="T12" fmla="*/ 0 w 9"/>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0" y="10"/>
                    </a:moveTo>
                    <a:cubicBezTo>
                      <a:pt x="1" y="7"/>
                      <a:pt x="1" y="4"/>
                      <a:pt x="2" y="1"/>
                    </a:cubicBezTo>
                    <a:cubicBezTo>
                      <a:pt x="2" y="0"/>
                      <a:pt x="6" y="1"/>
                      <a:pt x="8" y="1"/>
                    </a:cubicBezTo>
                    <a:cubicBezTo>
                      <a:pt x="9" y="1"/>
                      <a:pt x="9" y="2"/>
                      <a:pt x="9" y="3"/>
                    </a:cubicBezTo>
                    <a:cubicBezTo>
                      <a:pt x="9" y="3"/>
                      <a:pt x="8" y="4"/>
                      <a:pt x="8" y="4"/>
                    </a:cubicBezTo>
                    <a:cubicBezTo>
                      <a:pt x="3" y="3"/>
                      <a:pt x="2" y="7"/>
                      <a:pt x="2" y="11"/>
                    </a:cubicBezTo>
                    <a:cubicBezTo>
                      <a:pt x="1" y="11"/>
                      <a:pt x="1" y="10"/>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9" name="Freeform 8">
                <a:extLst>
                  <a:ext uri="{FF2B5EF4-FFF2-40B4-BE49-F238E27FC236}">
                    <a16:creationId xmlns:a16="http://schemas.microsoft.com/office/drawing/2014/main" id="{C390EA27-1FE2-4756-A3F0-21C98E0E46D7}"/>
                  </a:ext>
                </a:extLst>
              </p:cNvPr>
              <p:cNvSpPr>
                <a:spLocks/>
              </p:cNvSpPr>
              <p:nvPr/>
            </p:nvSpPr>
            <p:spPr bwMode="auto">
              <a:xfrm>
                <a:off x="6007101" y="3649663"/>
                <a:ext cx="622300" cy="611188"/>
              </a:xfrm>
              <a:custGeom>
                <a:avLst/>
                <a:gdLst>
                  <a:gd name="T0" fmla="*/ 145 w 195"/>
                  <a:gd name="T1" fmla="*/ 111 h 192"/>
                  <a:gd name="T2" fmla="*/ 109 w 195"/>
                  <a:gd name="T3" fmla="*/ 179 h 192"/>
                  <a:gd name="T4" fmla="*/ 82 w 195"/>
                  <a:gd name="T5" fmla="*/ 183 h 192"/>
                  <a:gd name="T6" fmla="*/ 7 w 195"/>
                  <a:gd name="T7" fmla="*/ 107 h 192"/>
                  <a:gd name="T8" fmla="*/ 6 w 195"/>
                  <a:gd name="T9" fmla="*/ 84 h 192"/>
                  <a:gd name="T10" fmla="*/ 30 w 195"/>
                  <a:gd name="T11" fmla="*/ 85 h 192"/>
                  <a:gd name="T12" fmla="*/ 87 w 195"/>
                  <a:gd name="T13" fmla="*/ 142 h 192"/>
                  <a:gd name="T14" fmla="*/ 91 w 195"/>
                  <a:gd name="T15" fmla="*/ 146 h 192"/>
                  <a:gd name="T16" fmla="*/ 102 w 195"/>
                  <a:gd name="T17" fmla="*/ 124 h 192"/>
                  <a:gd name="T18" fmla="*/ 148 w 195"/>
                  <a:gd name="T19" fmla="*/ 39 h 192"/>
                  <a:gd name="T20" fmla="*/ 163 w 195"/>
                  <a:gd name="T21" fmla="*/ 11 h 192"/>
                  <a:gd name="T22" fmla="*/ 185 w 195"/>
                  <a:gd name="T23" fmla="*/ 3 h 192"/>
                  <a:gd name="T24" fmla="*/ 191 w 195"/>
                  <a:gd name="T25" fmla="*/ 26 h 192"/>
                  <a:gd name="T26" fmla="*/ 162 w 195"/>
                  <a:gd name="T27" fmla="*/ 79 h 192"/>
                  <a:gd name="T28" fmla="*/ 145 w 195"/>
                  <a:gd name="T29" fmla="*/ 11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5" h="192">
                    <a:moveTo>
                      <a:pt x="145" y="111"/>
                    </a:moveTo>
                    <a:cubicBezTo>
                      <a:pt x="133" y="134"/>
                      <a:pt x="121" y="157"/>
                      <a:pt x="109" y="179"/>
                    </a:cubicBezTo>
                    <a:cubicBezTo>
                      <a:pt x="103" y="190"/>
                      <a:pt x="91" y="192"/>
                      <a:pt x="82" y="183"/>
                    </a:cubicBezTo>
                    <a:cubicBezTo>
                      <a:pt x="57" y="158"/>
                      <a:pt x="32" y="132"/>
                      <a:pt x="7" y="107"/>
                    </a:cubicBezTo>
                    <a:cubicBezTo>
                      <a:pt x="0" y="100"/>
                      <a:pt x="1" y="89"/>
                      <a:pt x="6" y="84"/>
                    </a:cubicBezTo>
                    <a:cubicBezTo>
                      <a:pt x="13" y="77"/>
                      <a:pt x="23" y="78"/>
                      <a:pt x="30" y="85"/>
                    </a:cubicBezTo>
                    <a:cubicBezTo>
                      <a:pt x="49" y="104"/>
                      <a:pt x="68" y="123"/>
                      <a:pt x="87" y="142"/>
                    </a:cubicBezTo>
                    <a:cubicBezTo>
                      <a:pt x="88" y="143"/>
                      <a:pt x="89" y="144"/>
                      <a:pt x="91" y="146"/>
                    </a:cubicBezTo>
                    <a:cubicBezTo>
                      <a:pt x="95" y="138"/>
                      <a:pt x="98" y="131"/>
                      <a:pt x="102" y="124"/>
                    </a:cubicBezTo>
                    <a:cubicBezTo>
                      <a:pt x="117" y="96"/>
                      <a:pt x="132" y="68"/>
                      <a:pt x="148" y="39"/>
                    </a:cubicBezTo>
                    <a:cubicBezTo>
                      <a:pt x="153" y="30"/>
                      <a:pt x="158" y="20"/>
                      <a:pt x="163" y="11"/>
                    </a:cubicBezTo>
                    <a:cubicBezTo>
                      <a:pt x="168" y="1"/>
                      <a:pt x="178" y="0"/>
                      <a:pt x="185" y="3"/>
                    </a:cubicBezTo>
                    <a:cubicBezTo>
                      <a:pt x="193" y="7"/>
                      <a:pt x="195" y="18"/>
                      <a:pt x="191" y="26"/>
                    </a:cubicBezTo>
                    <a:cubicBezTo>
                      <a:pt x="182" y="44"/>
                      <a:pt x="172" y="62"/>
                      <a:pt x="162" y="79"/>
                    </a:cubicBezTo>
                    <a:cubicBezTo>
                      <a:pt x="161" y="82"/>
                      <a:pt x="149" y="105"/>
                      <a:pt x="145" y="111"/>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40" name="Freeform 9">
                <a:extLst>
                  <a:ext uri="{FF2B5EF4-FFF2-40B4-BE49-F238E27FC236}">
                    <a16:creationId xmlns:a16="http://schemas.microsoft.com/office/drawing/2014/main" id="{9AEF8173-5C3F-4A95-AFA5-151718BC3682}"/>
                  </a:ext>
                </a:extLst>
              </p:cNvPr>
              <p:cNvSpPr>
                <a:spLocks noEditPoints="1"/>
              </p:cNvSpPr>
              <p:nvPr/>
            </p:nvSpPr>
            <p:spPr bwMode="auto">
              <a:xfrm>
                <a:off x="5230813" y="2312988"/>
                <a:ext cx="1733550" cy="2232025"/>
              </a:xfrm>
              <a:custGeom>
                <a:avLst/>
                <a:gdLst>
                  <a:gd name="T0" fmla="*/ 519 w 543"/>
                  <a:gd name="T1" fmla="*/ 420 h 700"/>
                  <a:gd name="T2" fmla="*/ 452 w 543"/>
                  <a:gd name="T3" fmla="*/ 344 h 700"/>
                  <a:gd name="T4" fmla="*/ 451 w 543"/>
                  <a:gd name="T5" fmla="*/ 131 h 700"/>
                  <a:gd name="T6" fmla="*/ 353 w 543"/>
                  <a:gd name="T7" fmla="*/ 120 h 700"/>
                  <a:gd name="T8" fmla="*/ 350 w 543"/>
                  <a:gd name="T9" fmla="*/ 120 h 700"/>
                  <a:gd name="T10" fmla="*/ 347 w 543"/>
                  <a:gd name="T11" fmla="*/ 93 h 700"/>
                  <a:gd name="T12" fmla="*/ 309 w 543"/>
                  <a:gd name="T13" fmla="*/ 76 h 700"/>
                  <a:gd name="T14" fmla="*/ 273 w 543"/>
                  <a:gd name="T15" fmla="*/ 18 h 700"/>
                  <a:gd name="T16" fmla="*/ 261 w 543"/>
                  <a:gd name="T17" fmla="*/ 10 h 700"/>
                  <a:gd name="T18" fmla="*/ 234 w 543"/>
                  <a:gd name="T19" fmla="*/ 2 h 700"/>
                  <a:gd name="T20" fmla="*/ 231 w 543"/>
                  <a:gd name="T21" fmla="*/ 2 h 700"/>
                  <a:gd name="T22" fmla="*/ 150 w 543"/>
                  <a:gd name="T23" fmla="*/ 69 h 700"/>
                  <a:gd name="T24" fmla="*/ 123 w 543"/>
                  <a:gd name="T25" fmla="*/ 75 h 700"/>
                  <a:gd name="T26" fmla="*/ 105 w 543"/>
                  <a:gd name="T27" fmla="*/ 114 h 700"/>
                  <a:gd name="T28" fmla="*/ 18 w 543"/>
                  <a:gd name="T29" fmla="*/ 120 h 700"/>
                  <a:gd name="T30" fmla="*/ 0 w 543"/>
                  <a:gd name="T31" fmla="*/ 371 h 700"/>
                  <a:gd name="T32" fmla="*/ 0 w 543"/>
                  <a:gd name="T33" fmla="*/ 606 h 700"/>
                  <a:gd name="T34" fmla="*/ 0 w 543"/>
                  <a:gd name="T35" fmla="*/ 607 h 700"/>
                  <a:gd name="T36" fmla="*/ 19 w 543"/>
                  <a:gd name="T37" fmla="*/ 621 h 700"/>
                  <a:gd name="T38" fmla="*/ 206 w 543"/>
                  <a:gd name="T39" fmla="*/ 625 h 700"/>
                  <a:gd name="T40" fmla="*/ 321 w 543"/>
                  <a:gd name="T41" fmla="*/ 695 h 700"/>
                  <a:gd name="T42" fmla="*/ 478 w 543"/>
                  <a:gd name="T43" fmla="*/ 651 h 700"/>
                  <a:gd name="T44" fmla="*/ 538 w 543"/>
                  <a:gd name="T45" fmla="*/ 473 h 700"/>
                  <a:gd name="T46" fmla="*/ 215 w 543"/>
                  <a:gd name="T47" fmla="*/ 35 h 700"/>
                  <a:gd name="T48" fmla="*/ 255 w 543"/>
                  <a:gd name="T49" fmla="*/ 45 h 700"/>
                  <a:gd name="T50" fmla="*/ 261 w 543"/>
                  <a:gd name="T51" fmla="*/ 51 h 700"/>
                  <a:gd name="T52" fmla="*/ 271 w 543"/>
                  <a:gd name="T53" fmla="*/ 76 h 700"/>
                  <a:gd name="T54" fmla="*/ 181 w 543"/>
                  <a:gd name="T55" fmla="*/ 75 h 700"/>
                  <a:gd name="T56" fmla="*/ 137 w 543"/>
                  <a:gd name="T57" fmla="*/ 107 h 700"/>
                  <a:gd name="T58" fmla="*/ 309 w 543"/>
                  <a:gd name="T59" fmla="*/ 108 h 700"/>
                  <a:gd name="T60" fmla="*/ 315 w 543"/>
                  <a:gd name="T61" fmla="*/ 160 h 700"/>
                  <a:gd name="T62" fmla="*/ 261 w 543"/>
                  <a:gd name="T63" fmla="*/ 166 h 700"/>
                  <a:gd name="T64" fmla="*/ 136 w 543"/>
                  <a:gd name="T65" fmla="*/ 160 h 700"/>
                  <a:gd name="T66" fmla="*/ 183 w 543"/>
                  <a:gd name="T67" fmla="*/ 588 h 700"/>
                  <a:gd name="T68" fmla="*/ 32 w 543"/>
                  <a:gd name="T69" fmla="*/ 290 h 700"/>
                  <a:gd name="T70" fmla="*/ 38 w 543"/>
                  <a:gd name="T71" fmla="*/ 152 h 700"/>
                  <a:gd name="T72" fmla="*/ 105 w 543"/>
                  <a:gd name="T73" fmla="*/ 158 h 700"/>
                  <a:gd name="T74" fmla="*/ 123 w 543"/>
                  <a:gd name="T75" fmla="*/ 197 h 700"/>
                  <a:gd name="T76" fmla="*/ 329 w 543"/>
                  <a:gd name="T77" fmla="*/ 197 h 700"/>
                  <a:gd name="T78" fmla="*/ 347 w 543"/>
                  <a:gd name="T79" fmla="*/ 158 h 700"/>
                  <a:gd name="T80" fmla="*/ 382 w 543"/>
                  <a:gd name="T81" fmla="*/ 152 h 700"/>
                  <a:gd name="T82" fmla="*/ 420 w 543"/>
                  <a:gd name="T83" fmla="*/ 157 h 700"/>
                  <a:gd name="T84" fmla="*/ 420 w 543"/>
                  <a:gd name="T85" fmla="*/ 327 h 700"/>
                  <a:gd name="T86" fmla="*/ 404 w 543"/>
                  <a:gd name="T87" fmla="*/ 329 h 700"/>
                  <a:gd name="T88" fmla="*/ 276 w 543"/>
                  <a:gd name="T89" fmla="*/ 339 h 700"/>
                  <a:gd name="T90" fmla="*/ 175 w 543"/>
                  <a:gd name="T91" fmla="*/ 452 h 700"/>
                  <a:gd name="T92" fmla="*/ 507 w 543"/>
                  <a:gd name="T93" fmla="*/ 536 h 700"/>
                  <a:gd name="T94" fmla="*/ 391 w 543"/>
                  <a:gd name="T95" fmla="*/ 661 h 700"/>
                  <a:gd name="T96" fmla="*/ 282 w 543"/>
                  <a:gd name="T97" fmla="*/ 648 h 700"/>
                  <a:gd name="T98" fmla="*/ 211 w 543"/>
                  <a:gd name="T99" fmla="*/ 572 h 700"/>
                  <a:gd name="T100" fmla="*/ 278 w 543"/>
                  <a:gd name="T101" fmla="*/ 374 h 700"/>
                  <a:gd name="T102" fmla="*/ 481 w 543"/>
                  <a:gd name="T103" fmla="*/ 421 h 700"/>
                  <a:gd name="T104" fmla="*/ 507 w 543"/>
                  <a:gd name="T105" fmla="*/ 53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3" h="700">
                    <a:moveTo>
                      <a:pt x="538" y="473"/>
                    </a:moveTo>
                    <a:cubicBezTo>
                      <a:pt x="534" y="454"/>
                      <a:pt x="528" y="437"/>
                      <a:pt x="519" y="420"/>
                    </a:cubicBezTo>
                    <a:cubicBezTo>
                      <a:pt x="504" y="393"/>
                      <a:pt x="483" y="370"/>
                      <a:pt x="457" y="353"/>
                    </a:cubicBezTo>
                    <a:cubicBezTo>
                      <a:pt x="453" y="351"/>
                      <a:pt x="452" y="348"/>
                      <a:pt x="452" y="344"/>
                    </a:cubicBezTo>
                    <a:cubicBezTo>
                      <a:pt x="452" y="276"/>
                      <a:pt x="452" y="208"/>
                      <a:pt x="452" y="140"/>
                    </a:cubicBezTo>
                    <a:cubicBezTo>
                      <a:pt x="452" y="137"/>
                      <a:pt x="452" y="134"/>
                      <a:pt x="451" y="131"/>
                    </a:cubicBezTo>
                    <a:cubicBezTo>
                      <a:pt x="448" y="123"/>
                      <a:pt x="442" y="120"/>
                      <a:pt x="434" y="120"/>
                    </a:cubicBezTo>
                    <a:cubicBezTo>
                      <a:pt x="407" y="120"/>
                      <a:pt x="380" y="120"/>
                      <a:pt x="353" y="120"/>
                    </a:cubicBezTo>
                    <a:cubicBezTo>
                      <a:pt x="352" y="120"/>
                      <a:pt x="351" y="120"/>
                      <a:pt x="350" y="120"/>
                    </a:cubicBezTo>
                    <a:cubicBezTo>
                      <a:pt x="350" y="120"/>
                      <a:pt x="350" y="120"/>
                      <a:pt x="350" y="120"/>
                    </a:cubicBezTo>
                    <a:cubicBezTo>
                      <a:pt x="347" y="120"/>
                      <a:pt x="347" y="119"/>
                      <a:pt x="347" y="114"/>
                    </a:cubicBezTo>
                    <a:cubicBezTo>
                      <a:pt x="347" y="107"/>
                      <a:pt x="347" y="100"/>
                      <a:pt x="347" y="93"/>
                    </a:cubicBezTo>
                    <a:cubicBezTo>
                      <a:pt x="347" y="81"/>
                      <a:pt x="341" y="76"/>
                      <a:pt x="329" y="76"/>
                    </a:cubicBezTo>
                    <a:cubicBezTo>
                      <a:pt x="322" y="75"/>
                      <a:pt x="316" y="75"/>
                      <a:pt x="309" y="76"/>
                    </a:cubicBezTo>
                    <a:cubicBezTo>
                      <a:pt x="304" y="76"/>
                      <a:pt x="303" y="74"/>
                      <a:pt x="302" y="69"/>
                    </a:cubicBezTo>
                    <a:cubicBezTo>
                      <a:pt x="300" y="48"/>
                      <a:pt x="290" y="31"/>
                      <a:pt x="273" y="18"/>
                    </a:cubicBezTo>
                    <a:cubicBezTo>
                      <a:pt x="269" y="15"/>
                      <a:pt x="265" y="13"/>
                      <a:pt x="261" y="10"/>
                    </a:cubicBezTo>
                    <a:cubicBezTo>
                      <a:pt x="261" y="10"/>
                      <a:pt x="261" y="10"/>
                      <a:pt x="261" y="10"/>
                    </a:cubicBezTo>
                    <a:cubicBezTo>
                      <a:pt x="259" y="9"/>
                      <a:pt x="257" y="8"/>
                      <a:pt x="255" y="8"/>
                    </a:cubicBezTo>
                    <a:cubicBezTo>
                      <a:pt x="249" y="5"/>
                      <a:pt x="242" y="3"/>
                      <a:pt x="234" y="2"/>
                    </a:cubicBezTo>
                    <a:cubicBezTo>
                      <a:pt x="233" y="2"/>
                      <a:pt x="232" y="2"/>
                      <a:pt x="231" y="2"/>
                    </a:cubicBezTo>
                    <a:cubicBezTo>
                      <a:pt x="231" y="2"/>
                      <a:pt x="231" y="2"/>
                      <a:pt x="231" y="2"/>
                    </a:cubicBezTo>
                    <a:cubicBezTo>
                      <a:pt x="212" y="0"/>
                      <a:pt x="194" y="6"/>
                      <a:pt x="179" y="18"/>
                    </a:cubicBezTo>
                    <a:cubicBezTo>
                      <a:pt x="162" y="31"/>
                      <a:pt x="152" y="48"/>
                      <a:pt x="150" y="69"/>
                    </a:cubicBezTo>
                    <a:cubicBezTo>
                      <a:pt x="149" y="74"/>
                      <a:pt x="148" y="76"/>
                      <a:pt x="143" y="75"/>
                    </a:cubicBezTo>
                    <a:cubicBezTo>
                      <a:pt x="136" y="75"/>
                      <a:pt x="129" y="75"/>
                      <a:pt x="123" y="75"/>
                    </a:cubicBezTo>
                    <a:cubicBezTo>
                      <a:pt x="111" y="75"/>
                      <a:pt x="105" y="81"/>
                      <a:pt x="105" y="93"/>
                    </a:cubicBezTo>
                    <a:cubicBezTo>
                      <a:pt x="105" y="100"/>
                      <a:pt x="105" y="107"/>
                      <a:pt x="105" y="114"/>
                    </a:cubicBezTo>
                    <a:cubicBezTo>
                      <a:pt x="105" y="120"/>
                      <a:pt x="105" y="120"/>
                      <a:pt x="98" y="120"/>
                    </a:cubicBezTo>
                    <a:cubicBezTo>
                      <a:pt x="72" y="120"/>
                      <a:pt x="45" y="121"/>
                      <a:pt x="18" y="120"/>
                    </a:cubicBezTo>
                    <a:cubicBezTo>
                      <a:pt x="7" y="120"/>
                      <a:pt x="0" y="127"/>
                      <a:pt x="0" y="139"/>
                    </a:cubicBezTo>
                    <a:cubicBezTo>
                      <a:pt x="0" y="216"/>
                      <a:pt x="0" y="293"/>
                      <a:pt x="0" y="371"/>
                    </a:cubicBezTo>
                    <a:cubicBezTo>
                      <a:pt x="0" y="448"/>
                      <a:pt x="0" y="526"/>
                      <a:pt x="0" y="603"/>
                    </a:cubicBezTo>
                    <a:cubicBezTo>
                      <a:pt x="0" y="604"/>
                      <a:pt x="0" y="605"/>
                      <a:pt x="0" y="606"/>
                    </a:cubicBezTo>
                    <a:cubicBezTo>
                      <a:pt x="0" y="607"/>
                      <a:pt x="0" y="607"/>
                      <a:pt x="0" y="607"/>
                    </a:cubicBezTo>
                    <a:cubicBezTo>
                      <a:pt x="0" y="607"/>
                      <a:pt x="0" y="607"/>
                      <a:pt x="0" y="607"/>
                    </a:cubicBezTo>
                    <a:cubicBezTo>
                      <a:pt x="1" y="609"/>
                      <a:pt x="1" y="610"/>
                      <a:pt x="1" y="611"/>
                    </a:cubicBezTo>
                    <a:cubicBezTo>
                      <a:pt x="4" y="619"/>
                      <a:pt x="11" y="621"/>
                      <a:pt x="19" y="621"/>
                    </a:cubicBezTo>
                    <a:cubicBezTo>
                      <a:pt x="78" y="621"/>
                      <a:pt x="138" y="621"/>
                      <a:pt x="197" y="621"/>
                    </a:cubicBezTo>
                    <a:cubicBezTo>
                      <a:pt x="201" y="621"/>
                      <a:pt x="203" y="622"/>
                      <a:pt x="206" y="625"/>
                    </a:cubicBezTo>
                    <a:cubicBezTo>
                      <a:pt x="216" y="636"/>
                      <a:pt x="226" y="647"/>
                      <a:pt x="237" y="657"/>
                    </a:cubicBezTo>
                    <a:cubicBezTo>
                      <a:pt x="261" y="677"/>
                      <a:pt x="290" y="689"/>
                      <a:pt x="321" y="695"/>
                    </a:cubicBezTo>
                    <a:cubicBezTo>
                      <a:pt x="350" y="700"/>
                      <a:pt x="378" y="698"/>
                      <a:pt x="406" y="690"/>
                    </a:cubicBezTo>
                    <a:cubicBezTo>
                      <a:pt x="433" y="682"/>
                      <a:pt x="457" y="669"/>
                      <a:pt x="478" y="651"/>
                    </a:cubicBezTo>
                    <a:cubicBezTo>
                      <a:pt x="511" y="621"/>
                      <a:pt x="532" y="584"/>
                      <a:pt x="539" y="540"/>
                    </a:cubicBezTo>
                    <a:cubicBezTo>
                      <a:pt x="543" y="518"/>
                      <a:pt x="542" y="495"/>
                      <a:pt x="538" y="473"/>
                    </a:cubicBezTo>
                    <a:close/>
                    <a:moveTo>
                      <a:pt x="197" y="44"/>
                    </a:moveTo>
                    <a:cubicBezTo>
                      <a:pt x="202" y="40"/>
                      <a:pt x="209" y="36"/>
                      <a:pt x="215" y="35"/>
                    </a:cubicBezTo>
                    <a:cubicBezTo>
                      <a:pt x="215" y="35"/>
                      <a:pt x="215" y="35"/>
                      <a:pt x="215" y="35"/>
                    </a:cubicBezTo>
                    <a:cubicBezTo>
                      <a:pt x="229" y="32"/>
                      <a:pt x="244" y="35"/>
                      <a:pt x="255" y="45"/>
                    </a:cubicBezTo>
                    <a:cubicBezTo>
                      <a:pt x="257" y="46"/>
                      <a:pt x="259" y="48"/>
                      <a:pt x="261" y="50"/>
                    </a:cubicBezTo>
                    <a:cubicBezTo>
                      <a:pt x="261" y="50"/>
                      <a:pt x="261" y="51"/>
                      <a:pt x="261" y="51"/>
                    </a:cubicBezTo>
                    <a:cubicBezTo>
                      <a:pt x="261" y="51"/>
                      <a:pt x="261" y="51"/>
                      <a:pt x="261" y="51"/>
                    </a:cubicBezTo>
                    <a:cubicBezTo>
                      <a:pt x="267" y="57"/>
                      <a:pt x="270" y="65"/>
                      <a:pt x="271" y="76"/>
                    </a:cubicBezTo>
                    <a:cubicBezTo>
                      <a:pt x="268" y="76"/>
                      <a:pt x="212" y="75"/>
                      <a:pt x="188" y="75"/>
                    </a:cubicBezTo>
                    <a:cubicBezTo>
                      <a:pt x="186" y="75"/>
                      <a:pt x="184" y="75"/>
                      <a:pt x="181" y="75"/>
                    </a:cubicBezTo>
                    <a:cubicBezTo>
                      <a:pt x="182" y="62"/>
                      <a:pt x="188" y="52"/>
                      <a:pt x="197" y="44"/>
                    </a:cubicBezTo>
                    <a:close/>
                    <a:moveTo>
                      <a:pt x="137" y="107"/>
                    </a:moveTo>
                    <a:cubicBezTo>
                      <a:pt x="139" y="107"/>
                      <a:pt x="141" y="107"/>
                      <a:pt x="142" y="107"/>
                    </a:cubicBezTo>
                    <a:cubicBezTo>
                      <a:pt x="167" y="107"/>
                      <a:pt x="278" y="108"/>
                      <a:pt x="309" y="108"/>
                    </a:cubicBezTo>
                    <a:cubicBezTo>
                      <a:pt x="311" y="108"/>
                      <a:pt x="313" y="108"/>
                      <a:pt x="315" y="108"/>
                    </a:cubicBezTo>
                    <a:cubicBezTo>
                      <a:pt x="315" y="110"/>
                      <a:pt x="315" y="145"/>
                      <a:pt x="315" y="160"/>
                    </a:cubicBezTo>
                    <a:cubicBezTo>
                      <a:pt x="315" y="165"/>
                      <a:pt x="314" y="166"/>
                      <a:pt x="310" y="166"/>
                    </a:cubicBezTo>
                    <a:cubicBezTo>
                      <a:pt x="293" y="166"/>
                      <a:pt x="261" y="166"/>
                      <a:pt x="261" y="166"/>
                    </a:cubicBezTo>
                    <a:cubicBezTo>
                      <a:pt x="221" y="165"/>
                      <a:pt x="182" y="165"/>
                      <a:pt x="142" y="166"/>
                    </a:cubicBezTo>
                    <a:cubicBezTo>
                      <a:pt x="138" y="166"/>
                      <a:pt x="136" y="165"/>
                      <a:pt x="136" y="160"/>
                    </a:cubicBezTo>
                    <a:cubicBezTo>
                      <a:pt x="137" y="144"/>
                      <a:pt x="137" y="123"/>
                      <a:pt x="137" y="107"/>
                    </a:cubicBezTo>
                    <a:close/>
                    <a:moveTo>
                      <a:pt x="183" y="588"/>
                    </a:moveTo>
                    <a:cubicBezTo>
                      <a:pt x="159" y="589"/>
                      <a:pt x="31" y="587"/>
                      <a:pt x="31" y="587"/>
                    </a:cubicBezTo>
                    <a:cubicBezTo>
                      <a:pt x="31" y="587"/>
                      <a:pt x="32" y="374"/>
                      <a:pt x="32" y="290"/>
                    </a:cubicBezTo>
                    <a:cubicBezTo>
                      <a:pt x="32" y="246"/>
                      <a:pt x="32" y="202"/>
                      <a:pt x="32" y="158"/>
                    </a:cubicBezTo>
                    <a:cubicBezTo>
                      <a:pt x="32" y="154"/>
                      <a:pt x="33" y="152"/>
                      <a:pt x="38" y="152"/>
                    </a:cubicBezTo>
                    <a:cubicBezTo>
                      <a:pt x="58" y="152"/>
                      <a:pt x="79" y="152"/>
                      <a:pt x="99" y="152"/>
                    </a:cubicBezTo>
                    <a:cubicBezTo>
                      <a:pt x="104" y="152"/>
                      <a:pt x="105" y="154"/>
                      <a:pt x="105" y="158"/>
                    </a:cubicBezTo>
                    <a:cubicBezTo>
                      <a:pt x="105" y="165"/>
                      <a:pt x="105" y="173"/>
                      <a:pt x="105" y="180"/>
                    </a:cubicBezTo>
                    <a:cubicBezTo>
                      <a:pt x="105" y="190"/>
                      <a:pt x="113" y="197"/>
                      <a:pt x="123" y="197"/>
                    </a:cubicBezTo>
                    <a:cubicBezTo>
                      <a:pt x="154" y="197"/>
                      <a:pt x="184" y="197"/>
                      <a:pt x="215" y="197"/>
                    </a:cubicBezTo>
                    <a:cubicBezTo>
                      <a:pt x="215" y="197"/>
                      <a:pt x="291" y="197"/>
                      <a:pt x="329" y="197"/>
                    </a:cubicBezTo>
                    <a:cubicBezTo>
                      <a:pt x="339" y="197"/>
                      <a:pt x="347" y="191"/>
                      <a:pt x="347" y="180"/>
                    </a:cubicBezTo>
                    <a:cubicBezTo>
                      <a:pt x="347" y="173"/>
                      <a:pt x="347" y="165"/>
                      <a:pt x="347" y="158"/>
                    </a:cubicBezTo>
                    <a:cubicBezTo>
                      <a:pt x="347" y="154"/>
                      <a:pt x="348" y="152"/>
                      <a:pt x="352" y="152"/>
                    </a:cubicBezTo>
                    <a:cubicBezTo>
                      <a:pt x="362" y="152"/>
                      <a:pt x="382" y="152"/>
                      <a:pt x="382" y="152"/>
                    </a:cubicBezTo>
                    <a:cubicBezTo>
                      <a:pt x="393" y="152"/>
                      <a:pt x="404" y="152"/>
                      <a:pt x="416" y="152"/>
                    </a:cubicBezTo>
                    <a:cubicBezTo>
                      <a:pt x="419" y="152"/>
                      <a:pt x="420" y="153"/>
                      <a:pt x="420" y="157"/>
                    </a:cubicBezTo>
                    <a:cubicBezTo>
                      <a:pt x="420" y="168"/>
                      <a:pt x="420" y="179"/>
                      <a:pt x="420" y="190"/>
                    </a:cubicBezTo>
                    <a:cubicBezTo>
                      <a:pt x="420" y="235"/>
                      <a:pt x="420" y="281"/>
                      <a:pt x="420" y="327"/>
                    </a:cubicBezTo>
                    <a:cubicBezTo>
                      <a:pt x="420" y="329"/>
                      <a:pt x="420" y="331"/>
                      <a:pt x="420" y="334"/>
                    </a:cubicBezTo>
                    <a:cubicBezTo>
                      <a:pt x="414" y="332"/>
                      <a:pt x="409" y="331"/>
                      <a:pt x="404" y="329"/>
                    </a:cubicBezTo>
                    <a:cubicBezTo>
                      <a:pt x="378" y="321"/>
                      <a:pt x="351" y="321"/>
                      <a:pt x="324" y="324"/>
                    </a:cubicBezTo>
                    <a:cubicBezTo>
                      <a:pt x="308" y="327"/>
                      <a:pt x="292" y="332"/>
                      <a:pt x="276" y="339"/>
                    </a:cubicBezTo>
                    <a:cubicBezTo>
                      <a:pt x="275" y="339"/>
                      <a:pt x="261" y="346"/>
                      <a:pt x="261" y="346"/>
                    </a:cubicBezTo>
                    <a:cubicBezTo>
                      <a:pt x="220" y="371"/>
                      <a:pt x="190" y="406"/>
                      <a:pt x="175" y="452"/>
                    </a:cubicBezTo>
                    <a:cubicBezTo>
                      <a:pt x="160" y="498"/>
                      <a:pt x="164" y="544"/>
                      <a:pt x="183" y="588"/>
                    </a:cubicBezTo>
                    <a:close/>
                    <a:moveTo>
                      <a:pt x="507" y="536"/>
                    </a:moveTo>
                    <a:cubicBezTo>
                      <a:pt x="501" y="572"/>
                      <a:pt x="484" y="603"/>
                      <a:pt x="456" y="627"/>
                    </a:cubicBezTo>
                    <a:cubicBezTo>
                      <a:pt x="437" y="644"/>
                      <a:pt x="415" y="655"/>
                      <a:pt x="391" y="661"/>
                    </a:cubicBezTo>
                    <a:cubicBezTo>
                      <a:pt x="376" y="665"/>
                      <a:pt x="361" y="666"/>
                      <a:pt x="346" y="666"/>
                    </a:cubicBezTo>
                    <a:cubicBezTo>
                      <a:pt x="324" y="665"/>
                      <a:pt x="302" y="659"/>
                      <a:pt x="282" y="648"/>
                    </a:cubicBezTo>
                    <a:cubicBezTo>
                      <a:pt x="280" y="647"/>
                      <a:pt x="270" y="641"/>
                      <a:pt x="268" y="640"/>
                    </a:cubicBezTo>
                    <a:cubicBezTo>
                      <a:pt x="242" y="623"/>
                      <a:pt x="224" y="600"/>
                      <a:pt x="211" y="572"/>
                    </a:cubicBezTo>
                    <a:cubicBezTo>
                      <a:pt x="198" y="544"/>
                      <a:pt x="195" y="514"/>
                      <a:pt x="200" y="484"/>
                    </a:cubicBezTo>
                    <a:cubicBezTo>
                      <a:pt x="209" y="435"/>
                      <a:pt x="235" y="398"/>
                      <a:pt x="278" y="374"/>
                    </a:cubicBezTo>
                    <a:cubicBezTo>
                      <a:pt x="304" y="359"/>
                      <a:pt x="331" y="352"/>
                      <a:pt x="360" y="354"/>
                    </a:cubicBezTo>
                    <a:cubicBezTo>
                      <a:pt x="411" y="357"/>
                      <a:pt x="452" y="379"/>
                      <a:pt x="481" y="421"/>
                    </a:cubicBezTo>
                    <a:cubicBezTo>
                      <a:pt x="493" y="437"/>
                      <a:pt x="501" y="455"/>
                      <a:pt x="506" y="475"/>
                    </a:cubicBezTo>
                    <a:cubicBezTo>
                      <a:pt x="510" y="495"/>
                      <a:pt x="511" y="515"/>
                      <a:pt x="507" y="5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cxnSp>
          <p:nvCxnSpPr>
            <p:cNvPr id="30" name="Straight Connector 2">
              <a:extLst>
                <a:ext uri="{FF2B5EF4-FFF2-40B4-BE49-F238E27FC236}">
                  <a16:creationId xmlns:a16="http://schemas.microsoft.com/office/drawing/2014/main" id="{055FD339-6624-469D-9E75-56140C89AEE5}"/>
                </a:ext>
              </a:extLst>
            </p:cNvPr>
            <p:cNvCxnSpPr/>
            <p:nvPr/>
          </p:nvCxnSpPr>
          <p:spPr>
            <a:xfrm>
              <a:off x="2489200" y="2743200"/>
              <a:ext cx="18592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21">
              <a:extLst>
                <a:ext uri="{FF2B5EF4-FFF2-40B4-BE49-F238E27FC236}">
                  <a16:creationId xmlns:a16="http://schemas.microsoft.com/office/drawing/2014/main" id="{8612B0EC-E1FC-452C-8A5D-8A96934ACE96}"/>
                </a:ext>
              </a:extLst>
            </p:cNvPr>
            <p:cNvCxnSpPr/>
            <p:nvPr/>
          </p:nvCxnSpPr>
          <p:spPr>
            <a:xfrm>
              <a:off x="2489200" y="3063240"/>
              <a:ext cx="18592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22">
              <a:extLst>
                <a:ext uri="{FF2B5EF4-FFF2-40B4-BE49-F238E27FC236}">
                  <a16:creationId xmlns:a16="http://schemas.microsoft.com/office/drawing/2014/main" id="{E1043069-413C-49D4-8B80-40AF0EAE5EE9}"/>
                </a:ext>
              </a:extLst>
            </p:cNvPr>
            <p:cNvCxnSpPr>
              <a:cxnSpLocks/>
            </p:cNvCxnSpPr>
            <p:nvPr/>
          </p:nvCxnSpPr>
          <p:spPr>
            <a:xfrm>
              <a:off x="2489200" y="3383280"/>
              <a:ext cx="85344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27">
              <a:extLst>
                <a:ext uri="{FF2B5EF4-FFF2-40B4-BE49-F238E27FC236}">
                  <a16:creationId xmlns:a16="http://schemas.microsoft.com/office/drawing/2014/main" id="{397EB301-14C4-4DFE-B42B-473BC0BCD6F9}"/>
                </a:ext>
              </a:extLst>
            </p:cNvPr>
            <p:cNvCxnSpPr>
              <a:cxnSpLocks/>
            </p:cNvCxnSpPr>
            <p:nvPr/>
          </p:nvCxnSpPr>
          <p:spPr>
            <a:xfrm>
              <a:off x="2489200" y="3693160"/>
              <a:ext cx="635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28">
              <a:extLst>
                <a:ext uri="{FF2B5EF4-FFF2-40B4-BE49-F238E27FC236}">
                  <a16:creationId xmlns:a16="http://schemas.microsoft.com/office/drawing/2014/main" id="{FBC917EB-9D8B-4B59-A3AC-3DB6C8C02DE6}"/>
                </a:ext>
              </a:extLst>
            </p:cNvPr>
            <p:cNvCxnSpPr>
              <a:cxnSpLocks/>
            </p:cNvCxnSpPr>
            <p:nvPr/>
          </p:nvCxnSpPr>
          <p:spPr>
            <a:xfrm>
              <a:off x="2489200" y="4013200"/>
              <a:ext cx="47752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29">
              <a:extLst>
                <a:ext uri="{FF2B5EF4-FFF2-40B4-BE49-F238E27FC236}">
                  <a16:creationId xmlns:a16="http://schemas.microsoft.com/office/drawing/2014/main" id="{7521A0EA-AC72-4870-82E3-4972FC968A8C}"/>
                </a:ext>
              </a:extLst>
            </p:cNvPr>
            <p:cNvCxnSpPr>
              <a:cxnSpLocks/>
            </p:cNvCxnSpPr>
            <p:nvPr/>
          </p:nvCxnSpPr>
          <p:spPr>
            <a:xfrm>
              <a:off x="2489200" y="4333240"/>
              <a:ext cx="42672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9">
              <a:extLst>
                <a:ext uri="{FF2B5EF4-FFF2-40B4-BE49-F238E27FC236}">
                  <a16:creationId xmlns:a16="http://schemas.microsoft.com/office/drawing/2014/main" id="{F8334326-78D0-4D4C-A570-C3A654DA6E92}"/>
                </a:ext>
              </a:extLst>
            </p:cNvPr>
            <p:cNvCxnSpPr>
              <a:cxnSpLocks/>
            </p:cNvCxnSpPr>
            <p:nvPr/>
          </p:nvCxnSpPr>
          <p:spPr>
            <a:xfrm>
              <a:off x="2489200" y="4638040"/>
              <a:ext cx="42672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Dikdörtgen 1"/>
          <p:cNvSpPr/>
          <p:nvPr/>
        </p:nvSpPr>
        <p:spPr>
          <a:xfrm>
            <a:off x="498764" y="998635"/>
            <a:ext cx="10267649" cy="6093976"/>
          </a:xfrm>
          <a:prstGeom prst="rect">
            <a:avLst/>
          </a:prstGeom>
        </p:spPr>
        <p:txBody>
          <a:bodyPr wrap="square">
            <a:spAutoFit/>
          </a:bodyPr>
          <a:lstStyle/>
          <a:p>
            <a:pPr marL="285750" indent="-285750">
              <a:buFont typeface="Wingdings" panose="05000000000000000000" pitchFamily="2" charset="2"/>
              <a:buChar char="Ø"/>
            </a:pPr>
            <a:r>
              <a:rPr lang="tr-TR" sz="2400" dirty="0" smtClean="0">
                <a:solidFill>
                  <a:schemeClr val="bg1"/>
                </a:solidFill>
                <a:latin typeface="Trebuchet MS" panose="020B0603020202020204" pitchFamily="34" charset="0"/>
              </a:rPr>
              <a:t>Haftada </a:t>
            </a:r>
            <a:r>
              <a:rPr lang="tr-TR" sz="2400" dirty="0" smtClean="0">
                <a:solidFill>
                  <a:srgbClr val="FFFF00"/>
                </a:solidFill>
                <a:latin typeface="Trebuchet MS" panose="020B0603020202020204" pitchFamily="34" charset="0"/>
              </a:rPr>
              <a:t>4 saatlik bir ders </a:t>
            </a:r>
            <a:r>
              <a:rPr lang="tr-TR" sz="2400" dirty="0" smtClean="0">
                <a:solidFill>
                  <a:schemeClr val="bg1"/>
                </a:solidFill>
                <a:latin typeface="Trebuchet MS" panose="020B0603020202020204" pitchFamily="34" charset="0"/>
              </a:rPr>
              <a:t>için Öğrencinin </a:t>
            </a:r>
            <a:r>
              <a:rPr lang="tr-TR" sz="2400" dirty="0">
                <a:solidFill>
                  <a:schemeClr val="bg1"/>
                </a:solidFill>
                <a:latin typeface="Trebuchet MS" panose="020B0603020202020204" pitchFamily="34" charset="0"/>
              </a:rPr>
              <a:t>kendi kendine çalışma </a:t>
            </a:r>
            <a:r>
              <a:rPr lang="tr-TR" sz="2400" dirty="0" smtClean="0">
                <a:solidFill>
                  <a:schemeClr val="bg1"/>
                </a:solidFill>
                <a:latin typeface="Trebuchet MS" panose="020B0603020202020204" pitchFamily="34" charset="0"/>
              </a:rPr>
              <a:t>saati haftada </a:t>
            </a:r>
            <a:r>
              <a:rPr lang="tr-TR" sz="2400" dirty="0">
                <a:solidFill>
                  <a:schemeClr val="bg1"/>
                </a:solidFill>
                <a:latin typeface="Trebuchet MS" panose="020B0603020202020204" pitchFamily="34" charset="0"/>
              </a:rPr>
              <a:t>ortalama </a:t>
            </a:r>
            <a:r>
              <a:rPr lang="tr-TR" sz="2400" dirty="0">
                <a:solidFill>
                  <a:srgbClr val="FFFF00"/>
                </a:solidFill>
                <a:latin typeface="Trebuchet MS" panose="020B0603020202020204" pitchFamily="34" charset="0"/>
              </a:rPr>
              <a:t>5 saat</a:t>
            </a:r>
            <a:r>
              <a:rPr lang="tr-TR" sz="2400" dirty="0">
                <a:solidFill>
                  <a:schemeClr val="bg1"/>
                </a:solidFill>
                <a:latin typeface="Trebuchet MS" panose="020B0603020202020204" pitchFamily="34" charset="0"/>
              </a:rPr>
              <a:t> </a:t>
            </a:r>
            <a:r>
              <a:rPr lang="tr-TR" sz="2400" dirty="0" smtClean="0">
                <a:solidFill>
                  <a:schemeClr val="bg1"/>
                </a:solidFill>
                <a:latin typeface="Trebuchet MS" panose="020B0603020202020204" pitchFamily="34" charset="0"/>
              </a:rPr>
              <a:t>olsun.</a:t>
            </a:r>
          </a:p>
          <a:p>
            <a:pPr marL="285750" indent="-285750">
              <a:buFont typeface="Wingdings" panose="05000000000000000000" pitchFamily="2" charset="2"/>
              <a:buChar char="Ø"/>
            </a:pPr>
            <a:r>
              <a:rPr lang="tr-TR" sz="2400" dirty="0" smtClean="0">
                <a:solidFill>
                  <a:schemeClr val="bg1"/>
                </a:solidFill>
                <a:latin typeface="Trebuchet MS" panose="020B0603020202020204" pitchFamily="34" charset="0"/>
              </a:rPr>
              <a:t>Dersin teorik kısmı                          14 hafta x 4 saat=56 saat</a:t>
            </a:r>
          </a:p>
          <a:p>
            <a:pPr marL="285750" indent="-285750">
              <a:buFont typeface="Wingdings" panose="05000000000000000000" pitchFamily="2" charset="2"/>
              <a:buChar char="Ø"/>
            </a:pPr>
            <a:r>
              <a:rPr lang="tr-TR" sz="2400" dirty="0" smtClean="0">
                <a:solidFill>
                  <a:schemeClr val="bg1"/>
                </a:solidFill>
                <a:latin typeface="Trebuchet MS" panose="020B0603020202020204" pitchFamily="34" charset="0"/>
              </a:rPr>
              <a:t>Sınıf içi aktiviteler                           14 </a:t>
            </a:r>
            <a:r>
              <a:rPr lang="tr-TR" sz="2400" dirty="0">
                <a:solidFill>
                  <a:schemeClr val="bg1"/>
                </a:solidFill>
                <a:latin typeface="Trebuchet MS" panose="020B0603020202020204" pitchFamily="34" charset="0"/>
              </a:rPr>
              <a:t>hafta </a:t>
            </a:r>
            <a:r>
              <a:rPr lang="tr-TR" sz="2400" dirty="0" smtClean="0">
                <a:solidFill>
                  <a:schemeClr val="bg1"/>
                </a:solidFill>
                <a:latin typeface="Trebuchet MS" panose="020B0603020202020204" pitchFamily="34" charset="0"/>
              </a:rPr>
              <a:t>x 1 saat=14 saat</a:t>
            </a:r>
          </a:p>
          <a:p>
            <a:pPr marL="285750" indent="-285750">
              <a:buFont typeface="Wingdings" panose="05000000000000000000" pitchFamily="2" charset="2"/>
              <a:buChar char="Ø"/>
            </a:pPr>
            <a:r>
              <a:rPr lang="tr-TR" sz="2400" dirty="0" smtClean="0">
                <a:solidFill>
                  <a:schemeClr val="bg1"/>
                </a:solidFill>
                <a:latin typeface="Trebuchet MS" panose="020B0603020202020204" pitchFamily="34" charset="0"/>
              </a:rPr>
              <a:t>Bireysel çalışma ve </a:t>
            </a:r>
            <a:r>
              <a:rPr lang="tr-TR" sz="2400" dirty="0">
                <a:solidFill>
                  <a:schemeClr val="bg1"/>
                </a:solidFill>
                <a:latin typeface="Trebuchet MS" panose="020B0603020202020204" pitchFamily="34" charset="0"/>
              </a:rPr>
              <a:t>Grup çalışması </a:t>
            </a:r>
            <a:r>
              <a:rPr lang="tr-TR" sz="2400" dirty="0" smtClean="0">
                <a:solidFill>
                  <a:schemeClr val="bg1"/>
                </a:solidFill>
                <a:latin typeface="Trebuchet MS" panose="020B0603020202020204" pitchFamily="34" charset="0"/>
              </a:rPr>
              <a:t>  14 </a:t>
            </a:r>
            <a:r>
              <a:rPr lang="tr-TR" sz="2400" dirty="0">
                <a:solidFill>
                  <a:schemeClr val="bg1"/>
                </a:solidFill>
                <a:latin typeface="Trebuchet MS" panose="020B0603020202020204" pitchFamily="34" charset="0"/>
              </a:rPr>
              <a:t>hafta </a:t>
            </a:r>
            <a:r>
              <a:rPr lang="tr-TR" sz="2400" dirty="0" smtClean="0">
                <a:solidFill>
                  <a:schemeClr val="bg1"/>
                </a:solidFill>
                <a:latin typeface="Trebuchet MS" panose="020B0603020202020204" pitchFamily="34" charset="0"/>
              </a:rPr>
              <a:t>x 2 saat=28 saat</a:t>
            </a:r>
          </a:p>
          <a:p>
            <a:pPr marL="285750" indent="-285750">
              <a:buFont typeface="Wingdings" panose="05000000000000000000" pitchFamily="2" charset="2"/>
              <a:buChar char="Ø"/>
            </a:pPr>
            <a:r>
              <a:rPr lang="tr-TR" sz="2400" dirty="0" smtClean="0">
                <a:solidFill>
                  <a:schemeClr val="bg1"/>
                </a:solidFill>
                <a:latin typeface="Trebuchet MS" panose="020B0603020202020204" pitchFamily="34" charset="0"/>
              </a:rPr>
              <a:t>Ödev yapma, </a:t>
            </a:r>
            <a:r>
              <a:rPr lang="tr-TR" sz="2400" dirty="0">
                <a:solidFill>
                  <a:schemeClr val="bg1"/>
                </a:solidFill>
                <a:latin typeface="Trebuchet MS" panose="020B0603020202020204" pitchFamily="34" charset="0"/>
              </a:rPr>
              <a:t>ödev teslimi </a:t>
            </a:r>
            <a:r>
              <a:rPr lang="tr-TR" sz="2400" dirty="0" smtClean="0">
                <a:solidFill>
                  <a:schemeClr val="bg1"/>
                </a:solidFill>
                <a:latin typeface="Trebuchet MS" panose="020B0603020202020204" pitchFamily="34" charset="0"/>
              </a:rPr>
              <a:t>               14 </a:t>
            </a:r>
            <a:r>
              <a:rPr lang="tr-TR" sz="2400" dirty="0">
                <a:solidFill>
                  <a:schemeClr val="bg1"/>
                </a:solidFill>
                <a:latin typeface="Trebuchet MS" panose="020B0603020202020204" pitchFamily="34" charset="0"/>
              </a:rPr>
              <a:t>hafta </a:t>
            </a:r>
            <a:r>
              <a:rPr lang="tr-TR" sz="2400" dirty="0" smtClean="0">
                <a:solidFill>
                  <a:schemeClr val="bg1"/>
                </a:solidFill>
                <a:latin typeface="Trebuchet MS" panose="020B0603020202020204" pitchFamily="34" charset="0"/>
              </a:rPr>
              <a:t>x 2 saat=28 saat</a:t>
            </a:r>
          </a:p>
          <a:p>
            <a:pPr marL="285750" indent="-285750">
              <a:buFont typeface="Wingdings" panose="05000000000000000000" pitchFamily="2" charset="2"/>
              <a:buChar char="Ø"/>
            </a:pPr>
            <a:r>
              <a:rPr lang="tr-TR" sz="2400" dirty="0" smtClean="0">
                <a:solidFill>
                  <a:schemeClr val="bg1"/>
                </a:solidFill>
                <a:latin typeface="Trebuchet MS" panose="020B0603020202020204" pitchFamily="34" charset="0"/>
              </a:rPr>
              <a:t>Dönem ödevi                                    1 Ünite x 20 saat=20 saat</a:t>
            </a:r>
          </a:p>
          <a:p>
            <a:pPr marL="285750" indent="-285750">
              <a:buFont typeface="Wingdings" panose="05000000000000000000" pitchFamily="2" charset="2"/>
              <a:buChar char="Ø"/>
            </a:pPr>
            <a:r>
              <a:rPr lang="tr-TR" sz="2400" dirty="0" smtClean="0">
                <a:solidFill>
                  <a:schemeClr val="bg1"/>
                </a:solidFill>
                <a:latin typeface="Trebuchet MS" panose="020B0603020202020204" pitchFamily="34" charset="0"/>
              </a:rPr>
              <a:t>Proje sunumu                                   1 </a:t>
            </a:r>
            <a:r>
              <a:rPr lang="tr-TR" sz="2400" dirty="0">
                <a:solidFill>
                  <a:schemeClr val="bg1"/>
                </a:solidFill>
                <a:latin typeface="Trebuchet MS" panose="020B0603020202020204" pitchFamily="34" charset="0"/>
              </a:rPr>
              <a:t>Ünite x 5</a:t>
            </a:r>
            <a:r>
              <a:rPr lang="tr-TR" sz="2400" dirty="0" smtClean="0">
                <a:solidFill>
                  <a:schemeClr val="bg1"/>
                </a:solidFill>
                <a:latin typeface="Trebuchet MS" panose="020B0603020202020204" pitchFamily="34" charset="0"/>
              </a:rPr>
              <a:t> saat=5 saat</a:t>
            </a:r>
          </a:p>
          <a:p>
            <a:pPr marL="285750" indent="-285750">
              <a:buFont typeface="Wingdings" panose="05000000000000000000" pitchFamily="2" charset="2"/>
              <a:buChar char="Ø"/>
            </a:pPr>
            <a:r>
              <a:rPr lang="fi-FI" sz="2400" dirty="0">
                <a:solidFill>
                  <a:schemeClr val="bg1"/>
                </a:solidFill>
                <a:latin typeface="Trebuchet MS" panose="020B0603020202020204" pitchFamily="34" charset="0"/>
              </a:rPr>
              <a:t>Küçük Sınav </a:t>
            </a:r>
            <a:r>
              <a:rPr lang="fi-FI" sz="2400" dirty="0" smtClean="0">
                <a:solidFill>
                  <a:schemeClr val="bg1"/>
                </a:solidFill>
                <a:latin typeface="Trebuchet MS" panose="020B0603020202020204" pitchFamily="34" charset="0"/>
              </a:rPr>
              <a:t>(</a:t>
            </a:r>
            <a:r>
              <a:rPr lang="tr-TR" sz="2400" dirty="0" err="1" smtClean="0">
                <a:solidFill>
                  <a:schemeClr val="bg1"/>
                </a:solidFill>
                <a:latin typeface="Trebuchet MS" panose="020B0603020202020204" pitchFamily="34" charset="0"/>
              </a:rPr>
              <a:t>Quiz</a:t>
            </a:r>
            <a:r>
              <a:rPr lang="fi-FI" sz="2400" dirty="0" smtClean="0">
                <a:solidFill>
                  <a:schemeClr val="bg1"/>
                </a:solidFill>
                <a:latin typeface="Trebuchet MS" panose="020B0603020202020204" pitchFamily="34" charset="0"/>
              </a:rPr>
              <a:t>) </a:t>
            </a:r>
            <a:r>
              <a:rPr lang="tr-TR" sz="2400" dirty="0" smtClean="0">
                <a:solidFill>
                  <a:schemeClr val="bg1"/>
                </a:solidFill>
                <a:latin typeface="Trebuchet MS" panose="020B0603020202020204" pitchFamily="34" charset="0"/>
              </a:rPr>
              <a:t>                           </a:t>
            </a:r>
            <a:r>
              <a:rPr lang="fi-FI" sz="2400" dirty="0" smtClean="0">
                <a:solidFill>
                  <a:schemeClr val="bg1"/>
                </a:solidFill>
                <a:latin typeface="Trebuchet MS" panose="020B0603020202020204" pitchFamily="34" charset="0"/>
              </a:rPr>
              <a:t>4 adet</a:t>
            </a:r>
            <a:r>
              <a:rPr lang="tr-TR" sz="2400" dirty="0" smtClean="0">
                <a:solidFill>
                  <a:schemeClr val="bg1"/>
                </a:solidFill>
                <a:latin typeface="Trebuchet MS" panose="020B0603020202020204" pitchFamily="34" charset="0"/>
              </a:rPr>
              <a:t> </a:t>
            </a:r>
            <a:r>
              <a:rPr lang="fi-FI" sz="2400" dirty="0" smtClean="0">
                <a:solidFill>
                  <a:schemeClr val="bg1"/>
                </a:solidFill>
                <a:latin typeface="Trebuchet MS" panose="020B0603020202020204" pitchFamily="34" charset="0"/>
              </a:rPr>
              <a:t>x</a:t>
            </a:r>
            <a:r>
              <a:rPr lang="tr-TR" sz="2400" dirty="0" smtClean="0">
                <a:solidFill>
                  <a:schemeClr val="bg1"/>
                </a:solidFill>
                <a:latin typeface="Trebuchet MS" panose="020B0603020202020204" pitchFamily="34" charset="0"/>
              </a:rPr>
              <a:t> </a:t>
            </a:r>
            <a:r>
              <a:rPr lang="fi-FI" sz="2400" dirty="0" smtClean="0">
                <a:solidFill>
                  <a:schemeClr val="bg1"/>
                </a:solidFill>
                <a:latin typeface="Trebuchet MS" panose="020B0603020202020204" pitchFamily="34" charset="0"/>
              </a:rPr>
              <a:t>1 saat </a:t>
            </a:r>
            <a:r>
              <a:rPr lang="fi-FI" sz="2400" dirty="0">
                <a:solidFill>
                  <a:schemeClr val="bg1"/>
                </a:solidFill>
                <a:latin typeface="Trebuchet MS" panose="020B0603020202020204" pitchFamily="34" charset="0"/>
              </a:rPr>
              <a:t>= 4 </a:t>
            </a:r>
            <a:r>
              <a:rPr lang="fi-FI" sz="2400" dirty="0" smtClean="0">
                <a:solidFill>
                  <a:schemeClr val="bg1"/>
                </a:solidFill>
                <a:latin typeface="Trebuchet MS" panose="020B0603020202020204" pitchFamily="34" charset="0"/>
              </a:rPr>
              <a:t>saat</a:t>
            </a:r>
            <a:endParaRPr lang="tr-TR" sz="2400" dirty="0" smtClean="0">
              <a:solidFill>
                <a:schemeClr val="bg1"/>
              </a:solidFill>
              <a:latin typeface="Trebuchet MS" panose="020B0603020202020204" pitchFamily="34" charset="0"/>
            </a:endParaRPr>
          </a:p>
          <a:p>
            <a:pPr marL="285750" indent="-285750">
              <a:buFont typeface="Wingdings" panose="05000000000000000000" pitchFamily="2" charset="2"/>
              <a:buChar char="Ø"/>
            </a:pPr>
            <a:r>
              <a:rPr lang="tr-TR" sz="2400" dirty="0" smtClean="0">
                <a:solidFill>
                  <a:schemeClr val="bg1"/>
                </a:solidFill>
                <a:latin typeface="Trebuchet MS" panose="020B0603020202020204" pitchFamily="34" charset="0"/>
              </a:rPr>
              <a:t>Final Sınavı                                       1</a:t>
            </a:r>
            <a:r>
              <a:rPr lang="fi-FI" sz="2400" dirty="0" smtClean="0">
                <a:solidFill>
                  <a:schemeClr val="bg1"/>
                </a:solidFill>
                <a:latin typeface="Trebuchet MS" panose="020B0603020202020204" pitchFamily="34" charset="0"/>
              </a:rPr>
              <a:t> </a:t>
            </a:r>
            <a:r>
              <a:rPr lang="fi-FI" sz="2400" dirty="0">
                <a:solidFill>
                  <a:schemeClr val="bg1"/>
                </a:solidFill>
                <a:latin typeface="Trebuchet MS" panose="020B0603020202020204" pitchFamily="34" charset="0"/>
              </a:rPr>
              <a:t>adet</a:t>
            </a:r>
            <a:r>
              <a:rPr lang="tr-TR" sz="2400" dirty="0">
                <a:solidFill>
                  <a:schemeClr val="bg1"/>
                </a:solidFill>
                <a:latin typeface="Trebuchet MS" panose="020B0603020202020204" pitchFamily="34" charset="0"/>
              </a:rPr>
              <a:t> </a:t>
            </a:r>
            <a:r>
              <a:rPr lang="fi-FI" sz="2400" dirty="0">
                <a:solidFill>
                  <a:schemeClr val="bg1"/>
                </a:solidFill>
                <a:latin typeface="Trebuchet MS" panose="020B0603020202020204" pitchFamily="34" charset="0"/>
              </a:rPr>
              <a:t>x</a:t>
            </a:r>
            <a:r>
              <a:rPr lang="tr-TR" sz="2400" dirty="0">
                <a:solidFill>
                  <a:schemeClr val="bg1"/>
                </a:solidFill>
                <a:latin typeface="Trebuchet MS" panose="020B0603020202020204" pitchFamily="34" charset="0"/>
              </a:rPr>
              <a:t> </a:t>
            </a:r>
            <a:r>
              <a:rPr lang="tr-TR" sz="2400" dirty="0" smtClean="0">
                <a:solidFill>
                  <a:schemeClr val="bg1"/>
                </a:solidFill>
                <a:latin typeface="Trebuchet MS" panose="020B0603020202020204" pitchFamily="34" charset="0"/>
              </a:rPr>
              <a:t>2</a:t>
            </a:r>
            <a:r>
              <a:rPr lang="fi-FI" sz="2400" dirty="0" smtClean="0">
                <a:solidFill>
                  <a:schemeClr val="bg1"/>
                </a:solidFill>
                <a:latin typeface="Trebuchet MS" panose="020B0603020202020204" pitchFamily="34" charset="0"/>
              </a:rPr>
              <a:t> </a:t>
            </a:r>
            <a:r>
              <a:rPr lang="fi-FI" sz="2400" dirty="0">
                <a:solidFill>
                  <a:schemeClr val="bg1"/>
                </a:solidFill>
                <a:latin typeface="Trebuchet MS" panose="020B0603020202020204" pitchFamily="34" charset="0"/>
              </a:rPr>
              <a:t>saat = </a:t>
            </a:r>
            <a:r>
              <a:rPr lang="tr-TR" sz="2400" dirty="0" smtClean="0">
                <a:solidFill>
                  <a:schemeClr val="bg1"/>
                </a:solidFill>
                <a:latin typeface="Trebuchet MS" panose="020B0603020202020204" pitchFamily="34" charset="0"/>
              </a:rPr>
              <a:t>2</a:t>
            </a:r>
            <a:r>
              <a:rPr lang="fi-FI" sz="2400" dirty="0" smtClean="0">
                <a:solidFill>
                  <a:schemeClr val="bg1"/>
                </a:solidFill>
                <a:latin typeface="Trebuchet MS" panose="020B0603020202020204" pitchFamily="34" charset="0"/>
              </a:rPr>
              <a:t> saat</a:t>
            </a:r>
            <a:endParaRPr lang="tr-TR" sz="2400" dirty="0" smtClean="0">
              <a:solidFill>
                <a:schemeClr val="bg1"/>
              </a:solidFill>
              <a:latin typeface="Trebuchet MS" panose="020B0603020202020204" pitchFamily="34" charset="0"/>
            </a:endParaRPr>
          </a:p>
          <a:p>
            <a:pPr marL="285750" indent="-285750">
              <a:buFont typeface="Wingdings" panose="05000000000000000000" pitchFamily="2" charset="2"/>
              <a:buChar char="Ø"/>
            </a:pPr>
            <a:r>
              <a:rPr lang="tr-TR" sz="2400" dirty="0" smtClean="0">
                <a:solidFill>
                  <a:schemeClr val="bg1"/>
                </a:solidFill>
                <a:latin typeface="Trebuchet MS" panose="020B0603020202020204" pitchFamily="34" charset="0"/>
              </a:rPr>
              <a:t>Sınav için bireysel çalışma                1</a:t>
            </a:r>
            <a:r>
              <a:rPr lang="fi-FI" sz="2400" dirty="0" smtClean="0">
                <a:solidFill>
                  <a:schemeClr val="bg1"/>
                </a:solidFill>
                <a:latin typeface="Trebuchet MS" panose="020B0603020202020204" pitchFamily="34" charset="0"/>
              </a:rPr>
              <a:t> </a:t>
            </a:r>
            <a:r>
              <a:rPr lang="fi-FI" sz="2400" dirty="0">
                <a:solidFill>
                  <a:schemeClr val="bg1"/>
                </a:solidFill>
                <a:latin typeface="Trebuchet MS" panose="020B0603020202020204" pitchFamily="34" charset="0"/>
              </a:rPr>
              <a:t>adet</a:t>
            </a:r>
            <a:r>
              <a:rPr lang="tr-TR" sz="2400" dirty="0">
                <a:solidFill>
                  <a:schemeClr val="bg1"/>
                </a:solidFill>
                <a:latin typeface="Trebuchet MS" panose="020B0603020202020204" pitchFamily="34" charset="0"/>
              </a:rPr>
              <a:t> </a:t>
            </a:r>
            <a:r>
              <a:rPr lang="fi-FI" sz="2400" dirty="0">
                <a:solidFill>
                  <a:schemeClr val="bg1"/>
                </a:solidFill>
                <a:latin typeface="Trebuchet MS" panose="020B0603020202020204" pitchFamily="34" charset="0"/>
              </a:rPr>
              <a:t>x</a:t>
            </a:r>
            <a:r>
              <a:rPr lang="tr-TR" sz="2400" dirty="0">
                <a:solidFill>
                  <a:schemeClr val="bg1"/>
                </a:solidFill>
                <a:latin typeface="Trebuchet MS" panose="020B0603020202020204" pitchFamily="34" charset="0"/>
              </a:rPr>
              <a:t> </a:t>
            </a:r>
            <a:r>
              <a:rPr lang="fi-FI" sz="2400" dirty="0" smtClean="0">
                <a:solidFill>
                  <a:schemeClr val="bg1"/>
                </a:solidFill>
                <a:latin typeface="Trebuchet MS" panose="020B0603020202020204" pitchFamily="34" charset="0"/>
              </a:rPr>
              <a:t>1</a:t>
            </a:r>
            <a:r>
              <a:rPr lang="tr-TR" sz="2400" dirty="0" smtClean="0">
                <a:solidFill>
                  <a:schemeClr val="bg1"/>
                </a:solidFill>
                <a:latin typeface="Trebuchet MS" panose="020B0603020202020204" pitchFamily="34" charset="0"/>
              </a:rPr>
              <a:t>5</a:t>
            </a:r>
            <a:r>
              <a:rPr lang="fi-FI" sz="2400" dirty="0" smtClean="0">
                <a:solidFill>
                  <a:schemeClr val="bg1"/>
                </a:solidFill>
                <a:latin typeface="Trebuchet MS" panose="020B0603020202020204" pitchFamily="34" charset="0"/>
              </a:rPr>
              <a:t> </a:t>
            </a:r>
            <a:r>
              <a:rPr lang="fi-FI" sz="2400" dirty="0">
                <a:solidFill>
                  <a:schemeClr val="bg1"/>
                </a:solidFill>
                <a:latin typeface="Trebuchet MS" panose="020B0603020202020204" pitchFamily="34" charset="0"/>
              </a:rPr>
              <a:t>saat = </a:t>
            </a:r>
            <a:r>
              <a:rPr lang="tr-TR" sz="2400" dirty="0" smtClean="0">
                <a:solidFill>
                  <a:schemeClr val="bg1"/>
                </a:solidFill>
                <a:latin typeface="Trebuchet MS" panose="020B0603020202020204" pitchFamily="34" charset="0"/>
              </a:rPr>
              <a:t>15</a:t>
            </a:r>
            <a:r>
              <a:rPr lang="fi-FI" sz="2400" dirty="0" smtClean="0">
                <a:solidFill>
                  <a:schemeClr val="bg1"/>
                </a:solidFill>
                <a:latin typeface="Trebuchet MS" panose="020B0603020202020204" pitchFamily="34" charset="0"/>
              </a:rPr>
              <a:t> saat</a:t>
            </a:r>
            <a:endParaRPr lang="tr-TR" sz="2400" dirty="0" smtClean="0">
              <a:solidFill>
                <a:schemeClr val="bg1"/>
              </a:solidFill>
              <a:latin typeface="Trebuchet MS" panose="020B0603020202020204" pitchFamily="34" charset="0"/>
            </a:endParaRPr>
          </a:p>
          <a:p>
            <a:r>
              <a:rPr lang="tr-TR" sz="2400" b="1" dirty="0" smtClean="0">
                <a:solidFill>
                  <a:schemeClr val="bg1"/>
                </a:solidFill>
                <a:latin typeface="Trebuchet MS" panose="020B0603020202020204" pitchFamily="34" charset="0"/>
              </a:rPr>
              <a:t>                                                                      </a:t>
            </a:r>
            <a:r>
              <a:rPr lang="tr-TR" sz="2400" b="1" dirty="0" smtClean="0">
                <a:solidFill>
                  <a:srgbClr val="FFFF00"/>
                </a:solidFill>
                <a:latin typeface="Trebuchet MS" panose="020B0603020202020204" pitchFamily="34" charset="0"/>
              </a:rPr>
              <a:t>TOPLAM=172 saat</a:t>
            </a:r>
          </a:p>
          <a:p>
            <a:r>
              <a:rPr lang="tr-TR" sz="2400" b="1" dirty="0" smtClean="0">
                <a:solidFill>
                  <a:schemeClr val="bg1"/>
                </a:solidFill>
                <a:latin typeface="Trebuchet MS" panose="020B0603020202020204" pitchFamily="34" charset="0"/>
              </a:rPr>
              <a:t>Bu dersin AKTS kredisi=172/30= 5,73</a:t>
            </a:r>
          </a:p>
          <a:p>
            <a:pPr algn="ctr"/>
            <a:r>
              <a:rPr lang="tr-TR" sz="2400" b="1" dirty="0" smtClean="0">
                <a:solidFill>
                  <a:srgbClr val="FFFF00"/>
                </a:solidFill>
                <a:latin typeface="Trebuchet MS" panose="020B0603020202020204" pitchFamily="34" charset="0"/>
              </a:rPr>
              <a:t>6 AKTS olarak hesaplanır.</a:t>
            </a:r>
            <a:endParaRPr lang="tr-TR" sz="2400" b="1" dirty="0">
              <a:solidFill>
                <a:srgbClr val="FFFF00"/>
              </a:solidFill>
              <a:latin typeface="Trebuchet MS" panose="020B0603020202020204" pitchFamily="34" charset="0"/>
            </a:endParaRPr>
          </a:p>
          <a:p>
            <a:pPr marL="285750" indent="-285750">
              <a:buFont typeface="Wingdings" panose="05000000000000000000" pitchFamily="2" charset="2"/>
              <a:buChar char="Ø"/>
            </a:pPr>
            <a:endParaRPr lang="tr-TR" b="1" dirty="0">
              <a:solidFill>
                <a:schemeClr val="bg1"/>
              </a:solidFill>
              <a:latin typeface="Trebuchet MS" panose="020B0603020202020204" pitchFamily="34" charset="0"/>
            </a:endParaRPr>
          </a:p>
          <a:p>
            <a:pPr marL="285750" indent="-285750">
              <a:buFont typeface="Wingdings" panose="05000000000000000000" pitchFamily="2" charset="2"/>
              <a:buChar char="Ø"/>
            </a:pPr>
            <a:endParaRPr lang="tr-TR" b="1" dirty="0">
              <a:solidFill>
                <a:schemeClr val="bg1"/>
              </a:solidFill>
              <a:latin typeface="Trebuchet MS" panose="020B0603020202020204" pitchFamily="34" charset="0"/>
            </a:endParaRPr>
          </a:p>
          <a:p>
            <a:pPr marL="285750" indent="-285750">
              <a:buFont typeface="Wingdings" panose="05000000000000000000" pitchFamily="2" charset="2"/>
              <a:buChar char="Ø"/>
            </a:pPr>
            <a:endParaRPr lang="tr-TR" dirty="0">
              <a:solidFill>
                <a:schemeClr val="bg1"/>
              </a:solidFill>
              <a:latin typeface="Trebuchet MS" panose="020B0603020202020204" pitchFamily="34" charset="0"/>
            </a:endParaRPr>
          </a:p>
        </p:txBody>
      </p:sp>
      <p:sp>
        <p:nvSpPr>
          <p:cNvPr id="18" name="TextBox 31">
            <a:extLst>
              <a:ext uri="{FF2B5EF4-FFF2-40B4-BE49-F238E27FC236}">
                <a16:creationId xmlns:a16="http://schemas.microsoft.com/office/drawing/2014/main" id="{6622EE78-8826-4D13-896F-3CE387814C90}"/>
              </a:ext>
            </a:extLst>
          </p:cNvPr>
          <p:cNvSpPr txBox="1"/>
          <p:nvPr/>
        </p:nvSpPr>
        <p:spPr>
          <a:xfrm>
            <a:off x="1447373" y="444453"/>
            <a:ext cx="4648627"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800" b="1" noProof="0" dirty="0" smtClean="0">
                <a:solidFill>
                  <a:srgbClr val="FFFFFF"/>
                </a:solidFill>
                <a:latin typeface="Trebuchet MS" panose="020B0603020202020204" pitchFamily="34" charset="0"/>
              </a:rPr>
              <a:t>ÖRNEK AKTS</a:t>
            </a:r>
            <a:r>
              <a:rPr kumimoji="0" lang="tr-TR" sz="2800" b="1" i="0" u="none" strike="noStrike" kern="1200" cap="none" spc="0" normalizeH="0" baseline="0" noProof="0" dirty="0" smtClean="0">
                <a:ln>
                  <a:noFill/>
                </a:ln>
                <a:solidFill>
                  <a:srgbClr val="FFFFFF"/>
                </a:solidFill>
                <a:effectLst/>
                <a:uLnTx/>
                <a:uFillTx/>
                <a:latin typeface="Trebuchet MS" panose="020B0603020202020204" pitchFamily="34" charset="0"/>
              </a:rPr>
              <a:t> HESABI</a:t>
            </a:r>
            <a:endPar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21" name="Arrow: Pentagon 16">
            <a:extLst>
              <a:ext uri="{FF2B5EF4-FFF2-40B4-BE49-F238E27FC236}">
                <a16:creationId xmlns:a16="http://schemas.microsoft.com/office/drawing/2014/main" id="{BF9B6AB6-6147-424D-8F82-81A2B273645F}"/>
              </a:ext>
            </a:extLst>
          </p:cNvPr>
          <p:cNvSpPr/>
          <p:nvPr/>
        </p:nvSpPr>
        <p:spPr>
          <a:xfrm>
            <a:off x="147476" y="374621"/>
            <a:ext cx="1299898" cy="68954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TextBox 29">
            <a:extLst>
              <a:ext uri="{FF2B5EF4-FFF2-40B4-BE49-F238E27FC236}">
                <a16:creationId xmlns:a16="http://schemas.microsoft.com/office/drawing/2014/main" id="{0FB775DB-7BDA-40F8-8943-FE3A0A82B375}"/>
              </a:ext>
            </a:extLst>
          </p:cNvPr>
          <p:cNvSpPr txBox="1"/>
          <p:nvPr/>
        </p:nvSpPr>
        <p:spPr>
          <a:xfrm>
            <a:off x="147476" y="328058"/>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smtClean="0">
                <a:ln>
                  <a:noFill/>
                </a:ln>
                <a:solidFill>
                  <a:srgbClr val="FFFFFF"/>
                </a:solidFill>
                <a:effectLst/>
                <a:uLnTx/>
                <a:uFillTx/>
                <a:latin typeface="Trebuchet MS" panose="020B0603020202020204" pitchFamily="34" charset="0"/>
              </a:rPr>
              <a:t>0</a:t>
            </a:r>
            <a:r>
              <a:rPr lang="tr-TR" sz="4000" b="1" noProof="0" dirty="0">
                <a:solidFill>
                  <a:srgbClr val="FFFFFF"/>
                </a:solidFill>
                <a:latin typeface="Trebuchet MS" panose="020B0603020202020204" pitchFamily="34" charset="0"/>
              </a:rPr>
              <a:t>4</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61002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animEffect transition="in" filter="fade">
                                      <p:cBhvr>
                                        <p:cTn id="7" dur="10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AC3C-FE44-4341-B799-F20DE8937C2B}"/>
              </a:ext>
            </a:extLst>
          </p:cNvPr>
          <p:cNvSpPr txBox="1"/>
          <p:nvPr/>
        </p:nvSpPr>
        <p:spPr>
          <a:xfrm>
            <a:off x="590043" y="519810"/>
            <a:ext cx="12192000" cy="86177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5000" b="0"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rPr>
              <a:t>İçerik</a:t>
            </a:r>
            <a:endParaRPr kumimoji="0" lang="en-US" sz="5000" b="0"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2" name="Arrow: Pentagon 1">
            <a:extLst>
              <a:ext uri="{FF2B5EF4-FFF2-40B4-BE49-F238E27FC236}">
                <a16:creationId xmlns:a16="http://schemas.microsoft.com/office/drawing/2014/main" id="{E20D09A7-83DA-47D7-8835-65AA6E22E227}"/>
              </a:ext>
            </a:extLst>
          </p:cNvPr>
          <p:cNvSpPr/>
          <p:nvPr/>
        </p:nvSpPr>
        <p:spPr>
          <a:xfrm>
            <a:off x="0" y="1517743"/>
            <a:ext cx="1483031" cy="85954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F75430F2-C29B-490A-A12B-C953EE76E860}"/>
              </a:ext>
            </a:extLst>
          </p:cNvPr>
          <p:cNvGrpSpPr/>
          <p:nvPr/>
        </p:nvGrpSpPr>
        <p:grpSpPr>
          <a:xfrm>
            <a:off x="1180086" y="1517743"/>
            <a:ext cx="11011914" cy="859540"/>
            <a:chOff x="2189480" y="2153920"/>
            <a:chExt cx="7213599" cy="1137920"/>
          </a:xfrm>
        </p:grpSpPr>
        <p:sp>
          <p:nvSpPr>
            <p:cNvPr id="3" name="Arrow: Chevron 2">
              <a:extLst>
                <a:ext uri="{FF2B5EF4-FFF2-40B4-BE49-F238E27FC236}">
                  <a16:creationId xmlns:a16="http://schemas.microsoft.com/office/drawing/2014/main" id="{E4902C58-E153-4BF7-950A-D1AAB4AFC986}"/>
                </a:ext>
              </a:extLst>
            </p:cNvPr>
            <p:cNvSpPr/>
            <p:nvPr/>
          </p:nvSpPr>
          <p:spPr>
            <a:xfrm>
              <a:off x="2189480" y="2153920"/>
              <a:ext cx="7172960" cy="113792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AE41742-CF4A-4F94-8B35-9ACD7CFFA56B}"/>
                </a:ext>
              </a:extLst>
            </p:cNvPr>
            <p:cNvSpPr/>
            <p:nvPr/>
          </p:nvSpPr>
          <p:spPr>
            <a:xfrm>
              <a:off x="7779408" y="2153920"/>
              <a:ext cx="1623671" cy="1137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9" name="Arrow: Pentagon 8">
            <a:extLst>
              <a:ext uri="{FF2B5EF4-FFF2-40B4-BE49-F238E27FC236}">
                <a16:creationId xmlns:a16="http://schemas.microsoft.com/office/drawing/2014/main" id="{83FC3BF6-085A-465A-AC29-C6850C13445A}"/>
              </a:ext>
            </a:extLst>
          </p:cNvPr>
          <p:cNvSpPr/>
          <p:nvPr/>
        </p:nvSpPr>
        <p:spPr>
          <a:xfrm>
            <a:off x="0" y="2464065"/>
            <a:ext cx="1483031" cy="8595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C62A3799-0CD7-4C64-8242-AC9EA24CA07C}"/>
              </a:ext>
            </a:extLst>
          </p:cNvPr>
          <p:cNvGrpSpPr/>
          <p:nvPr/>
        </p:nvGrpSpPr>
        <p:grpSpPr>
          <a:xfrm>
            <a:off x="1180085" y="2464065"/>
            <a:ext cx="11140251" cy="859540"/>
            <a:chOff x="2189480" y="2153920"/>
            <a:chExt cx="7213599" cy="1137920"/>
          </a:xfrm>
          <a:solidFill>
            <a:schemeClr val="accent2"/>
          </a:solidFill>
        </p:grpSpPr>
        <p:sp>
          <p:nvSpPr>
            <p:cNvPr id="11" name="Arrow: Chevron 10">
              <a:extLst>
                <a:ext uri="{FF2B5EF4-FFF2-40B4-BE49-F238E27FC236}">
                  <a16:creationId xmlns:a16="http://schemas.microsoft.com/office/drawing/2014/main" id="{69D05AF8-0362-40E3-A7E7-10278B88F503}"/>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0053719-8142-4D73-BD76-5FA6F7C9E069}"/>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3" name="Arrow: Pentagon 12">
            <a:extLst>
              <a:ext uri="{FF2B5EF4-FFF2-40B4-BE49-F238E27FC236}">
                <a16:creationId xmlns:a16="http://schemas.microsoft.com/office/drawing/2014/main" id="{8645047F-D9CB-4CC1-BC0F-1C4292F5A94A}"/>
              </a:ext>
            </a:extLst>
          </p:cNvPr>
          <p:cNvSpPr/>
          <p:nvPr/>
        </p:nvSpPr>
        <p:spPr>
          <a:xfrm>
            <a:off x="0" y="3410385"/>
            <a:ext cx="1483031" cy="85954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1F283355-3C29-4FB8-A131-09D9EB725ACF}"/>
              </a:ext>
            </a:extLst>
          </p:cNvPr>
          <p:cNvGrpSpPr/>
          <p:nvPr/>
        </p:nvGrpSpPr>
        <p:grpSpPr>
          <a:xfrm>
            <a:off x="1180086" y="3410385"/>
            <a:ext cx="11140250" cy="859540"/>
            <a:chOff x="2189480" y="2153920"/>
            <a:chExt cx="7213599" cy="1137920"/>
          </a:xfrm>
          <a:solidFill>
            <a:schemeClr val="accent4"/>
          </a:solidFill>
        </p:grpSpPr>
        <p:sp>
          <p:nvSpPr>
            <p:cNvPr id="15" name="Arrow: Chevron 14">
              <a:extLst>
                <a:ext uri="{FF2B5EF4-FFF2-40B4-BE49-F238E27FC236}">
                  <a16:creationId xmlns:a16="http://schemas.microsoft.com/office/drawing/2014/main" id="{7CEDD191-1D4E-49C5-8444-8F22619709F6}"/>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065D71D-6D12-4F7F-8EFA-813DA9004804}"/>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7" name="Arrow: Pentagon 16">
            <a:extLst>
              <a:ext uri="{FF2B5EF4-FFF2-40B4-BE49-F238E27FC236}">
                <a16:creationId xmlns:a16="http://schemas.microsoft.com/office/drawing/2014/main" id="{BF9B6AB6-6147-424D-8F82-81A2B273645F}"/>
              </a:ext>
            </a:extLst>
          </p:cNvPr>
          <p:cNvSpPr/>
          <p:nvPr/>
        </p:nvSpPr>
        <p:spPr>
          <a:xfrm>
            <a:off x="0" y="4356707"/>
            <a:ext cx="1483031" cy="85954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E733BE8E-BFBE-43EA-A9FD-BD45F197DD84}"/>
              </a:ext>
            </a:extLst>
          </p:cNvPr>
          <p:cNvGrpSpPr/>
          <p:nvPr/>
        </p:nvGrpSpPr>
        <p:grpSpPr>
          <a:xfrm>
            <a:off x="1180086" y="4356707"/>
            <a:ext cx="11140250" cy="859540"/>
            <a:chOff x="2189480" y="2153920"/>
            <a:chExt cx="7213599" cy="1137920"/>
          </a:xfrm>
          <a:solidFill>
            <a:schemeClr val="accent5"/>
          </a:solidFill>
        </p:grpSpPr>
        <p:sp>
          <p:nvSpPr>
            <p:cNvPr id="19" name="Arrow: Chevron 18">
              <a:extLst>
                <a:ext uri="{FF2B5EF4-FFF2-40B4-BE49-F238E27FC236}">
                  <a16:creationId xmlns:a16="http://schemas.microsoft.com/office/drawing/2014/main" id="{1E05DB33-7027-4243-B2B1-AE959B934587}"/>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3CAB0D8-22D4-44B8-BBE1-517EC44C45DC}"/>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grpSp>
      <p:sp>
        <p:nvSpPr>
          <p:cNvPr id="27" name="TextBox 26">
            <a:extLst>
              <a:ext uri="{FF2B5EF4-FFF2-40B4-BE49-F238E27FC236}">
                <a16:creationId xmlns:a16="http://schemas.microsoft.com/office/drawing/2014/main" id="{72A83EA8-E44D-4CC9-982F-1B8B609D21F2}"/>
              </a:ext>
            </a:extLst>
          </p:cNvPr>
          <p:cNvSpPr txBox="1"/>
          <p:nvPr/>
        </p:nvSpPr>
        <p:spPr>
          <a:xfrm>
            <a:off x="67232" y="1588043"/>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01</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28" name="TextBox 27">
            <a:extLst>
              <a:ext uri="{FF2B5EF4-FFF2-40B4-BE49-F238E27FC236}">
                <a16:creationId xmlns:a16="http://schemas.microsoft.com/office/drawing/2014/main" id="{AF674A17-AAE5-4964-89E9-E927EF4D90FD}"/>
              </a:ext>
            </a:extLst>
          </p:cNvPr>
          <p:cNvSpPr txBox="1"/>
          <p:nvPr/>
        </p:nvSpPr>
        <p:spPr>
          <a:xfrm>
            <a:off x="67232" y="2531229"/>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a:t>
            </a:r>
            <a:r>
              <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rPr>
              <a:t>2</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29" name="TextBox 28">
            <a:extLst>
              <a:ext uri="{FF2B5EF4-FFF2-40B4-BE49-F238E27FC236}">
                <a16:creationId xmlns:a16="http://schemas.microsoft.com/office/drawing/2014/main" id="{F09FA8CE-2609-4B18-A96B-C2D56CF5BE9D}"/>
              </a:ext>
            </a:extLst>
          </p:cNvPr>
          <p:cNvSpPr txBox="1"/>
          <p:nvPr/>
        </p:nvSpPr>
        <p:spPr>
          <a:xfrm>
            <a:off x="67231" y="3498570"/>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a:t>
            </a:r>
            <a:r>
              <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rPr>
              <a:t>3</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30" name="TextBox 29">
            <a:extLst>
              <a:ext uri="{FF2B5EF4-FFF2-40B4-BE49-F238E27FC236}">
                <a16:creationId xmlns:a16="http://schemas.microsoft.com/office/drawing/2014/main" id="{0FB775DB-7BDA-40F8-8943-FE3A0A82B375}"/>
              </a:ext>
            </a:extLst>
          </p:cNvPr>
          <p:cNvSpPr txBox="1"/>
          <p:nvPr/>
        </p:nvSpPr>
        <p:spPr>
          <a:xfrm>
            <a:off x="67232" y="4432534"/>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a:t>
            </a:r>
            <a:r>
              <a:rPr kumimoji="0" lang="en-US" sz="4000" b="1" i="0" u="none" strike="noStrike" kern="1200" cap="none" spc="0" normalizeH="0" baseline="0" noProof="0" dirty="0">
                <a:ln>
                  <a:noFill/>
                </a:ln>
                <a:solidFill>
                  <a:srgbClr val="FFFFFF"/>
                </a:solidFill>
                <a:effectLst/>
                <a:uLnTx/>
                <a:uFillTx/>
                <a:latin typeface="Trebuchet MS" panose="020B0603020202020204" pitchFamily="34" charset="0"/>
              </a:rPr>
              <a:t>4</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32" name="TextBox 31">
            <a:extLst>
              <a:ext uri="{FF2B5EF4-FFF2-40B4-BE49-F238E27FC236}">
                <a16:creationId xmlns:a16="http://schemas.microsoft.com/office/drawing/2014/main" id="{6622EE78-8826-4D13-896F-3CE387814C90}"/>
              </a:ext>
            </a:extLst>
          </p:cNvPr>
          <p:cNvSpPr txBox="1"/>
          <p:nvPr/>
        </p:nvSpPr>
        <p:spPr>
          <a:xfrm>
            <a:off x="1873478" y="1670613"/>
            <a:ext cx="464862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400" b="1" noProof="0" dirty="0" smtClean="0">
                <a:solidFill>
                  <a:srgbClr val="FFFFFF"/>
                </a:solidFill>
                <a:latin typeface="Trebuchet MS" panose="020B0603020202020204" pitchFamily="34" charset="0"/>
              </a:rPr>
              <a:t>AKTS</a:t>
            </a:r>
            <a:r>
              <a:rPr kumimoji="0" lang="tr-TR" sz="2400" b="1" i="0" u="none" strike="noStrike" kern="1200" cap="none" spc="0" normalizeH="0" baseline="0" noProof="0" dirty="0" smtClean="0">
                <a:ln>
                  <a:noFill/>
                </a:ln>
                <a:solidFill>
                  <a:srgbClr val="FFFFFF"/>
                </a:solidFill>
                <a:effectLst/>
                <a:uLnTx/>
                <a:uFillTx/>
                <a:latin typeface="Trebuchet MS" panose="020B0603020202020204" pitchFamily="34" charset="0"/>
              </a:rPr>
              <a:t> </a:t>
            </a:r>
            <a:r>
              <a:rPr kumimoji="0" lang="tr-TR" sz="2400" b="1" i="0" u="none" strike="noStrike" kern="1200" cap="none" spc="0" normalizeH="0" baseline="0" noProof="0" dirty="0">
                <a:ln>
                  <a:noFill/>
                </a:ln>
                <a:solidFill>
                  <a:srgbClr val="FFFFFF"/>
                </a:solidFill>
                <a:effectLst/>
                <a:uLnTx/>
                <a:uFillTx/>
                <a:latin typeface="Trebuchet MS" panose="020B0603020202020204" pitchFamily="34" charset="0"/>
              </a:rPr>
              <a:t>NEDİR?</a:t>
            </a:r>
            <a:endParaRPr kumimoji="0" lang="en-GB" sz="24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39" name="TextBox 38">
            <a:extLst>
              <a:ext uri="{FF2B5EF4-FFF2-40B4-BE49-F238E27FC236}">
                <a16:creationId xmlns:a16="http://schemas.microsoft.com/office/drawing/2014/main" id="{3A837B94-CD7C-46F8-B906-D4E292308213}"/>
              </a:ext>
            </a:extLst>
          </p:cNvPr>
          <p:cNvSpPr txBox="1"/>
          <p:nvPr/>
        </p:nvSpPr>
        <p:spPr>
          <a:xfrm>
            <a:off x="1878674" y="2631577"/>
            <a:ext cx="10251289"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400" b="1" dirty="0" smtClean="0">
                <a:solidFill>
                  <a:srgbClr val="FFFFFF"/>
                </a:solidFill>
                <a:latin typeface="Trebuchet MS" panose="020B0603020202020204" pitchFamily="34" charset="0"/>
              </a:rPr>
              <a:t>AKTS KREDİSİ NEDİR?</a:t>
            </a:r>
            <a:endParaRPr kumimoji="0" lang="tr-TR" sz="2400" b="1" i="0" u="none" strike="noStrike" kern="1200" cap="none" spc="0" normalizeH="0" baseline="0" noProof="0" dirty="0">
              <a:ln>
                <a:noFill/>
              </a:ln>
              <a:solidFill>
                <a:srgbClr val="FFFFFF"/>
              </a:solidFill>
              <a:effectLst/>
              <a:uLnTx/>
              <a:uFillTx/>
              <a:latin typeface="Trebuchet MS" panose="020B0603020202020204" pitchFamily="34" charset="0"/>
            </a:endParaRPr>
          </a:p>
        </p:txBody>
      </p:sp>
      <p:sp>
        <p:nvSpPr>
          <p:cNvPr id="43" name="TextBox 42">
            <a:extLst>
              <a:ext uri="{FF2B5EF4-FFF2-40B4-BE49-F238E27FC236}">
                <a16:creationId xmlns:a16="http://schemas.microsoft.com/office/drawing/2014/main" id="{BB2D7612-B51C-417D-8AB4-D43CA5AFCC99}"/>
              </a:ext>
            </a:extLst>
          </p:cNvPr>
          <p:cNvSpPr txBox="1"/>
          <p:nvPr/>
        </p:nvSpPr>
        <p:spPr>
          <a:xfrm>
            <a:off x="1873479" y="3621329"/>
            <a:ext cx="464862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400" b="1" dirty="0" smtClean="0">
                <a:solidFill>
                  <a:srgbClr val="FFFFFF"/>
                </a:solidFill>
                <a:latin typeface="Trebuchet MS" panose="020B0603020202020204" pitchFamily="34" charset="0"/>
              </a:rPr>
              <a:t>AKTS NOTLANDIRMA SİSTEMİ</a:t>
            </a:r>
            <a:endParaRPr kumimoji="0" lang="tr-TR" sz="2400" b="1" i="0" u="none" strike="noStrike" kern="1200" cap="none" spc="0" normalizeH="0" baseline="0" noProof="0" dirty="0">
              <a:ln>
                <a:noFill/>
              </a:ln>
              <a:solidFill>
                <a:srgbClr val="FFFFFF"/>
              </a:solidFill>
              <a:effectLst/>
              <a:uLnTx/>
              <a:uFillTx/>
              <a:latin typeface="Trebuchet MS" panose="020B0603020202020204" pitchFamily="34" charset="0"/>
            </a:endParaRPr>
          </a:p>
        </p:txBody>
      </p:sp>
      <p:sp>
        <p:nvSpPr>
          <p:cNvPr id="40" name="TextBox 42">
            <a:extLst>
              <a:ext uri="{FF2B5EF4-FFF2-40B4-BE49-F238E27FC236}">
                <a16:creationId xmlns:a16="http://schemas.microsoft.com/office/drawing/2014/main" id="{BB2D7612-B51C-417D-8AB4-D43CA5AFCC99}"/>
              </a:ext>
            </a:extLst>
          </p:cNvPr>
          <p:cNvSpPr txBox="1"/>
          <p:nvPr/>
        </p:nvSpPr>
        <p:spPr>
          <a:xfrm>
            <a:off x="1873479" y="4529328"/>
            <a:ext cx="464862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400" b="1" dirty="0" smtClean="0">
                <a:solidFill>
                  <a:srgbClr val="FFFFFF"/>
                </a:solidFill>
                <a:latin typeface="Trebuchet MS" panose="020B0603020202020204" pitchFamily="34" charset="0"/>
              </a:rPr>
              <a:t>ÖRNEK AKTS HESABI</a:t>
            </a:r>
            <a:endParaRPr kumimoji="0" lang="tr-TR" sz="2400" b="1" i="0" u="none" strike="noStrike" kern="1200" cap="none" spc="0" normalizeH="0" baseline="0" noProof="0" dirty="0">
              <a:ln>
                <a:noFill/>
              </a:ln>
              <a:solidFill>
                <a:srgbClr val="FFFFFF"/>
              </a:solidFill>
              <a:effectLst/>
              <a:uLnTx/>
              <a:uFillTx/>
              <a:latin typeface="Trebuchet MS" panose="020B0603020202020204" pitchFamily="34" charset="0"/>
            </a:endParaRPr>
          </a:p>
        </p:txBody>
      </p:sp>
      <p:sp>
        <p:nvSpPr>
          <p:cNvPr id="31" name="Arrow: Pentagon 1">
            <a:extLst>
              <a:ext uri="{FF2B5EF4-FFF2-40B4-BE49-F238E27FC236}">
                <a16:creationId xmlns:a16="http://schemas.microsoft.com/office/drawing/2014/main" id="{E20D09A7-83DA-47D7-8835-65AA6E22E227}"/>
              </a:ext>
            </a:extLst>
          </p:cNvPr>
          <p:cNvSpPr/>
          <p:nvPr/>
        </p:nvSpPr>
        <p:spPr>
          <a:xfrm>
            <a:off x="0" y="5303029"/>
            <a:ext cx="1483031" cy="85954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3" name="Group 3">
            <a:extLst>
              <a:ext uri="{FF2B5EF4-FFF2-40B4-BE49-F238E27FC236}">
                <a16:creationId xmlns:a16="http://schemas.microsoft.com/office/drawing/2014/main" id="{F75430F2-C29B-490A-A12B-C953EE76E860}"/>
              </a:ext>
            </a:extLst>
          </p:cNvPr>
          <p:cNvGrpSpPr/>
          <p:nvPr/>
        </p:nvGrpSpPr>
        <p:grpSpPr>
          <a:xfrm>
            <a:off x="1180086" y="5303029"/>
            <a:ext cx="11011914" cy="859540"/>
            <a:chOff x="2189480" y="2153920"/>
            <a:chExt cx="7213599" cy="1137920"/>
          </a:xfrm>
        </p:grpSpPr>
        <p:sp>
          <p:nvSpPr>
            <p:cNvPr id="34" name="Arrow: Chevron 2">
              <a:extLst>
                <a:ext uri="{FF2B5EF4-FFF2-40B4-BE49-F238E27FC236}">
                  <a16:creationId xmlns:a16="http://schemas.microsoft.com/office/drawing/2014/main" id="{E4902C58-E153-4BF7-950A-D1AAB4AFC986}"/>
                </a:ext>
              </a:extLst>
            </p:cNvPr>
            <p:cNvSpPr/>
            <p:nvPr/>
          </p:nvSpPr>
          <p:spPr>
            <a:xfrm>
              <a:off x="2189480" y="2153920"/>
              <a:ext cx="7172960" cy="113792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5" name="Rectangle 6">
              <a:extLst>
                <a:ext uri="{FF2B5EF4-FFF2-40B4-BE49-F238E27FC236}">
                  <a16:creationId xmlns:a16="http://schemas.microsoft.com/office/drawing/2014/main" id="{AAE41742-CF4A-4F94-8B35-9ACD7CFFA56B}"/>
                </a:ext>
              </a:extLst>
            </p:cNvPr>
            <p:cNvSpPr/>
            <p:nvPr/>
          </p:nvSpPr>
          <p:spPr>
            <a:xfrm>
              <a:off x="7779408" y="2153920"/>
              <a:ext cx="1623671" cy="1137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6" name="TextBox 26">
            <a:extLst>
              <a:ext uri="{FF2B5EF4-FFF2-40B4-BE49-F238E27FC236}">
                <a16:creationId xmlns:a16="http://schemas.microsoft.com/office/drawing/2014/main" id="{72A83EA8-E44D-4CC9-982F-1B8B609D21F2}"/>
              </a:ext>
            </a:extLst>
          </p:cNvPr>
          <p:cNvSpPr txBox="1"/>
          <p:nvPr/>
        </p:nvSpPr>
        <p:spPr>
          <a:xfrm>
            <a:off x="84717" y="5378856"/>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smtClean="0">
                <a:ln>
                  <a:noFill/>
                </a:ln>
                <a:solidFill>
                  <a:srgbClr val="FFFFFF"/>
                </a:solidFill>
                <a:effectLst/>
                <a:uLnTx/>
                <a:uFillTx/>
                <a:latin typeface="Trebuchet MS" panose="020B0603020202020204" pitchFamily="34" charset="0"/>
              </a:rPr>
              <a:t>0</a:t>
            </a:r>
            <a:r>
              <a:rPr kumimoji="0" lang="tr-TR" sz="4000" b="1" i="0" u="none" strike="noStrike" kern="1200" cap="none" spc="0" normalizeH="0" baseline="0" noProof="0" dirty="0" smtClean="0">
                <a:ln>
                  <a:noFill/>
                </a:ln>
                <a:solidFill>
                  <a:srgbClr val="FFFFFF"/>
                </a:solidFill>
                <a:effectLst/>
                <a:uLnTx/>
                <a:uFillTx/>
                <a:latin typeface="Trebuchet MS" panose="020B0603020202020204" pitchFamily="34" charset="0"/>
              </a:rPr>
              <a:t>5</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37" name="TextBox 42">
            <a:extLst>
              <a:ext uri="{FF2B5EF4-FFF2-40B4-BE49-F238E27FC236}">
                <a16:creationId xmlns:a16="http://schemas.microsoft.com/office/drawing/2014/main" id="{BB2D7612-B51C-417D-8AB4-D43CA5AFCC99}"/>
              </a:ext>
            </a:extLst>
          </p:cNvPr>
          <p:cNvSpPr txBox="1"/>
          <p:nvPr/>
        </p:nvSpPr>
        <p:spPr>
          <a:xfrm>
            <a:off x="1873479" y="5429246"/>
            <a:ext cx="9912121"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400" b="1" noProof="0" dirty="0" smtClean="0">
                <a:solidFill>
                  <a:srgbClr val="FFFFFF"/>
                </a:solidFill>
                <a:latin typeface="Trebuchet MS" panose="020B0603020202020204" pitchFamily="34" charset="0"/>
              </a:rPr>
              <a:t>İSTEDİĞİM DERSİN AKTS DERS BİLGİ PAKETİNE NASIL ULAŞIRIM?</a:t>
            </a:r>
            <a:endParaRPr kumimoji="0" lang="tr-TR" sz="2400" b="1" i="0" u="none" strike="noStrike" kern="1200" cap="none" spc="0" normalizeH="0" baseline="0" noProof="0" dirty="0">
              <a:ln>
                <a:noFill/>
              </a:ln>
              <a:solidFill>
                <a:srgbClr val="FFFFFF"/>
              </a:solidFill>
              <a:effectLst/>
              <a:uLnTx/>
              <a:uFillTx/>
              <a:latin typeface="Trebuchet MS" panose="020B0603020202020204" pitchFamily="34" charset="0"/>
            </a:endParaRPr>
          </a:p>
        </p:txBody>
      </p:sp>
    </p:spTree>
    <p:extLst>
      <p:ext uri="{BB962C8B-B14F-4D97-AF65-F5344CB8AC3E}">
        <p14:creationId xmlns:p14="http://schemas.microsoft.com/office/powerpoint/2010/main" val="380701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Resim 22"/>
          <p:cNvPicPr/>
          <p:nvPr/>
        </p:nvPicPr>
        <p:blipFill rotWithShape="1">
          <a:blip r:embed="rId2"/>
          <a:srcRect l="11376" t="11523" r="12831" b="10405"/>
          <a:stretch/>
        </p:blipFill>
        <p:spPr bwMode="auto">
          <a:xfrm>
            <a:off x="1682194" y="1939636"/>
            <a:ext cx="8568747" cy="4574738"/>
          </a:xfrm>
          <a:prstGeom prst="rect">
            <a:avLst/>
          </a:prstGeom>
          <a:ln>
            <a:noFill/>
          </a:ln>
          <a:extLst>
            <a:ext uri="{53640926-AAD7-44D8-BBD7-CCE9431645EC}">
              <a14:shadowObscured xmlns:a14="http://schemas.microsoft.com/office/drawing/2010/main"/>
            </a:ext>
          </a:extLst>
        </p:spPr>
      </p:pic>
      <p:sp>
        <p:nvSpPr>
          <p:cNvPr id="18" name="TextBox 31">
            <a:extLst>
              <a:ext uri="{FF2B5EF4-FFF2-40B4-BE49-F238E27FC236}">
                <a16:creationId xmlns:a16="http://schemas.microsoft.com/office/drawing/2014/main" id="{6622EE78-8826-4D13-896F-3CE387814C90}"/>
              </a:ext>
            </a:extLst>
          </p:cNvPr>
          <p:cNvSpPr txBox="1"/>
          <p:nvPr/>
        </p:nvSpPr>
        <p:spPr>
          <a:xfrm>
            <a:off x="1627869" y="413824"/>
            <a:ext cx="852197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1" dirty="0" smtClean="0">
                <a:solidFill>
                  <a:srgbClr val="FFFFFF"/>
                </a:solidFill>
                <a:latin typeface="Trebuchet MS" panose="020B0603020202020204" pitchFamily="34" charset="0"/>
              </a:rPr>
              <a:t> İSTEDİĞİM DERSİN </a:t>
            </a:r>
            <a:r>
              <a:rPr lang="tr-TR" sz="2800" b="1" noProof="0" dirty="0" smtClean="0">
                <a:solidFill>
                  <a:srgbClr val="FFFFFF"/>
                </a:solidFill>
                <a:latin typeface="Trebuchet MS" panose="020B0603020202020204" pitchFamily="34" charset="0"/>
              </a:rPr>
              <a:t>AKTS</a:t>
            </a:r>
            <a:r>
              <a:rPr kumimoji="0" lang="tr-TR" sz="2800" b="1" i="0" u="none" strike="noStrike" kern="1200" cap="none" spc="0" normalizeH="0" baseline="0" noProof="0" dirty="0" smtClean="0">
                <a:ln>
                  <a:noFill/>
                </a:ln>
                <a:solidFill>
                  <a:srgbClr val="FFFFFF"/>
                </a:solidFill>
                <a:effectLst/>
                <a:uLnTx/>
                <a:uFillTx/>
                <a:latin typeface="Trebuchet MS" panose="020B0603020202020204" pitchFamily="34" charset="0"/>
              </a:rPr>
              <a:t> </a:t>
            </a:r>
            <a:r>
              <a:rPr lang="tr-TR" sz="2800" b="1" dirty="0" smtClean="0">
                <a:solidFill>
                  <a:srgbClr val="FFFFFF"/>
                </a:solidFill>
                <a:latin typeface="Trebuchet MS" panose="020B0603020202020204" pitchFamily="34" charset="0"/>
              </a:rPr>
              <a:t>DERS BİLGİ PAKETİNE NASIL ULAŞIRIM</a:t>
            </a:r>
            <a:r>
              <a:rPr kumimoji="0" lang="tr-TR" sz="2800" b="1" i="0" u="none" strike="noStrike" kern="1200" cap="none" spc="0" normalizeH="0" baseline="0" noProof="0" dirty="0" smtClean="0">
                <a:ln>
                  <a:noFill/>
                </a:ln>
                <a:solidFill>
                  <a:srgbClr val="FFFFFF"/>
                </a:solidFill>
                <a:effectLst/>
                <a:uLnTx/>
                <a:uFillTx/>
                <a:latin typeface="Trebuchet MS" panose="020B0603020202020204" pitchFamily="34" charset="0"/>
              </a:rPr>
              <a:t>?</a:t>
            </a:r>
            <a:endPar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2" name="Dikdörtgen 1"/>
          <p:cNvSpPr/>
          <p:nvPr/>
        </p:nvSpPr>
        <p:spPr>
          <a:xfrm>
            <a:off x="1591481" y="1316044"/>
            <a:ext cx="4257256" cy="646331"/>
          </a:xfrm>
          <a:prstGeom prst="rect">
            <a:avLst/>
          </a:prstGeom>
        </p:spPr>
        <p:txBody>
          <a:bodyPr wrap="none">
            <a:spAutoFit/>
          </a:bodyPr>
          <a:lstStyle/>
          <a:p>
            <a:pPr marL="342900" indent="-342900" algn="just">
              <a:lnSpc>
                <a:spcPct val="150000"/>
              </a:lnSpc>
              <a:buFont typeface="Wingdings" panose="05000000000000000000" pitchFamily="2" charset="2"/>
              <a:buChar char="Ø"/>
            </a:pPr>
            <a:r>
              <a:rPr lang="tr-TR" sz="2400" dirty="0" smtClean="0">
                <a:solidFill>
                  <a:schemeClr val="bg1"/>
                </a:solidFill>
                <a:latin typeface="Trebuchet MS" panose="020B0603020202020204" pitchFamily="34" charset="0"/>
              </a:rPr>
              <a:t>MAKÜ Web sayfasına girilir.</a:t>
            </a:r>
            <a:endParaRPr lang="tr-TR" sz="2400" dirty="0">
              <a:solidFill>
                <a:schemeClr val="bg1"/>
              </a:solidFill>
              <a:latin typeface="Trebuchet MS" panose="020B0603020202020204" pitchFamily="34" charset="0"/>
            </a:endParaRPr>
          </a:p>
        </p:txBody>
      </p:sp>
      <p:sp>
        <p:nvSpPr>
          <p:cNvPr id="19" name="Arrow: Pentagon 1">
            <a:extLst>
              <a:ext uri="{FF2B5EF4-FFF2-40B4-BE49-F238E27FC236}">
                <a16:creationId xmlns:a16="http://schemas.microsoft.com/office/drawing/2014/main" id="{E20D09A7-83DA-47D7-8835-65AA6E22E227}"/>
              </a:ext>
            </a:extLst>
          </p:cNvPr>
          <p:cNvSpPr/>
          <p:nvPr/>
        </p:nvSpPr>
        <p:spPr>
          <a:xfrm>
            <a:off x="199163" y="351190"/>
            <a:ext cx="1278655" cy="75520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TextBox 29">
            <a:extLst>
              <a:ext uri="{FF2B5EF4-FFF2-40B4-BE49-F238E27FC236}">
                <a16:creationId xmlns:a16="http://schemas.microsoft.com/office/drawing/2014/main" id="{0FB775DB-7BDA-40F8-8943-FE3A0A82B375}"/>
              </a:ext>
            </a:extLst>
          </p:cNvPr>
          <p:cNvSpPr txBox="1"/>
          <p:nvPr/>
        </p:nvSpPr>
        <p:spPr>
          <a:xfrm>
            <a:off x="199163" y="348460"/>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smtClean="0">
                <a:ln>
                  <a:noFill/>
                </a:ln>
                <a:solidFill>
                  <a:srgbClr val="FFFFFF"/>
                </a:solidFill>
                <a:effectLst/>
                <a:uLnTx/>
                <a:uFillTx/>
                <a:latin typeface="Trebuchet MS" panose="020B0603020202020204" pitchFamily="34" charset="0"/>
              </a:rPr>
              <a:t>0</a:t>
            </a:r>
            <a:r>
              <a:rPr lang="tr-TR" sz="4000" b="1" dirty="0">
                <a:solidFill>
                  <a:srgbClr val="FFFFFF"/>
                </a:solidFill>
                <a:latin typeface="Trebuchet MS" panose="020B0603020202020204" pitchFamily="34" charset="0"/>
              </a:rPr>
              <a:t>5</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324911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p:cNvPicPr/>
          <p:nvPr/>
        </p:nvPicPr>
        <p:blipFill rotWithShape="1">
          <a:blip r:embed="rId2"/>
          <a:srcRect l="11243" t="12698" r="11376" b="10641"/>
          <a:stretch/>
        </p:blipFill>
        <p:spPr bwMode="auto">
          <a:xfrm>
            <a:off x="1595003" y="1106393"/>
            <a:ext cx="8482303" cy="4908873"/>
          </a:xfrm>
          <a:prstGeom prst="rect">
            <a:avLst/>
          </a:prstGeom>
          <a:ln>
            <a:noFill/>
          </a:ln>
          <a:extLst>
            <a:ext uri="{53640926-AAD7-44D8-BBD7-CCE9431645EC}">
              <a14:shadowObscured xmlns:a14="http://schemas.microsoft.com/office/drawing/2010/main"/>
            </a:ext>
          </a:extLst>
        </p:spPr>
      </p:pic>
      <p:sp>
        <p:nvSpPr>
          <p:cNvPr id="20" name="Dikdörtgen 19"/>
          <p:cNvSpPr/>
          <p:nvPr/>
        </p:nvSpPr>
        <p:spPr>
          <a:xfrm>
            <a:off x="1363250" y="393593"/>
            <a:ext cx="4362733" cy="646331"/>
          </a:xfrm>
          <a:prstGeom prst="rect">
            <a:avLst/>
          </a:prstGeom>
        </p:spPr>
        <p:txBody>
          <a:bodyPr wrap="none">
            <a:spAutoFit/>
          </a:bodyPr>
          <a:lstStyle/>
          <a:p>
            <a:pPr marL="342900" indent="-342900" algn="just">
              <a:lnSpc>
                <a:spcPct val="150000"/>
              </a:lnSpc>
              <a:buFont typeface="Wingdings" panose="05000000000000000000" pitchFamily="2" charset="2"/>
              <a:buChar char="Ø"/>
            </a:pPr>
            <a:r>
              <a:rPr lang="tr-TR" sz="2400" dirty="0" smtClean="0">
                <a:solidFill>
                  <a:schemeClr val="bg1"/>
                </a:solidFill>
                <a:latin typeface="Trebuchet MS" panose="020B0603020202020204" pitchFamily="34" charset="0"/>
              </a:rPr>
              <a:t>AKTS Bilgi paketine tıklanır.</a:t>
            </a:r>
            <a:endParaRPr lang="tr-TR" sz="2400" dirty="0">
              <a:solidFill>
                <a:schemeClr val="bg1"/>
              </a:solidFill>
              <a:latin typeface="Trebuchet MS" panose="020B0603020202020204" pitchFamily="34" charset="0"/>
            </a:endParaRPr>
          </a:p>
        </p:txBody>
      </p:sp>
      <p:sp>
        <p:nvSpPr>
          <p:cNvPr id="21" name="Oval 20"/>
          <p:cNvSpPr/>
          <p:nvPr/>
        </p:nvSpPr>
        <p:spPr>
          <a:xfrm>
            <a:off x="1595003" y="4628748"/>
            <a:ext cx="1717964" cy="275923"/>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Sağ Ok 21"/>
          <p:cNvSpPr/>
          <p:nvPr/>
        </p:nvSpPr>
        <p:spPr>
          <a:xfrm>
            <a:off x="508229" y="4672298"/>
            <a:ext cx="1009368" cy="275923"/>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8421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47748" y="429213"/>
            <a:ext cx="8040626" cy="461665"/>
          </a:xfrm>
          <a:prstGeom prst="rect">
            <a:avLst/>
          </a:prstGeom>
        </p:spPr>
        <p:txBody>
          <a:bodyPr wrap="square">
            <a:spAutoFit/>
          </a:bodyPr>
          <a:lstStyle/>
          <a:p>
            <a:r>
              <a:rPr lang="tr-TR" sz="2400" dirty="0" smtClean="0">
                <a:solidFill>
                  <a:schemeClr val="bg1"/>
                </a:solidFill>
                <a:latin typeface="Trebuchet MS" panose="020B0603020202020204" pitchFamily="34" charset="0"/>
              </a:rPr>
              <a:t>Örneğin; Mühendislik Mimarlık Fakültes</a:t>
            </a:r>
            <a:r>
              <a:rPr lang="tr-TR" sz="2400" dirty="0">
                <a:solidFill>
                  <a:schemeClr val="bg1"/>
                </a:solidFill>
                <a:latin typeface="Trebuchet MS" panose="020B0603020202020204" pitchFamily="34" charset="0"/>
              </a:rPr>
              <a:t>i</a:t>
            </a:r>
            <a:endParaRPr lang="tr-TR" sz="2400" dirty="0"/>
          </a:p>
        </p:txBody>
      </p:sp>
      <p:pic>
        <p:nvPicPr>
          <p:cNvPr id="3" name="Resim 2"/>
          <p:cNvPicPr>
            <a:picLocks noChangeAspect="1"/>
          </p:cNvPicPr>
          <p:nvPr/>
        </p:nvPicPr>
        <p:blipFill>
          <a:blip r:embed="rId2"/>
          <a:stretch>
            <a:fillRect/>
          </a:stretch>
        </p:blipFill>
        <p:spPr>
          <a:xfrm>
            <a:off x="124691" y="872567"/>
            <a:ext cx="11942618" cy="5402308"/>
          </a:xfrm>
          <a:prstGeom prst="rect">
            <a:avLst/>
          </a:prstGeom>
        </p:spPr>
      </p:pic>
      <p:sp>
        <p:nvSpPr>
          <p:cNvPr id="23" name="Oval 22"/>
          <p:cNvSpPr/>
          <p:nvPr/>
        </p:nvSpPr>
        <p:spPr>
          <a:xfrm>
            <a:off x="0" y="2493818"/>
            <a:ext cx="1717964" cy="223847"/>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Oval 40"/>
          <p:cNvSpPr/>
          <p:nvPr/>
        </p:nvSpPr>
        <p:spPr>
          <a:xfrm>
            <a:off x="-1" y="2011755"/>
            <a:ext cx="1666521" cy="28810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Oval 41"/>
          <p:cNvSpPr/>
          <p:nvPr/>
        </p:nvSpPr>
        <p:spPr>
          <a:xfrm>
            <a:off x="2033632" y="4341092"/>
            <a:ext cx="1717964" cy="341322"/>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Sağ Ok 42"/>
          <p:cNvSpPr/>
          <p:nvPr/>
        </p:nvSpPr>
        <p:spPr>
          <a:xfrm>
            <a:off x="1024264" y="4406491"/>
            <a:ext cx="1009368" cy="275923"/>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1744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1" grpId="0" animBg="1"/>
      <p:bldP spid="42" grpId="0" animBg="1"/>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ikdörtgen 19"/>
          <p:cNvSpPr/>
          <p:nvPr/>
        </p:nvSpPr>
        <p:spPr>
          <a:xfrm>
            <a:off x="541473" y="523347"/>
            <a:ext cx="8040626" cy="461665"/>
          </a:xfrm>
          <a:prstGeom prst="rect">
            <a:avLst/>
          </a:prstGeom>
        </p:spPr>
        <p:txBody>
          <a:bodyPr wrap="square">
            <a:spAutoFit/>
          </a:bodyPr>
          <a:lstStyle/>
          <a:p>
            <a:r>
              <a:rPr lang="tr-TR" sz="2400" dirty="0" smtClean="0">
                <a:solidFill>
                  <a:schemeClr val="bg1"/>
                </a:solidFill>
                <a:latin typeface="Trebuchet MS" panose="020B0603020202020204" pitchFamily="34" charset="0"/>
              </a:rPr>
              <a:t>Örneğin; Gıda Mühendisliği Bölümü</a:t>
            </a:r>
            <a:endParaRPr lang="tr-TR" sz="2400" dirty="0"/>
          </a:p>
        </p:txBody>
      </p:sp>
      <p:pic>
        <p:nvPicPr>
          <p:cNvPr id="2" name="Resim 1"/>
          <p:cNvPicPr>
            <a:picLocks noChangeAspect="1"/>
          </p:cNvPicPr>
          <p:nvPr/>
        </p:nvPicPr>
        <p:blipFill>
          <a:blip r:embed="rId2"/>
          <a:stretch>
            <a:fillRect/>
          </a:stretch>
        </p:blipFill>
        <p:spPr>
          <a:xfrm>
            <a:off x="117604" y="1035932"/>
            <a:ext cx="11956792" cy="4958922"/>
          </a:xfrm>
          <a:prstGeom prst="rect">
            <a:avLst/>
          </a:prstGeom>
        </p:spPr>
      </p:pic>
      <p:sp>
        <p:nvSpPr>
          <p:cNvPr id="50" name="Oval 49"/>
          <p:cNvSpPr/>
          <p:nvPr/>
        </p:nvSpPr>
        <p:spPr>
          <a:xfrm>
            <a:off x="117604" y="5301672"/>
            <a:ext cx="1117600" cy="236879"/>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 name="Sağ Ok 50"/>
          <p:cNvSpPr/>
          <p:nvPr/>
        </p:nvSpPr>
        <p:spPr>
          <a:xfrm rot="16200000">
            <a:off x="171721" y="5974668"/>
            <a:ext cx="1009368" cy="275923"/>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 name="Oval 51"/>
          <p:cNvSpPr/>
          <p:nvPr/>
        </p:nvSpPr>
        <p:spPr>
          <a:xfrm>
            <a:off x="2022765" y="1311564"/>
            <a:ext cx="2209870" cy="346787"/>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2562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10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ikdörtgen 40"/>
          <p:cNvSpPr/>
          <p:nvPr/>
        </p:nvSpPr>
        <p:spPr>
          <a:xfrm>
            <a:off x="732361" y="544625"/>
            <a:ext cx="8040626" cy="461665"/>
          </a:xfrm>
          <a:prstGeom prst="rect">
            <a:avLst/>
          </a:prstGeom>
        </p:spPr>
        <p:txBody>
          <a:bodyPr wrap="square">
            <a:spAutoFit/>
          </a:bodyPr>
          <a:lstStyle/>
          <a:p>
            <a:r>
              <a:rPr lang="tr-TR" sz="2400" dirty="0" smtClean="0">
                <a:solidFill>
                  <a:schemeClr val="bg1"/>
                </a:solidFill>
                <a:latin typeface="Trebuchet MS" panose="020B0603020202020204" pitchFamily="34" charset="0"/>
              </a:rPr>
              <a:t>Örneğin; Et Teknolojisi dersi</a:t>
            </a:r>
            <a:endParaRPr lang="tr-TR" sz="2400" dirty="0"/>
          </a:p>
        </p:txBody>
      </p:sp>
      <p:pic>
        <p:nvPicPr>
          <p:cNvPr id="2" name="Resim 1"/>
          <p:cNvPicPr>
            <a:picLocks noChangeAspect="1"/>
          </p:cNvPicPr>
          <p:nvPr/>
        </p:nvPicPr>
        <p:blipFill>
          <a:blip r:embed="rId2"/>
          <a:stretch>
            <a:fillRect/>
          </a:stretch>
        </p:blipFill>
        <p:spPr>
          <a:xfrm>
            <a:off x="83127" y="1020455"/>
            <a:ext cx="11831782" cy="4817090"/>
          </a:xfrm>
          <a:prstGeom prst="rect">
            <a:avLst/>
          </a:prstGeom>
        </p:spPr>
      </p:pic>
      <p:sp>
        <p:nvSpPr>
          <p:cNvPr id="79" name="Oval 78"/>
          <p:cNvSpPr/>
          <p:nvPr/>
        </p:nvSpPr>
        <p:spPr>
          <a:xfrm>
            <a:off x="1931324" y="4260254"/>
            <a:ext cx="310843" cy="262186"/>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0" name="Sağ Ok 79"/>
          <p:cNvSpPr/>
          <p:nvPr/>
        </p:nvSpPr>
        <p:spPr>
          <a:xfrm rot="16200000">
            <a:off x="1582062" y="4903327"/>
            <a:ext cx="1009368" cy="275923"/>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8246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57599" y="5227782"/>
            <a:ext cx="988291" cy="175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732361" y="544625"/>
            <a:ext cx="8040626" cy="461665"/>
          </a:xfrm>
          <a:prstGeom prst="rect">
            <a:avLst/>
          </a:prstGeom>
        </p:spPr>
        <p:txBody>
          <a:bodyPr wrap="square">
            <a:spAutoFit/>
          </a:bodyPr>
          <a:lstStyle/>
          <a:p>
            <a:r>
              <a:rPr lang="tr-TR" sz="2400" dirty="0" smtClean="0">
                <a:solidFill>
                  <a:schemeClr val="bg1"/>
                </a:solidFill>
                <a:latin typeface="Trebuchet MS" panose="020B0603020202020204" pitchFamily="34" charset="0"/>
              </a:rPr>
              <a:t>Örneğin; Et Teknolojisi dersi</a:t>
            </a:r>
            <a:endParaRPr lang="tr-TR" sz="2400" dirty="0"/>
          </a:p>
        </p:txBody>
      </p:sp>
      <p:pic>
        <p:nvPicPr>
          <p:cNvPr id="3" name="Resim 2"/>
          <p:cNvPicPr>
            <a:picLocks noChangeAspect="1"/>
          </p:cNvPicPr>
          <p:nvPr/>
        </p:nvPicPr>
        <p:blipFill>
          <a:blip r:embed="rId2"/>
          <a:stretch>
            <a:fillRect/>
          </a:stretch>
        </p:blipFill>
        <p:spPr>
          <a:xfrm>
            <a:off x="161636" y="1006290"/>
            <a:ext cx="11868727" cy="5285540"/>
          </a:xfrm>
          <a:prstGeom prst="rect">
            <a:avLst/>
          </a:prstGeom>
        </p:spPr>
      </p:pic>
      <p:sp>
        <p:nvSpPr>
          <p:cNvPr id="20" name="Oval 19"/>
          <p:cNvSpPr/>
          <p:nvPr/>
        </p:nvSpPr>
        <p:spPr>
          <a:xfrm>
            <a:off x="4449017" y="1941741"/>
            <a:ext cx="1471448" cy="23067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2079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p:cNvSpPr/>
          <p:nvPr/>
        </p:nvSpPr>
        <p:spPr>
          <a:xfrm>
            <a:off x="834286" y="581442"/>
            <a:ext cx="8040626" cy="461665"/>
          </a:xfrm>
          <a:prstGeom prst="rect">
            <a:avLst/>
          </a:prstGeom>
        </p:spPr>
        <p:txBody>
          <a:bodyPr wrap="square">
            <a:spAutoFit/>
          </a:bodyPr>
          <a:lstStyle/>
          <a:p>
            <a:r>
              <a:rPr lang="tr-TR" sz="2400" dirty="0" smtClean="0">
                <a:solidFill>
                  <a:schemeClr val="bg1"/>
                </a:solidFill>
                <a:latin typeface="Trebuchet MS" panose="020B0603020202020204" pitchFamily="34" charset="0"/>
              </a:rPr>
              <a:t>Ders ile ilgili bilgilere ulaşılır.</a:t>
            </a:r>
            <a:endParaRPr lang="tr-TR" sz="2400" dirty="0"/>
          </a:p>
        </p:txBody>
      </p:sp>
      <p:pic>
        <p:nvPicPr>
          <p:cNvPr id="4" name="Resim 3"/>
          <p:cNvPicPr>
            <a:picLocks noChangeAspect="1"/>
          </p:cNvPicPr>
          <p:nvPr/>
        </p:nvPicPr>
        <p:blipFill>
          <a:blip r:embed="rId2"/>
          <a:stretch>
            <a:fillRect/>
          </a:stretch>
        </p:blipFill>
        <p:spPr>
          <a:xfrm>
            <a:off x="71100" y="1127948"/>
            <a:ext cx="12049799" cy="5105526"/>
          </a:xfrm>
          <a:prstGeom prst="rect">
            <a:avLst/>
          </a:prstGeom>
        </p:spPr>
      </p:pic>
      <p:sp>
        <p:nvSpPr>
          <p:cNvPr id="19" name="Oval 18"/>
          <p:cNvSpPr/>
          <p:nvPr/>
        </p:nvSpPr>
        <p:spPr>
          <a:xfrm>
            <a:off x="10218221" y="5137428"/>
            <a:ext cx="1395602" cy="23585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7762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p:cNvSpPr/>
          <p:nvPr/>
        </p:nvSpPr>
        <p:spPr>
          <a:xfrm>
            <a:off x="930079" y="429213"/>
            <a:ext cx="8040626" cy="461665"/>
          </a:xfrm>
          <a:prstGeom prst="rect">
            <a:avLst/>
          </a:prstGeom>
        </p:spPr>
        <p:txBody>
          <a:bodyPr wrap="square">
            <a:spAutoFit/>
          </a:bodyPr>
          <a:lstStyle/>
          <a:p>
            <a:r>
              <a:rPr lang="tr-TR" sz="2400" dirty="0" smtClean="0">
                <a:solidFill>
                  <a:schemeClr val="bg1"/>
                </a:solidFill>
                <a:latin typeface="Trebuchet MS" panose="020B0603020202020204" pitchFamily="34" charset="0"/>
              </a:rPr>
              <a:t>Ders ile ilgili bilgilere ulaşılır.</a:t>
            </a:r>
            <a:endParaRPr lang="tr-TR" sz="2400" dirty="0"/>
          </a:p>
        </p:txBody>
      </p:sp>
      <p:pic>
        <p:nvPicPr>
          <p:cNvPr id="3" name="Resim 2"/>
          <p:cNvPicPr>
            <a:picLocks noChangeAspect="1"/>
          </p:cNvPicPr>
          <p:nvPr/>
        </p:nvPicPr>
        <p:blipFill>
          <a:blip r:embed="rId2"/>
          <a:stretch>
            <a:fillRect/>
          </a:stretch>
        </p:blipFill>
        <p:spPr>
          <a:xfrm>
            <a:off x="172222" y="1016000"/>
            <a:ext cx="11847555" cy="5221818"/>
          </a:xfrm>
          <a:prstGeom prst="rect">
            <a:avLst/>
          </a:prstGeom>
        </p:spPr>
      </p:pic>
      <p:sp>
        <p:nvSpPr>
          <p:cNvPr id="18" name="Oval 17"/>
          <p:cNvSpPr/>
          <p:nvPr/>
        </p:nvSpPr>
        <p:spPr>
          <a:xfrm>
            <a:off x="1930400" y="2486591"/>
            <a:ext cx="1158260" cy="238136"/>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8974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61818" y="2099733"/>
            <a:ext cx="11249891" cy="1936558"/>
          </a:xfrm>
        </p:spPr>
        <p:txBody>
          <a:bodyPr>
            <a:noAutofit/>
          </a:bodyPr>
          <a:lstStyle/>
          <a:p>
            <a:pPr algn="ctr"/>
            <a:r>
              <a:rPr lang="tr-TR" sz="10000" dirty="0" smtClean="0">
                <a:latin typeface="Calibri" panose="020F0502020204030204" pitchFamily="34" charset="0"/>
                <a:ea typeface="Calibri" panose="020F0502020204030204" pitchFamily="34" charset="0"/>
                <a:cs typeface="Calibri" panose="020F0502020204030204" pitchFamily="34" charset="0"/>
              </a:rPr>
              <a:t>TEŞEKKÜRLER</a:t>
            </a:r>
            <a:endParaRPr lang="tr-TR" sz="10000" dirty="0">
              <a:latin typeface="Calibri" panose="020F0502020204030204" pitchFamily="34" charset="0"/>
              <a:ea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12"/>
          </p:nvPr>
        </p:nvSpPr>
        <p:spPr/>
        <p:txBody>
          <a:bodyPr/>
          <a:lstStyle/>
          <a:p>
            <a:fld id="{42C0DB4F-D11D-4F54-9D3B-A709721EB97D}" type="slidenum">
              <a:rPr lang="tr-TR" smtClean="0"/>
              <a:t>28</a:t>
            </a:fld>
            <a:endParaRPr lang="tr-TR"/>
          </a:p>
        </p:txBody>
      </p:sp>
      <p:sp>
        <p:nvSpPr>
          <p:cNvPr id="7" name="Alt Başlık 2"/>
          <p:cNvSpPr>
            <a:spLocks noGrp="1"/>
          </p:cNvSpPr>
          <p:nvPr>
            <p:ph type="subTitle" idx="1"/>
          </p:nvPr>
        </p:nvSpPr>
        <p:spPr>
          <a:xfrm>
            <a:off x="4450748" y="6345562"/>
            <a:ext cx="3290503" cy="512438"/>
          </a:xfrm>
          <a:solidFill>
            <a:schemeClr val="bg2">
              <a:lumMod val="90000"/>
            </a:schemeClr>
          </a:solidFill>
        </p:spPr>
        <p:txBody>
          <a:bodyPr>
            <a:normAutofit/>
          </a:bodyPr>
          <a:lstStyle/>
          <a:p>
            <a:pPr algn="ctr"/>
            <a:r>
              <a:rPr lang="tr-TR" sz="2400" i="1" dirty="0" smtClean="0"/>
              <a:t>Kasım-2023</a:t>
            </a:r>
            <a:endParaRPr lang="tr-TR" sz="2400" i="1" dirty="0"/>
          </a:p>
        </p:txBody>
      </p:sp>
      <p:pic>
        <p:nvPicPr>
          <p:cNvPr id="10" name="Resim 9"/>
          <p:cNvPicPr>
            <a:picLocks noChangeAspect="1"/>
          </p:cNvPicPr>
          <p:nvPr/>
        </p:nvPicPr>
        <p:blipFill>
          <a:blip r:embed="rId2"/>
          <a:stretch>
            <a:fillRect/>
          </a:stretch>
        </p:blipFill>
        <p:spPr>
          <a:xfrm>
            <a:off x="4191000" y="5326561"/>
            <a:ext cx="3810000" cy="952500"/>
          </a:xfrm>
          <a:prstGeom prst="rect">
            <a:avLst/>
          </a:prstGeom>
          <a:solidFill>
            <a:schemeClr val="bg2">
              <a:lumMod val="90000"/>
            </a:schemeClr>
          </a:solidFill>
        </p:spPr>
      </p:pic>
      <p:pic>
        <p:nvPicPr>
          <p:cNvPr id="11" name="Picture 2" descr="19 Mayıs 1919 (100.YIL) Logo PNG Vector">
            <a:extLst>
              <a:ext uri="{FF2B5EF4-FFF2-40B4-BE49-F238E27FC236}">
                <a16:creationId xmlns:a16="http://schemas.microsoft.com/office/drawing/2014/main" id="{EFE6E125-7889-4462-A4A6-74A4427A1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4060" y="51559"/>
            <a:ext cx="1938488" cy="1033860"/>
          </a:xfrm>
          <a:prstGeom prst="rect">
            <a:avLst/>
          </a:prstGeom>
          <a:solidFill>
            <a:schemeClr val="bg2">
              <a:lumMod val="90000"/>
            </a:schemeClr>
          </a:solidFill>
          <a:extLst/>
        </p:spPr>
      </p:pic>
      <p:pic>
        <p:nvPicPr>
          <p:cNvPr id="12" name="Resim 11"/>
          <p:cNvPicPr>
            <a:picLocks noChangeAspect="1"/>
          </p:cNvPicPr>
          <p:nvPr/>
        </p:nvPicPr>
        <p:blipFill>
          <a:blip r:embed="rId4"/>
          <a:stretch>
            <a:fillRect/>
          </a:stretch>
        </p:blipFill>
        <p:spPr>
          <a:xfrm>
            <a:off x="209008" y="63383"/>
            <a:ext cx="2986773" cy="1022036"/>
          </a:xfrm>
          <a:prstGeom prst="rect">
            <a:avLst/>
          </a:prstGeom>
          <a:solidFill>
            <a:schemeClr val="bg2">
              <a:lumMod val="90000"/>
            </a:schemeClr>
          </a:solidFill>
        </p:spPr>
      </p:pic>
    </p:spTree>
    <p:extLst>
      <p:ext uri="{BB962C8B-B14F-4D97-AF65-F5344CB8AC3E}">
        <p14:creationId xmlns:p14="http://schemas.microsoft.com/office/powerpoint/2010/main" val="3389649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id="{68EB6B5D-84A6-4EA6-9AB4-A42F13EA240B}"/>
              </a:ext>
            </a:extLst>
          </p:cNvPr>
          <p:cNvSpPr txBox="1"/>
          <p:nvPr/>
        </p:nvSpPr>
        <p:spPr>
          <a:xfrm>
            <a:off x="609967" y="2031311"/>
            <a:ext cx="10473223" cy="3539430"/>
          </a:xfrm>
          <a:prstGeom prst="rect">
            <a:avLst/>
          </a:prstGeom>
          <a:noFill/>
        </p:spPr>
        <p:txBody>
          <a:bodyPr wrap="square" rtlCol="0">
            <a:spAutoFit/>
          </a:bodyPr>
          <a:lstStyle/>
          <a:p>
            <a:pPr marL="457200" indent="-457200" algn="just">
              <a:buFont typeface="Wingdings" panose="05000000000000000000" pitchFamily="2" charset="2"/>
              <a:buChar char="Ø"/>
              <a:defRPr/>
            </a:pPr>
            <a:r>
              <a:rPr lang="tr-TR" sz="2800" dirty="0" err="1">
                <a:solidFill>
                  <a:schemeClr val="bg1"/>
                </a:solidFill>
                <a:latin typeface="Trebuchet MS" panose="020B0603020202020204" pitchFamily="34" charset="0"/>
              </a:rPr>
              <a:t>AKTS'nin</a:t>
            </a:r>
            <a:r>
              <a:rPr lang="tr-TR" sz="2800" dirty="0">
                <a:solidFill>
                  <a:schemeClr val="bg1"/>
                </a:solidFill>
                <a:latin typeface="Trebuchet MS" panose="020B0603020202020204" pitchFamily="34" charset="0"/>
              </a:rPr>
              <a:t> temel amacı farklı ülkelerin eğitim kurumlarında öğrenim gören değişim öğrencilerinin aldıkları derslerin sonuçlarının olabildiğince adil bir biçimde ilgili kurumlarca karşılıklı olarak tanınmasını sağlamaktır</a:t>
            </a:r>
            <a:r>
              <a:rPr lang="tr-TR" sz="2800" dirty="0" smtClean="0">
                <a:solidFill>
                  <a:schemeClr val="bg1"/>
                </a:solidFill>
                <a:latin typeface="Trebuchet MS" panose="020B0603020202020204" pitchFamily="34" charset="0"/>
              </a:rPr>
              <a:t>.</a:t>
            </a:r>
          </a:p>
          <a:p>
            <a:pPr algn="just">
              <a:defRPr/>
            </a:pPr>
            <a:endParaRPr lang="tr-TR" sz="2800" dirty="0">
              <a:solidFill>
                <a:schemeClr val="bg1"/>
              </a:solidFill>
              <a:latin typeface="Trebuchet MS" panose="020B0603020202020204" pitchFamily="34" charset="0"/>
              <a:ea typeface="Noto Sans" panose="020B0502040504020204" pitchFamily="34"/>
              <a:cs typeface="Noto Sans" panose="020B0502040504020204" pitchFamily="34"/>
            </a:endParaRPr>
          </a:p>
          <a:p>
            <a:pPr marL="457200" indent="-457200" algn="just">
              <a:buFont typeface="Wingdings" panose="05000000000000000000" pitchFamily="2" charset="2"/>
              <a:buChar char="Ø"/>
              <a:defRPr/>
            </a:pPr>
            <a:r>
              <a:rPr lang="tr-TR" sz="2800" dirty="0" smtClean="0">
                <a:solidFill>
                  <a:schemeClr val="bg1"/>
                </a:solidFill>
                <a:latin typeface="Trebuchet MS" panose="020B0603020202020204" pitchFamily="34" charset="0"/>
                <a:ea typeface="Noto Sans" panose="020B0502040504020204" pitchFamily="34"/>
                <a:cs typeface="Noto Sans" panose="020B0502040504020204" pitchFamily="34"/>
              </a:rPr>
              <a:t>Kredi ve </a:t>
            </a:r>
            <a:r>
              <a:rPr lang="tr-TR" sz="2800" dirty="0" err="1">
                <a:solidFill>
                  <a:schemeClr val="bg1"/>
                </a:solidFill>
                <a:latin typeface="Trebuchet MS" panose="020B0603020202020204" pitchFamily="34" charset="0"/>
                <a:ea typeface="Noto Sans" panose="020B0502040504020204" pitchFamily="34"/>
                <a:cs typeface="Noto Sans" panose="020B0502040504020204" pitchFamily="34"/>
              </a:rPr>
              <a:t>notlandırma</a:t>
            </a:r>
            <a:r>
              <a:rPr lang="tr-TR" sz="2800" dirty="0">
                <a:solidFill>
                  <a:schemeClr val="bg1"/>
                </a:solidFill>
                <a:latin typeface="Trebuchet MS" panose="020B0603020202020204" pitchFamily="34" charset="0"/>
                <a:ea typeface="Noto Sans" panose="020B0502040504020204" pitchFamily="34"/>
                <a:cs typeface="Noto Sans" panose="020B0502040504020204" pitchFamily="34"/>
              </a:rPr>
              <a:t> </a:t>
            </a:r>
            <a:r>
              <a:rPr lang="tr-TR" sz="2800" dirty="0" smtClean="0">
                <a:solidFill>
                  <a:schemeClr val="bg1"/>
                </a:solidFill>
                <a:latin typeface="Trebuchet MS" panose="020B0603020202020204" pitchFamily="34" charset="0"/>
                <a:ea typeface="Noto Sans" panose="020B0502040504020204" pitchFamily="34"/>
                <a:cs typeface="Noto Sans" panose="020B0502040504020204" pitchFamily="34"/>
              </a:rPr>
              <a:t>konularında Avrupa </a:t>
            </a:r>
            <a:r>
              <a:rPr lang="tr-TR" sz="2800" dirty="0">
                <a:solidFill>
                  <a:schemeClr val="bg1"/>
                </a:solidFill>
                <a:latin typeface="Trebuchet MS" panose="020B0603020202020204" pitchFamily="34" charset="0"/>
                <a:ea typeface="Noto Sans" panose="020B0502040504020204" pitchFamily="34"/>
                <a:cs typeface="Noto Sans" panose="020B0502040504020204" pitchFamily="34"/>
              </a:rPr>
              <a:t>çapında standartlaşmayı sağlamak, böylelikle </a:t>
            </a:r>
            <a:r>
              <a:rPr lang="tr-TR" sz="2800" dirty="0" smtClean="0">
                <a:solidFill>
                  <a:schemeClr val="bg1"/>
                </a:solidFill>
                <a:latin typeface="Trebuchet MS" panose="020B0603020202020204" pitchFamily="34" charset="0"/>
                <a:ea typeface="Noto Sans" panose="020B0502040504020204" pitchFamily="34"/>
                <a:cs typeface="Noto Sans" panose="020B0502040504020204" pitchFamily="34"/>
              </a:rPr>
              <a:t>Avrupa bütünleşmesinin </a:t>
            </a:r>
            <a:r>
              <a:rPr lang="tr-TR" sz="2800" dirty="0">
                <a:solidFill>
                  <a:schemeClr val="bg1"/>
                </a:solidFill>
                <a:latin typeface="Trebuchet MS" panose="020B0603020202020204" pitchFamily="34" charset="0"/>
                <a:ea typeface="Noto Sans" panose="020B0502040504020204" pitchFamily="34"/>
                <a:cs typeface="Noto Sans" panose="020B0502040504020204" pitchFamily="34"/>
              </a:rPr>
              <a:t>eğitim boyutunu güçlendirmektir.</a:t>
            </a:r>
          </a:p>
        </p:txBody>
      </p:sp>
      <p:sp>
        <p:nvSpPr>
          <p:cNvPr id="78" name="TextBox 31">
            <a:extLst>
              <a:ext uri="{FF2B5EF4-FFF2-40B4-BE49-F238E27FC236}">
                <a16:creationId xmlns:a16="http://schemas.microsoft.com/office/drawing/2014/main" id="{6622EE78-8826-4D13-896F-3CE387814C90}"/>
              </a:ext>
            </a:extLst>
          </p:cNvPr>
          <p:cNvSpPr txBox="1"/>
          <p:nvPr/>
        </p:nvSpPr>
        <p:spPr>
          <a:xfrm>
            <a:off x="1342314" y="573720"/>
            <a:ext cx="4648627"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800" b="1" noProof="0" dirty="0" smtClean="0">
                <a:solidFill>
                  <a:srgbClr val="FFFFFF"/>
                </a:solidFill>
                <a:latin typeface="Trebuchet MS" panose="020B0603020202020204" pitchFamily="34" charset="0"/>
              </a:rPr>
              <a:t>AKTS</a:t>
            </a:r>
            <a:r>
              <a:rPr kumimoji="0" lang="tr-TR" sz="2800" b="1" i="0" u="none" strike="noStrike" kern="1200" cap="none" spc="0" normalizeH="0" baseline="0" noProof="0" dirty="0" smtClean="0">
                <a:ln>
                  <a:noFill/>
                </a:ln>
                <a:solidFill>
                  <a:srgbClr val="FFFFFF"/>
                </a:solidFill>
                <a:effectLst/>
                <a:uLnTx/>
                <a:uFillTx/>
                <a:latin typeface="Trebuchet MS" panose="020B0603020202020204" pitchFamily="34" charset="0"/>
              </a:rPr>
              <a:t> </a:t>
            </a:r>
            <a:r>
              <a:rPr kumimoji="0" lang="tr-TR" sz="2800" b="1" i="0" u="none" strike="noStrike" kern="1200" cap="none" spc="0" normalizeH="0" baseline="0" noProof="0" dirty="0">
                <a:ln>
                  <a:noFill/>
                </a:ln>
                <a:solidFill>
                  <a:srgbClr val="FFFFFF"/>
                </a:solidFill>
                <a:effectLst/>
                <a:uLnTx/>
                <a:uFillTx/>
                <a:latin typeface="Trebuchet MS" panose="020B0603020202020204" pitchFamily="34" charset="0"/>
              </a:rPr>
              <a:t>NEDİR?</a:t>
            </a:r>
            <a:endPar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81" name="Arrow: Pentagon 1">
            <a:extLst>
              <a:ext uri="{FF2B5EF4-FFF2-40B4-BE49-F238E27FC236}">
                <a16:creationId xmlns:a16="http://schemas.microsoft.com/office/drawing/2014/main" id="{E20D09A7-83DA-47D7-8835-65AA6E22E227}"/>
              </a:ext>
            </a:extLst>
          </p:cNvPr>
          <p:cNvSpPr/>
          <p:nvPr/>
        </p:nvSpPr>
        <p:spPr>
          <a:xfrm>
            <a:off x="104641" y="467365"/>
            <a:ext cx="1237673" cy="7359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 name="TextBox 26">
            <a:extLst>
              <a:ext uri="{FF2B5EF4-FFF2-40B4-BE49-F238E27FC236}">
                <a16:creationId xmlns:a16="http://schemas.microsoft.com/office/drawing/2014/main" id="{72A83EA8-E44D-4CC9-982F-1B8B609D21F2}"/>
              </a:ext>
            </a:extLst>
          </p:cNvPr>
          <p:cNvSpPr txBox="1"/>
          <p:nvPr/>
        </p:nvSpPr>
        <p:spPr>
          <a:xfrm>
            <a:off x="104641" y="467365"/>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01</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25392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id="{68EB6B5D-84A6-4EA6-9AB4-A42F13EA240B}"/>
              </a:ext>
            </a:extLst>
          </p:cNvPr>
          <p:cNvSpPr txBox="1"/>
          <p:nvPr/>
        </p:nvSpPr>
        <p:spPr>
          <a:xfrm>
            <a:off x="723477" y="1781930"/>
            <a:ext cx="10473223" cy="3539430"/>
          </a:xfrm>
          <a:prstGeom prst="rect">
            <a:avLst/>
          </a:prstGeom>
          <a:noFill/>
        </p:spPr>
        <p:txBody>
          <a:bodyPr wrap="square" rtlCol="0">
            <a:spAutoFit/>
          </a:bodyPr>
          <a:lstStyle/>
          <a:p>
            <a:pPr marL="457200" indent="-457200" algn="just">
              <a:buFont typeface="Wingdings" panose="05000000000000000000" pitchFamily="2" charset="2"/>
              <a:buChar char="Ø"/>
              <a:defRPr/>
            </a:pPr>
            <a:r>
              <a:rPr lang="tr-TR" sz="2800" dirty="0">
                <a:solidFill>
                  <a:schemeClr val="bg1"/>
                </a:solidFill>
                <a:latin typeface="Trebuchet MS" panose="020B0603020202020204" pitchFamily="34" charset="0"/>
                <a:ea typeface="Noto Sans" panose="020B0502040504020204" pitchFamily="34"/>
                <a:cs typeface="Noto Sans" panose="020B0502040504020204" pitchFamily="34"/>
              </a:rPr>
              <a:t>Bir kredi biriktirme ve kredi aktarım sistemidir</a:t>
            </a:r>
            <a:r>
              <a:rPr lang="tr-TR" sz="2800" dirty="0" smtClean="0">
                <a:solidFill>
                  <a:schemeClr val="bg1"/>
                </a:solidFill>
                <a:latin typeface="Trebuchet MS" panose="020B0603020202020204" pitchFamily="34" charset="0"/>
                <a:ea typeface="Noto Sans" panose="020B0502040504020204" pitchFamily="34"/>
                <a:cs typeface="Noto Sans" panose="020B0502040504020204" pitchFamily="34"/>
              </a:rPr>
              <a:t>.</a:t>
            </a:r>
          </a:p>
          <a:p>
            <a:pPr marL="457200" indent="-457200" algn="just">
              <a:buFont typeface="Wingdings" panose="05000000000000000000" pitchFamily="2" charset="2"/>
              <a:buChar char="Ø"/>
              <a:defRPr/>
            </a:pPr>
            <a:endParaRPr lang="tr-TR" sz="2800" dirty="0" smtClean="0">
              <a:solidFill>
                <a:schemeClr val="bg1"/>
              </a:solidFill>
              <a:latin typeface="Trebuchet MS" panose="020B0603020202020204" pitchFamily="34" charset="0"/>
              <a:ea typeface="Noto Sans" panose="020B0502040504020204" pitchFamily="34"/>
              <a:cs typeface="Noto Sans" panose="020B0502040504020204" pitchFamily="34"/>
            </a:endParaRPr>
          </a:p>
          <a:p>
            <a:pPr marL="457200" indent="-457200" algn="just">
              <a:buFont typeface="Wingdings" panose="05000000000000000000" pitchFamily="2" charset="2"/>
              <a:buChar char="Ø"/>
              <a:defRPr/>
            </a:pPr>
            <a:r>
              <a:rPr lang="tr-TR" sz="2800" dirty="0">
                <a:solidFill>
                  <a:schemeClr val="bg1"/>
                </a:solidFill>
                <a:latin typeface="Trebuchet MS" panose="020B0603020202020204" pitchFamily="34" charset="0"/>
                <a:ea typeface="Noto Sans" panose="020B0502040504020204" pitchFamily="34"/>
                <a:cs typeface="Noto Sans" panose="020B0502040504020204" pitchFamily="34"/>
              </a:rPr>
              <a:t>Öğrencinin bir eğitim programındaki her ders veya modül için tek tek ne kadar emek (zaman) harcadığını veya bir öğretim programı için toplam ne kadar emek (zaman) harcadığını bu emek/zamana denk düşen kredilerle gösteren bir değerlendirme sistemidir.</a:t>
            </a:r>
          </a:p>
          <a:p>
            <a:pPr marL="457200" indent="-457200" algn="just">
              <a:buFont typeface="Wingdings" panose="05000000000000000000" pitchFamily="2" charset="2"/>
              <a:buChar char="Ø"/>
              <a:defRPr/>
            </a:pPr>
            <a:endParaRPr lang="tr-TR" sz="2800" dirty="0">
              <a:solidFill>
                <a:schemeClr val="bg1"/>
              </a:solidFill>
              <a:latin typeface="Trebuchet MS" panose="020B0603020202020204" pitchFamily="34" charset="0"/>
              <a:ea typeface="Noto Sans" panose="020B0502040504020204" pitchFamily="34"/>
              <a:cs typeface="Noto Sans" panose="020B0502040504020204" pitchFamily="34"/>
            </a:endParaRPr>
          </a:p>
        </p:txBody>
      </p:sp>
      <p:sp>
        <p:nvSpPr>
          <p:cNvPr id="78" name="TextBox 31">
            <a:extLst>
              <a:ext uri="{FF2B5EF4-FFF2-40B4-BE49-F238E27FC236}">
                <a16:creationId xmlns:a16="http://schemas.microsoft.com/office/drawing/2014/main" id="{6622EE78-8826-4D13-896F-3CE387814C90}"/>
              </a:ext>
            </a:extLst>
          </p:cNvPr>
          <p:cNvSpPr txBox="1"/>
          <p:nvPr/>
        </p:nvSpPr>
        <p:spPr>
          <a:xfrm>
            <a:off x="1342314" y="573720"/>
            <a:ext cx="4648627"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800" b="1" noProof="0" dirty="0" smtClean="0">
                <a:solidFill>
                  <a:srgbClr val="FFFFFF"/>
                </a:solidFill>
                <a:latin typeface="Trebuchet MS" panose="020B0603020202020204" pitchFamily="34" charset="0"/>
              </a:rPr>
              <a:t>AKTS</a:t>
            </a:r>
            <a:r>
              <a:rPr kumimoji="0" lang="tr-TR" sz="2800" b="1" i="0" u="none" strike="noStrike" kern="1200" cap="none" spc="0" normalizeH="0" baseline="0" noProof="0" dirty="0" smtClean="0">
                <a:ln>
                  <a:noFill/>
                </a:ln>
                <a:solidFill>
                  <a:srgbClr val="FFFFFF"/>
                </a:solidFill>
                <a:effectLst/>
                <a:uLnTx/>
                <a:uFillTx/>
                <a:latin typeface="Trebuchet MS" panose="020B0603020202020204" pitchFamily="34" charset="0"/>
              </a:rPr>
              <a:t> </a:t>
            </a:r>
            <a:r>
              <a:rPr kumimoji="0" lang="tr-TR" sz="2800" b="1" i="0" u="none" strike="noStrike" kern="1200" cap="none" spc="0" normalizeH="0" baseline="0" noProof="0" dirty="0">
                <a:ln>
                  <a:noFill/>
                </a:ln>
                <a:solidFill>
                  <a:srgbClr val="FFFFFF"/>
                </a:solidFill>
                <a:effectLst/>
                <a:uLnTx/>
                <a:uFillTx/>
                <a:latin typeface="Trebuchet MS" panose="020B0603020202020204" pitchFamily="34" charset="0"/>
              </a:rPr>
              <a:t>NEDİR?</a:t>
            </a:r>
            <a:endPar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81" name="Arrow: Pentagon 1">
            <a:extLst>
              <a:ext uri="{FF2B5EF4-FFF2-40B4-BE49-F238E27FC236}">
                <a16:creationId xmlns:a16="http://schemas.microsoft.com/office/drawing/2014/main" id="{E20D09A7-83DA-47D7-8835-65AA6E22E227}"/>
              </a:ext>
            </a:extLst>
          </p:cNvPr>
          <p:cNvSpPr/>
          <p:nvPr/>
        </p:nvSpPr>
        <p:spPr>
          <a:xfrm>
            <a:off x="104641" y="467365"/>
            <a:ext cx="1237673" cy="7359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 name="TextBox 26">
            <a:extLst>
              <a:ext uri="{FF2B5EF4-FFF2-40B4-BE49-F238E27FC236}">
                <a16:creationId xmlns:a16="http://schemas.microsoft.com/office/drawing/2014/main" id="{72A83EA8-E44D-4CC9-982F-1B8B609D21F2}"/>
              </a:ext>
            </a:extLst>
          </p:cNvPr>
          <p:cNvSpPr txBox="1"/>
          <p:nvPr/>
        </p:nvSpPr>
        <p:spPr>
          <a:xfrm>
            <a:off x="104641" y="467365"/>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01</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43380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id="{68EB6B5D-84A6-4EA6-9AB4-A42F13EA240B}"/>
              </a:ext>
            </a:extLst>
          </p:cNvPr>
          <p:cNvSpPr txBox="1"/>
          <p:nvPr/>
        </p:nvSpPr>
        <p:spPr>
          <a:xfrm>
            <a:off x="609967" y="1440184"/>
            <a:ext cx="10473223" cy="4832092"/>
          </a:xfrm>
          <a:prstGeom prst="rect">
            <a:avLst/>
          </a:prstGeom>
          <a:noFill/>
        </p:spPr>
        <p:txBody>
          <a:bodyPr wrap="square" rtlCol="0">
            <a:spAutoFit/>
          </a:bodyPr>
          <a:lstStyle/>
          <a:p>
            <a:pPr marL="457200" indent="-457200" algn="just">
              <a:buFont typeface="Wingdings" panose="05000000000000000000" pitchFamily="2" charset="2"/>
              <a:buChar char="Ø"/>
              <a:defRPr/>
            </a:pPr>
            <a:r>
              <a:rPr lang="tr-TR" sz="2800" dirty="0">
                <a:solidFill>
                  <a:schemeClr val="bg1"/>
                </a:solidFill>
                <a:latin typeface="Trebuchet MS" panose="020B0603020202020204" pitchFamily="34" charset="0"/>
                <a:ea typeface="Noto Sans" panose="020B0502040504020204" pitchFamily="34"/>
                <a:cs typeface="Noto Sans" panose="020B0502040504020204" pitchFamily="34"/>
              </a:rPr>
              <a:t>Öğrencinin harcadığı zamana/emeğe öğrencinin iş yükü denir. Bu yük ortalama bir öğrenci göz önüne alınarak öğretim elemanı tarafından hesaplanır. Hesaplamaya öğrenci görüşlerinin de katılması, uygulamanın kalite güvencesini ve kabul edilebilirliğini </a:t>
            </a:r>
            <a:r>
              <a:rPr lang="tr-TR" sz="2800" dirty="0" smtClean="0">
                <a:solidFill>
                  <a:schemeClr val="bg1"/>
                </a:solidFill>
                <a:latin typeface="Trebuchet MS" panose="020B0603020202020204" pitchFamily="34" charset="0"/>
                <a:ea typeface="Noto Sans" panose="020B0502040504020204" pitchFamily="34"/>
                <a:cs typeface="Noto Sans" panose="020B0502040504020204" pitchFamily="34"/>
              </a:rPr>
              <a:t>arttırır.</a:t>
            </a:r>
          </a:p>
          <a:p>
            <a:pPr marL="457200" indent="-457200" algn="just">
              <a:buFont typeface="Wingdings" panose="05000000000000000000" pitchFamily="2" charset="2"/>
              <a:buChar char="Ø"/>
              <a:defRPr/>
            </a:pPr>
            <a:endParaRPr lang="tr-TR" sz="2800" dirty="0" smtClean="0">
              <a:solidFill>
                <a:schemeClr val="bg1"/>
              </a:solidFill>
              <a:latin typeface="Trebuchet MS" panose="020B0603020202020204" pitchFamily="34" charset="0"/>
              <a:ea typeface="Noto Sans" panose="020B0502040504020204" pitchFamily="34"/>
              <a:cs typeface="Noto Sans" panose="020B0502040504020204" pitchFamily="34"/>
            </a:endParaRPr>
          </a:p>
          <a:p>
            <a:pPr marL="457200" indent="-457200" algn="just">
              <a:buFont typeface="Wingdings" panose="05000000000000000000" pitchFamily="2" charset="2"/>
              <a:buChar char="Ø"/>
              <a:defRPr/>
            </a:pPr>
            <a:r>
              <a:rPr lang="tr-TR" sz="2800" dirty="0">
                <a:solidFill>
                  <a:schemeClr val="bg1"/>
                </a:solidFill>
                <a:latin typeface="Trebuchet MS" panose="020B0603020202020204" pitchFamily="34" charset="0"/>
                <a:ea typeface="Noto Sans" panose="020B0502040504020204" pitchFamily="34"/>
                <a:cs typeface="Noto Sans" panose="020B0502040504020204" pitchFamily="34"/>
              </a:rPr>
              <a:t>AKTS sistemini kullanan yükseköğretim kurumları ortak bir dil kullanıyor demektir. Dolayısıyla bu kurumların herhangi bir programındaki öğrencilerin iş yükleri karşılaştırılabiliyor demektir.</a:t>
            </a:r>
          </a:p>
          <a:p>
            <a:pPr algn="just">
              <a:defRPr/>
            </a:pPr>
            <a:endParaRPr lang="tr-TR" sz="2800" dirty="0">
              <a:solidFill>
                <a:schemeClr val="bg1"/>
              </a:solidFill>
              <a:latin typeface="Trebuchet MS" panose="020B0603020202020204" pitchFamily="34" charset="0"/>
              <a:ea typeface="Noto Sans" panose="020B0502040504020204" pitchFamily="34"/>
              <a:cs typeface="Noto Sans" panose="020B0502040504020204" pitchFamily="34"/>
            </a:endParaRPr>
          </a:p>
        </p:txBody>
      </p:sp>
      <p:sp>
        <p:nvSpPr>
          <p:cNvPr id="78" name="TextBox 31">
            <a:extLst>
              <a:ext uri="{FF2B5EF4-FFF2-40B4-BE49-F238E27FC236}">
                <a16:creationId xmlns:a16="http://schemas.microsoft.com/office/drawing/2014/main" id="{6622EE78-8826-4D13-896F-3CE387814C90}"/>
              </a:ext>
            </a:extLst>
          </p:cNvPr>
          <p:cNvSpPr txBox="1"/>
          <p:nvPr/>
        </p:nvSpPr>
        <p:spPr>
          <a:xfrm>
            <a:off x="1342314" y="573720"/>
            <a:ext cx="4648627"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800" b="1" noProof="0" dirty="0" smtClean="0">
                <a:solidFill>
                  <a:srgbClr val="FFFFFF"/>
                </a:solidFill>
                <a:latin typeface="Trebuchet MS" panose="020B0603020202020204" pitchFamily="34" charset="0"/>
              </a:rPr>
              <a:t>AKTS</a:t>
            </a:r>
            <a:r>
              <a:rPr kumimoji="0" lang="tr-TR" sz="2800" b="1" i="0" u="none" strike="noStrike" kern="1200" cap="none" spc="0" normalizeH="0" baseline="0" noProof="0" dirty="0" smtClean="0">
                <a:ln>
                  <a:noFill/>
                </a:ln>
                <a:solidFill>
                  <a:srgbClr val="FFFFFF"/>
                </a:solidFill>
                <a:effectLst/>
                <a:uLnTx/>
                <a:uFillTx/>
                <a:latin typeface="Trebuchet MS" panose="020B0603020202020204" pitchFamily="34" charset="0"/>
              </a:rPr>
              <a:t> </a:t>
            </a:r>
            <a:r>
              <a:rPr kumimoji="0" lang="tr-TR" sz="2800" b="1" i="0" u="none" strike="noStrike" kern="1200" cap="none" spc="0" normalizeH="0" baseline="0" noProof="0" dirty="0">
                <a:ln>
                  <a:noFill/>
                </a:ln>
                <a:solidFill>
                  <a:srgbClr val="FFFFFF"/>
                </a:solidFill>
                <a:effectLst/>
                <a:uLnTx/>
                <a:uFillTx/>
                <a:latin typeface="Trebuchet MS" panose="020B0603020202020204" pitchFamily="34" charset="0"/>
              </a:rPr>
              <a:t>NEDİR?</a:t>
            </a:r>
            <a:endPar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81" name="Arrow: Pentagon 1">
            <a:extLst>
              <a:ext uri="{FF2B5EF4-FFF2-40B4-BE49-F238E27FC236}">
                <a16:creationId xmlns:a16="http://schemas.microsoft.com/office/drawing/2014/main" id="{E20D09A7-83DA-47D7-8835-65AA6E22E227}"/>
              </a:ext>
            </a:extLst>
          </p:cNvPr>
          <p:cNvSpPr/>
          <p:nvPr/>
        </p:nvSpPr>
        <p:spPr>
          <a:xfrm>
            <a:off x="104641" y="467365"/>
            <a:ext cx="1237673" cy="7359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 name="TextBox 26">
            <a:extLst>
              <a:ext uri="{FF2B5EF4-FFF2-40B4-BE49-F238E27FC236}">
                <a16:creationId xmlns:a16="http://schemas.microsoft.com/office/drawing/2014/main" id="{72A83EA8-E44D-4CC9-982F-1B8B609D21F2}"/>
              </a:ext>
            </a:extLst>
          </p:cNvPr>
          <p:cNvSpPr txBox="1"/>
          <p:nvPr/>
        </p:nvSpPr>
        <p:spPr>
          <a:xfrm>
            <a:off x="104641" y="467365"/>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01</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15191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id="{68EB6B5D-84A6-4EA6-9AB4-A42F13EA240B}"/>
              </a:ext>
            </a:extLst>
          </p:cNvPr>
          <p:cNvSpPr txBox="1"/>
          <p:nvPr/>
        </p:nvSpPr>
        <p:spPr>
          <a:xfrm>
            <a:off x="754329" y="2090172"/>
            <a:ext cx="10473223" cy="2677656"/>
          </a:xfrm>
          <a:prstGeom prst="rect">
            <a:avLst/>
          </a:prstGeom>
          <a:noFill/>
        </p:spPr>
        <p:txBody>
          <a:bodyPr wrap="square" rtlCol="0">
            <a:spAutoFit/>
          </a:bodyPr>
          <a:lstStyle/>
          <a:p>
            <a:pPr marL="457200" indent="-457200" algn="just">
              <a:buFont typeface="Wingdings" panose="05000000000000000000" pitchFamily="2" charset="2"/>
              <a:buChar char="Ø"/>
              <a:defRPr/>
            </a:pPr>
            <a:r>
              <a:rPr lang="tr-TR" sz="2800" dirty="0">
                <a:solidFill>
                  <a:schemeClr val="bg1"/>
                </a:solidFill>
                <a:latin typeface="Trebuchet MS" panose="020B0603020202020204" pitchFamily="34" charset="0"/>
                <a:ea typeface="Noto Sans" panose="020B0502040504020204" pitchFamily="34"/>
                <a:cs typeface="Noto Sans" panose="020B0502040504020204" pitchFamily="34"/>
              </a:rPr>
              <a:t>İş yükleri karşılığında öğrencinin bilgi, beceri ve yetkinlikler şeklinde ifade edilen öğrenme kazanımları da belli ise bir öğrenci başka bir ülkedeki öğrenci ile daha karşılaştırılabilir bir duruma gelir. Program, ders veya modüllerde elde edilen ve ölçülen öğrenme kazanımlarına öğrenme çıktıları denir.</a:t>
            </a:r>
          </a:p>
          <a:p>
            <a:pPr algn="just">
              <a:defRPr/>
            </a:pPr>
            <a:endParaRPr lang="tr-TR" sz="2800" dirty="0">
              <a:solidFill>
                <a:schemeClr val="bg1"/>
              </a:solidFill>
              <a:latin typeface="Trebuchet MS" panose="020B0603020202020204" pitchFamily="34" charset="0"/>
              <a:ea typeface="Noto Sans" panose="020B0502040504020204" pitchFamily="34"/>
              <a:cs typeface="Noto Sans" panose="020B0502040504020204" pitchFamily="34"/>
            </a:endParaRPr>
          </a:p>
        </p:txBody>
      </p:sp>
      <p:sp>
        <p:nvSpPr>
          <p:cNvPr id="78" name="TextBox 31">
            <a:extLst>
              <a:ext uri="{FF2B5EF4-FFF2-40B4-BE49-F238E27FC236}">
                <a16:creationId xmlns:a16="http://schemas.microsoft.com/office/drawing/2014/main" id="{6622EE78-8826-4D13-896F-3CE387814C90}"/>
              </a:ext>
            </a:extLst>
          </p:cNvPr>
          <p:cNvSpPr txBox="1"/>
          <p:nvPr/>
        </p:nvSpPr>
        <p:spPr>
          <a:xfrm>
            <a:off x="1342314" y="573720"/>
            <a:ext cx="4648627"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800" b="1" noProof="0" dirty="0" smtClean="0">
                <a:solidFill>
                  <a:srgbClr val="FFFFFF"/>
                </a:solidFill>
                <a:latin typeface="Trebuchet MS" panose="020B0603020202020204" pitchFamily="34" charset="0"/>
              </a:rPr>
              <a:t>AKTS</a:t>
            </a:r>
            <a:r>
              <a:rPr kumimoji="0" lang="tr-TR" sz="2800" b="1" i="0" u="none" strike="noStrike" kern="1200" cap="none" spc="0" normalizeH="0" baseline="0" noProof="0" dirty="0" smtClean="0">
                <a:ln>
                  <a:noFill/>
                </a:ln>
                <a:solidFill>
                  <a:srgbClr val="FFFFFF"/>
                </a:solidFill>
                <a:effectLst/>
                <a:uLnTx/>
                <a:uFillTx/>
                <a:latin typeface="Trebuchet MS" panose="020B0603020202020204" pitchFamily="34" charset="0"/>
              </a:rPr>
              <a:t> </a:t>
            </a:r>
            <a:r>
              <a:rPr kumimoji="0" lang="tr-TR" sz="2800" b="1" i="0" u="none" strike="noStrike" kern="1200" cap="none" spc="0" normalizeH="0" baseline="0" noProof="0" dirty="0">
                <a:ln>
                  <a:noFill/>
                </a:ln>
                <a:solidFill>
                  <a:srgbClr val="FFFFFF"/>
                </a:solidFill>
                <a:effectLst/>
                <a:uLnTx/>
                <a:uFillTx/>
                <a:latin typeface="Trebuchet MS" panose="020B0603020202020204" pitchFamily="34" charset="0"/>
              </a:rPr>
              <a:t>NEDİR?</a:t>
            </a:r>
            <a:endPar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81" name="Arrow: Pentagon 1">
            <a:extLst>
              <a:ext uri="{FF2B5EF4-FFF2-40B4-BE49-F238E27FC236}">
                <a16:creationId xmlns:a16="http://schemas.microsoft.com/office/drawing/2014/main" id="{E20D09A7-83DA-47D7-8835-65AA6E22E227}"/>
              </a:ext>
            </a:extLst>
          </p:cNvPr>
          <p:cNvSpPr/>
          <p:nvPr/>
        </p:nvSpPr>
        <p:spPr>
          <a:xfrm>
            <a:off x="104641" y="467365"/>
            <a:ext cx="1237673" cy="7359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 name="TextBox 26">
            <a:extLst>
              <a:ext uri="{FF2B5EF4-FFF2-40B4-BE49-F238E27FC236}">
                <a16:creationId xmlns:a16="http://schemas.microsoft.com/office/drawing/2014/main" id="{72A83EA8-E44D-4CC9-982F-1B8B609D21F2}"/>
              </a:ext>
            </a:extLst>
          </p:cNvPr>
          <p:cNvSpPr txBox="1"/>
          <p:nvPr/>
        </p:nvSpPr>
        <p:spPr>
          <a:xfrm>
            <a:off x="104641" y="467365"/>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01</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75777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id="{68EB6B5D-84A6-4EA6-9AB4-A42F13EA240B}"/>
              </a:ext>
            </a:extLst>
          </p:cNvPr>
          <p:cNvSpPr txBox="1"/>
          <p:nvPr/>
        </p:nvSpPr>
        <p:spPr>
          <a:xfrm>
            <a:off x="754329" y="1800402"/>
            <a:ext cx="10473223" cy="3539430"/>
          </a:xfrm>
          <a:prstGeom prst="rect">
            <a:avLst/>
          </a:prstGeom>
          <a:noFill/>
        </p:spPr>
        <p:txBody>
          <a:bodyPr wrap="square" rtlCol="0">
            <a:spAutoFit/>
          </a:bodyPr>
          <a:lstStyle/>
          <a:p>
            <a:pPr marL="457200" indent="-457200" algn="just">
              <a:buFont typeface="Wingdings" panose="05000000000000000000" pitchFamily="2" charset="2"/>
              <a:buChar char="Ø"/>
              <a:defRPr/>
            </a:pPr>
            <a:r>
              <a:rPr lang="tr-TR" sz="2800" dirty="0">
                <a:solidFill>
                  <a:schemeClr val="bg1"/>
                </a:solidFill>
                <a:latin typeface="Trebuchet MS" panose="020B0603020202020204" pitchFamily="34" charset="0"/>
                <a:ea typeface="Noto Sans" panose="020B0502040504020204" pitchFamily="34"/>
                <a:cs typeface="Noto Sans" panose="020B0502040504020204" pitchFamily="34"/>
              </a:rPr>
              <a:t>Bir öğretim programı çerçevesinde öğrencinin aldığı dersler, notlar ve AKTS kredileri; program içeriğine ve yükseköğretim sistemine ilişkin diğer bilgilerle birlikte mezun olduğunda öğrenciye verilen İngilizce Diploma Eki içinde ifade edilir. Böylece mezun, kendisini AKTS sistemi ile değerlendirilmiş diğer mezunlarla karşılaştıran bir tanınırlık belgesi elde etmiş olur.</a:t>
            </a:r>
          </a:p>
          <a:p>
            <a:pPr algn="just">
              <a:defRPr/>
            </a:pPr>
            <a:endParaRPr lang="tr-TR" sz="2800" dirty="0">
              <a:solidFill>
                <a:schemeClr val="bg1"/>
              </a:solidFill>
              <a:latin typeface="Trebuchet MS" panose="020B0603020202020204" pitchFamily="34" charset="0"/>
              <a:ea typeface="Noto Sans" panose="020B0502040504020204" pitchFamily="34"/>
              <a:cs typeface="Noto Sans" panose="020B0502040504020204" pitchFamily="34"/>
            </a:endParaRPr>
          </a:p>
        </p:txBody>
      </p:sp>
      <p:sp>
        <p:nvSpPr>
          <p:cNvPr id="78" name="TextBox 31">
            <a:extLst>
              <a:ext uri="{FF2B5EF4-FFF2-40B4-BE49-F238E27FC236}">
                <a16:creationId xmlns:a16="http://schemas.microsoft.com/office/drawing/2014/main" id="{6622EE78-8826-4D13-896F-3CE387814C90}"/>
              </a:ext>
            </a:extLst>
          </p:cNvPr>
          <p:cNvSpPr txBox="1"/>
          <p:nvPr/>
        </p:nvSpPr>
        <p:spPr>
          <a:xfrm>
            <a:off x="1342314" y="573720"/>
            <a:ext cx="4648627"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800" b="1" noProof="0" dirty="0" smtClean="0">
                <a:solidFill>
                  <a:srgbClr val="FFFFFF"/>
                </a:solidFill>
                <a:latin typeface="Trebuchet MS" panose="020B0603020202020204" pitchFamily="34" charset="0"/>
              </a:rPr>
              <a:t>AKTS</a:t>
            </a:r>
            <a:r>
              <a:rPr kumimoji="0" lang="tr-TR" sz="2800" b="1" i="0" u="none" strike="noStrike" kern="1200" cap="none" spc="0" normalizeH="0" baseline="0" noProof="0" dirty="0" smtClean="0">
                <a:ln>
                  <a:noFill/>
                </a:ln>
                <a:solidFill>
                  <a:srgbClr val="FFFFFF"/>
                </a:solidFill>
                <a:effectLst/>
                <a:uLnTx/>
                <a:uFillTx/>
                <a:latin typeface="Trebuchet MS" panose="020B0603020202020204" pitchFamily="34" charset="0"/>
              </a:rPr>
              <a:t> </a:t>
            </a:r>
            <a:r>
              <a:rPr kumimoji="0" lang="tr-TR" sz="2800" b="1" i="0" u="none" strike="noStrike" kern="1200" cap="none" spc="0" normalizeH="0" baseline="0" noProof="0" dirty="0">
                <a:ln>
                  <a:noFill/>
                </a:ln>
                <a:solidFill>
                  <a:srgbClr val="FFFFFF"/>
                </a:solidFill>
                <a:effectLst/>
                <a:uLnTx/>
                <a:uFillTx/>
                <a:latin typeface="Trebuchet MS" panose="020B0603020202020204" pitchFamily="34" charset="0"/>
              </a:rPr>
              <a:t>NEDİR?</a:t>
            </a:r>
            <a:endPar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81" name="Arrow: Pentagon 1">
            <a:extLst>
              <a:ext uri="{FF2B5EF4-FFF2-40B4-BE49-F238E27FC236}">
                <a16:creationId xmlns:a16="http://schemas.microsoft.com/office/drawing/2014/main" id="{E20D09A7-83DA-47D7-8835-65AA6E22E227}"/>
              </a:ext>
            </a:extLst>
          </p:cNvPr>
          <p:cNvSpPr/>
          <p:nvPr/>
        </p:nvSpPr>
        <p:spPr>
          <a:xfrm>
            <a:off x="104641" y="467365"/>
            <a:ext cx="1237673" cy="7359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 name="TextBox 26">
            <a:extLst>
              <a:ext uri="{FF2B5EF4-FFF2-40B4-BE49-F238E27FC236}">
                <a16:creationId xmlns:a16="http://schemas.microsoft.com/office/drawing/2014/main" id="{72A83EA8-E44D-4CC9-982F-1B8B609D21F2}"/>
              </a:ext>
            </a:extLst>
          </p:cNvPr>
          <p:cNvSpPr txBox="1"/>
          <p:nvPr/>
        </p:nvSpPr>
        <p:spPr>
          <a:xfrm>
            <a:off x="104641" y="467365"/>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01</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63074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id="{68EB6B5D-84A6-4EA6-9AB4-A42F13EA240B}"/>
              </a:ext>
            </a:extLst>
          </p:cNvPr>
          <p:cNvSpPr txBox="1"/>
          <p:nvPr/>
        </p:nvSpPr>
        <p:spPr>
          <a:xfrm>
            <a:off x="723477" y="1754220"/>
            <a:ext cx="10473223" cy="3970318"/>
          </a:xfrm>
          <a:prstGeom prst="rect">
            <a:avLst/>
          </a:prstGeom>
          <a:noFill/>
        </p:spPr>
        <p:txBody>
          <a:bodyPr wrap="square" rtlCol="0">
            <a:spAutoFit/>
          </a:bodyPr>
          <a:lstStyle/>
          <a:p>
            <a:pPr marL="457200" indent="-457200" algn="just">
              <a:buFont typeface="Wingdings" panose="05000000000000000000" pitchFamily="2" charset="2"/>
              <a:buChar char="Ø"/>
              <a:defRPr/>
            </a:pPr>
            <a:r>
              <a:rPr lang="tr-TR" sz="2800" dirty="0">
                <a:solidFill>
                  <a:schemeClr val="bg1"/>
                </a:solidFill>
                <a:latin typeface="Trebuchet MS" panose="020B0603020202020204" pitchFamily="34" charset="0"/>
                <a:ea typeface="Noto Sans" panose="020B0502040504020204" pitchFamily="34"/>
                <a:cs typeface="Noto Sans" panose="020B0502040504020204" pitchFamily="34"/>
              </a:rPr>
              <a:t>İş yükü ve öğrenme çıktıları açısından karşılaştırılabilir öğrencilerin hareketliliği artar. Örneğin bu öğrenciler </a:t>
            </a:r>
            <a:r>
              <a:rPr lang="tr-TR" sz="2800" dirty="0" err="1">
                <a:solidFill>
                  <a:schemeClr val="bg1"/>
                </a:solidFill>
                <a:latin typeface="Trebuchet MS" panose="020B0603020202020204" pitchFamily="34" charset="0"/>
                <a:ea typeface="Noto Sans" panose="020B0502040504020204" pitchFamily="34"/>
                <a:cs typeface="Noto Sans" panose="020B0502040504020204" pitchFamily="34"/>
              </a:rPr>
              <a:t>Erasmus</a:t>
            </a:r>
            <a:r>
              <a:rPr lang="tr-TR" sz="2800" dirty="0">
                <a:solidFill>
                  <a:schemeClr val="bg1"/>
                </a:solidFill>
                <a:latin typeface="Trebuchet MS" panose="020B0603020202020204" pitchFamily="34" charset="0"/>
                <a:ea typeface="Noto Sans" panose="020B0502040504020204" pitchFamily="34"/>
                <a:cs typeface="Noto Sans" panose="020B0502040504020204" pitchFamily="34"/>
              </a:rPr>
              <a:t> değişim programına katılabilirler</a:t>
            </a:r>
            <a:r>
              <a:rPr lang="tr-TR" sz="2800" dirty="0" smtClean="0">
                <a:solidFill>
                  <a:schemeClr val="bg1"/>
                </a:solidFill>
                <a:latin typeface="Trebuchet MS" panose="020B0603020202020204" pitchFamily="34" charset="0"/>
                <a:ea typeface="Noto Sans" panose="020B0502040504020204" pitchFamily="34"/>
                <a:cs typeface="Noto Sans" panose="020B0502040504020204" pitchFamily="34"/>
              </a:rPr>
              <a:t>.</a:t>
            </a:r>
          </a:p>
          <a:p>
            <a:pPr marL="457200" indent="-457200" algn="just">
              <a:buFont typeface="Wingdings" panose="05000000000000000000" pitchFamily="2" charset="2"/>
              <a:buChar char="Ø"/>
              <a:defRPr/>
            </a:pPr>
            <a:endParaRPr lang="tr-TR" sz="2800" dirty="0" smtClean="0">
              <a:solidFill>
                <a:schemeClr val="bg1"/>
              </a:solidFill>
              <a:latin typeface="Trebuchet MS" panose="020B0603020202020204" pitchFamily="34" charset="0"/>
              <a:ea typeface="Noto Sans" panose="020B0502040504020204" pitchFamily="34"/>
              <a:cs typeface="Noto Sans" panose="020B0502040504020204" pitchFamily="34"/>
            </a:endParaRPr>
          </a:p>
          <a:p>
            <a:pPr marL="457200" indent="-457200" algn="just">
              <a:buFont typeface="Wingdings" panose="05000000000000000000" pitchFamily="2" charset="2"/>
              <a:buChar char="Ø"/>
              <a:defRPr/>
            </a:pPr>
            <a:r>
              <a:rPr lang="tr-TR" sz="2800" dirty="0">
                <a:solidFill>
                  <a:schemeClr val="bg1"/>
                </a:solidFill>
                <a:latin typeface="Trebuchet MS" panose="020B0603020202020204" pitchFamily="34" charset="0"/>
                <a:ea typeface="Noto Sans" panose="020B0502040504020204" pitchFamily="34"/>
                <a:cs typeface="Noto Sans" panose="020B0502040504020204" pitchFamily="34"/>
              </a:rPr>
              <a:t>Mezunların ulusal ve küresel iş pazarlarında tanınırlığı ve hareketliliği artar. Bu onların iş bulmasını kolaylaştırır, istihdam edilebilirliğine katkı sağlar.</a:t>
            </a:r>
          </a:p>
          <a:p>
            <a:pPr marL="457200" indent="-457200" algn="just">
              <a:buFont typeface="Wingdings" panose="05000000000000000000" pitchFamily="2" charset="2"/>
              <a:buChar char="Ø"/>
              <a:defRPr/>
            </a:pPr>
            <a:endParaRPr lang="tr-TR" sz="2800" dirty="0">
              <a:solidFill>
                <a:schemeClr val="bg1"/>
              </a:solidFill>
              <a:latin typeface="Trebuchet MS" panose="020B0603020202020204" pitchFamily="34" charset="0"/>
              <a:ea typeface="Noto Sans" panose="020B0502040504020204" pitchFamily="34"/>
              <a:cs typeface="Noto Sans" panose="020B0502040504020204" pitchFamily="34"/>
            </a:endParaRPr>
          </a:p>
          <a:p>
            <a:pPr algn="just">
              <a:defRPr/>
            </a:pPr>
            <a:endParaRPr lang="tr-TR" sz="2800" dirty="0">
              <a:solidFill>
                <a:schemeClr val="bg1"/>
              </a:solidFill>
              <a:latin typeface="Trebuchet MS" panose="020B0603020202020204" pitchFamily="34" charset="0"/>
              <a:ea typeface="Noto Sans" panose="020B0502040504020204" pitchFamily="34"/>
              <a:cs typeface="Noto Sans" panose="020B0502040504020204" pitchFamily="34"/>
            </a:endParaRPr>
          </a:p>
        </p:txBody>
      </p:sp>
      <p:sp>
        <p:nvSpPr>
          <p:cNvPr id="78" name="TextBox 31">
            <a:extLst>
              <a:ext uri="{FF2B5EF4-FFF2-40B4-BE49-F238E27FC236}">
                <a16:creationId xmlns:a16="http://schemas.microsoft.com/office/drawing/2014/main" id="{6622EE78-8826-4D13-896F-3CE387814C90}"/>
              </a:ext>
            </a:extLst>
          </p:cNvPr>
          <p:cNvSpPr txBox="1"/>
          <p:nvPr/>
        </p:nvSpPr>
        <p:spPr>
          <a:xfrm>
            <a:off x="1342314" y="573720"/>
            <a:ext cx="4648627"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800" b="1" noProof="0" dirty="0" smtClean="0">
                <a:solidFill>
                  <a:srgbClr val="FFFFFF"/>
                </a:solidFill>
                <a:latin typeface="Trebuchet MS" panose="020B0603020202020204" pitchFamily="34" charset="0"/>
              </a:rPr>
              <a:t>AKTS</a:t>
            </a:r>
            <a:r>
              <a:rPr kumimoji="0" lang="tr-TR" sz="2800" b="1" i="0" u="none" strike="noStrike" kern="1200" cap="none" spc="0" normalizeH="0" baseline="0" noProof="0" dirty="0" smtClean="0">
                <a:ln>
                  <a:noFill/>
                </a:ln>
                <a:solidFill>
                  <a:srgbClr val="FFFFFF"/>
                </a:solidFill>
                <a:effectLst/>
                <a:uLnTx/>
                <a:uFillTx/>
                <a:latin typeface="Trebuchet MS" panose="020B0603020202020204" pitchFamily="34" charset="0"/>
              </a:rPr>
              <a:t> </a:t>
            </a:r>
            <a:r>
              <a:rPr kumimoji="0" lang="tr-TR" sz="2800" b="1" i="0" u="none" strike="noStrike" kern="1200" cap="none" spc="0" normalizeH="0" baseline="0" noProof="0" dirty="0">
                <a:ln>
                  <a:noFill/>
                </a:ln>
                <a:solidFill>
                  <a:srgbClr val="FFFFFF"/>
                </a:solidFill>
                <a:effectLst/>
                <a:uLnTx/>
                <a:uFillTx/>
                <a:latin typeface="Trebuchet MS" panose="020B0603020202020204" pitchFamily="34" charset="0"/>
              </a:rPr>
              <a:t>NEDİR?</a:t>
            </a:r>
            <a:endPar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81" name="Arrow: Pentagon 1">
            <a:extLst>
              <a:ext uri="{FF2B5EF4-FFF2-40B4-BE49-F238E27FC236}">
                <a16:creationId xmlns:a16="http://schemas.microsoft.com/office/drawing/2014/main" id="{E20D09A7-83DA-47D7-8835-65AA6E22E227}"/>
              </a:ext>
            </a:extLst>
          </p:cNvPr>
          <p:cNvSpPr/>
          <p:nvPr/>
        </p:nvSpPr>
        <p:spPr>
          <a:xfrm>
            <a:off x="104641" y="467365"/>
            <a:ext cx="1237673" cy="7359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 name="TextBox 26">
            <a:extLst>
              <a:ext uri="{FF2B5EF4-FFF2-40B4-BE49-F238E27FC236}">
                <a16:creationId xmlns:a16="http://schemas.microsoft.com/office/drawing/2014/main" id="{72A83EA8-E44D-4CC9-982F-1B8B609D21F2}"/>
              </a:ext>
            </a:extLst>
          </p:cNvPr>
          <p:cNvSpPr txBox="1"/>
          <p:nvPr/>
        </p:nvSpPr>
        <p:spPr>
          <a:xfrm>
            <a:off x="104641" y="467365"/>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01</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93312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id="{68EB6B5D-84A6-4EA6-9AB4-A42F13EA240B}"/>
              </a:ext>
            </a:extLst>
          </p:cNvPr>
          <p:cNvSpPr txBox="1"/>
          <p:nvPr/>
        </p:nvSpPr>
        <p:spPr>
          <a:xfrm>
            <a:off x="859388" y="2090172"/>
            <a:ext cx="10473223" cy="2677656"/>
          </a:xfrm>
          <a:prstGeom prst="rect">
            <a:avLst/>
          </a:prstGeom>
          <a:noFill/>
        </p:spPr>
        <p:txBody>
          <a:bodyPr wrap="square" rtlCol="0">
            <a:spAutoFit/>
          </a:bodyPr>
          <a:lstStyle/>
          <a:p>
            <a:pPr marL="457200" indent="-457200" algn="just">
              <a:buFont typeface="Wingdings" panose="05000000000000000000" pitchFamily="2" charset="2"/>
              <a:buChar char="Ø"/>
              <a:defRPr/>
            </a:pPr>
            <a:r>
              <a:rPr lang="tr-TR" sz="2800" dirty="0">
                <a:solidFill>
                  <a:schemeClr val="bg1"/>
                </a:solidFill>
                <a:latin typeface="Trebuchet MS" panose="020B0603020202020204" pitchFamily="34" charset="0"/>
                <a:ea typeface="Noto Sans" panose="020B0502040504020204" pitchFamily="34"/>
                <a:cs typeface="Noto Sans" panose="020B0502040504020204" pitchFamily="34"/>
              </a:rPr>
              <a:t>Başlangıçta öğrencilerin çeşitli yükseköğretim kurumlarından almış oldukları eğitimlerin, Avrupa’daki diğer yüksek öğretim kurumları tarafından da tanınması ile ilgili sorunlara çözüm getirmek üzere kredi aktarım sistemi olarak geliştirilmiştir.</a:t>
            </a:r>
          </a:p>
          <a:p>
            <a:pPr algn="just">
              <a:defRPr/>
            </a:pPr>
            <a:endParaRPr lang="tr-TR" sz="2800" dirty="0">
              <a:solidFill>
                <a:schemeClr val="bg1"/>
              </a:solidFill>
              <a:latin typeface="Trebuchet MS" panose="020B0603020202020204" pitchFamily="34" charset="0"/>
              <a:ea typeface="Noto Sans" panose="020B0502040504020204" pitchFamily="34"/>
              <a:cs typeface="Noto Sans" panose="020B0502040504020204" pitchFamily="34"/>
            </a:endParaRPr>
          </a:p>
          <a:p>
            <a:pPr algn="just">
              <a:defRPr/>
            </a:pPr>
            <a:endParaRPr lang="tr-TR" sz="2800" dirty="0">
              <a:solidFill>
                <a:schemeClr val="bg1"/>
              </a:solidFill>
              <a:latin typeface="Trebuchet MS" panose="020B0603020202020204" pitchFamily="34" charset="0"/>
              <a:ea typeface="Noto Sans" panose="020B0502040504020204" pitchFamily="34"/>
              <a:cs typeface="Noto Sans" panose="020B0502040504020204" pitchFamily="34"/>
            </a:endParaRPr>
          </a:p>
        </p:txBody>
      </p:sp>
      <p:sp>
        <p:nvSpPr>
          <p:cNvPr id="78" name="TextBox 31">
            <a:extLst>
              <a:ext uri="{FF2B5EF4-FFF2-40B4-BE49-F238E27FC236}">
                <a16:creationId xmlns:a16="http://schemas.microsoft.com/office/drawing/2014/main" id="{6622EE78-8826-4D13-896F-3CE387814C90}"/>
              </a:ext>
            </a:extLst>
          </p:cNvPr>
          <p:cNvSpPr txBox="1"/>
          <p:nvPr/>
        </p:nvSpPr>
        <p:spPr>
          <a:xfrm>
            <a:off x="1342314" y="573720"/>
            <a:ext cx="4648627"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2800" b="1" noProof="0" dirty="0" smtClean="0">
                <a:solidFill>
                  <a:srgbClr val="FFFFFF"/>
                </a:solidFill>
                <a:latin typeface="Trebuchet MS" panose="020B0603020202020204" pitchFamily="34" charset="0"/>
              </a:rPr>
              <a:t>AKTS</a:t>
            </a:r>
            <a:r>
              <a:rPr kumimoji="0" lang="tr-TR" sz="2800" b="1" i="0" u="none" strike="noStrike" kern="1200" cap="none" spc="0" normalizeH="0" baseline="0" noProof="0" dirty="0" smtClean="0">
                <a:ln>
                  <a:noFill/>
                </a:ln>
                <a:solidFill>
                  <a:srgbClr val="FFFFFF"/>
                </a:solidFill>
                <a:effectLst/>
                <a:uLnTx/>
                <a:uFillTx/>
                <a:latin typeface="Trebuchet MS" panose="020B0603020202020204" pitchFamily="34" charset="0"/>
              </a:rPr>
              <a:t> </a:t>
            </a:r>
            <a:r>
              <a:rPr kumimoji="0" lang="tr-TR" sz="2800" b="1" i="0" u="none" strike="noStrike" kern="1200" cap="none" spc="0" normalizeH="0" baseline="0" noProof="0" dirty="0">
                <a:ln>
                  <a:noFill/>
                </a:ln>
                <a:solidFill>
                  <a:srgbClr val="FFFFFF"/>
                </a:solidFill>
                <a:effectLst/>
                <a:uLnTx/>
                <a:uFillTx/>
                <a:latin typeface="Trebuchet MS" panose="020B0603020202020204" pitchFamily="34" charset="0"/>
              </a:rPr>
              <a:t>NEDİR?</a:t>
            </a:r>
            <a:endParaRPr kumimoji="0" lang="en-GB" sz="28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
        <p:nvSpPr>
          <p:cNvPr id="81" name="Arrow: Pentagon 1">
            <a:extLst>
              <a:ext uri="{FF2B5EF4-FFF2-40B4-BE49-F238E27FC236}">
                <a16:creationId xmlns:a16="http://schemas.microsoft.com/office/drawing/2014/main" id="{E20D09A7-83DA-47D7-8835-65AA6E22E227}"/>
              </a:ext>
            </a:extLst>
          </p:cNvPr>
          <p:cNvSpPr/>
          <p:nvPr/>
        </p:nvSpPr>
        <p:spPr>
          <a:xfrm>
            <a:off x="104641" y="467365"/>
            <a:ext cx="1237673" cy="7359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 name="TextBox 26">
            <a:extLst>
              <a:ext uri="{FF2B5EF4-FFF2-40B4-BE49-F238E27FC236}">
                <a16:creationId xmlns:a16="http://schemas.microsoft.com/office/drawing/2014/main" id="{72A83EA8-E44D-4CC9-982F-1B8B609D21F2}"/>
              </a:ext>
            </a:extLst>
          </p:cNvPr>
          <p:cNvSpPr txBox="1"/>
          <p:nvPr/>
        </p:nvSpPr>
        <p:spPr>
          <a:xfrm>
            <a:off x="104641" y="467365"/>
            <a:ext cx="1010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FFFFF"/>
                </a:solidFill>
                <a:effectLst/>
                <a:uLnTx/>
                <a:uFillTx/>
                <a:latin typeface="Trebuchet MS" panose="020B0603020202020204" pitchFamily="34" charset="0"/>
              </a:rPr>
              <a:t>01</a:t>
            </a:r>
            <a:endParaRPr kumimoji="0" lang="en-GB" sz="4000" b="1" i="0" u="none" strike="noStrike" kern="1200" cap="none" spc="0" normalizeH="0" baseline="0" noProof="0" dirty="0">
              <a:ln>
                <a:noFill/>
              </a:ln>
              <a:solidFill>
                <a:srgbClr val="FFFFFF"/>
              </a:solidFill>
              <a:effectLst/>
              <a:uLnTx/>
              <a:uFillTx/>
              <a:latin typeface="Trebuchet MS" panose="020B0603020202020204" pitchFamily="34" charset="0"/>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33224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14807</TotalTime>
  <Words>910</Words>
  <Application>Microsoft Office PowerPoint</Application>
  <PresentationFormat>Geniş ekran</PresentationFormat>
  <Paragraphs>137</Paragraphs>
  <Slides>28</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28</vt:i4>
      </vt:variant>
    </vt:vector>
  </HeadingPairs>
  <TitlesOfParts>
    <vt:vector size="36" baseType="lpstr">
      <vt:lpstr>Arial</vt:lpstr>
      <vt:lpstr>Calibri</vt:lpstr>
      <vt:lpstr>Century Gothic</vt:lpstr>
      <vt:lpstr>Noto Sans</vt:lpstr>
      <vt:lpstr>Trebuchet MS</vt:lpstr>
      <vt:lpstr>Wingdings</vt:lpstr>
      <vt:lpstr>Wingdings 3</vt:lpstr>
      <vt:lpstr>İyon Toplantı Odası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Igor</dc:creator>
  <cp:lastModifiedBy>Windows User</cp:lastModifiedBy>
  <cp:revision>1148</cp:revision>
  <dcterms:created xsi:type="dcterms:W3CDTF">2017-12-05T16:25:52Z</dcterms:created>
  <dcterms:modified xsi:type="dcterms:W3CDTF">2023-11-09T10:48:38Z</dcterms:modified>
</cp:coreProperties>
</file>