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2"/>
  </p:sldMasterIdLst>
  <p:notesMasterIdLst>
    <p:notesMasterId r:id="rId47"/>
  </p:notesMasterIdLst>
  <p:handoutMasterIdLst>
    <p:handoutMasterId r:id="rId48"/>
  </p:handoutMasterIdLst>
  <p:sldIdLst>
    <p:sldId id="304" r:id="rId3"/>
    <p:sldId id="342" r:id="rId4"/>
    <p:sldId id="358" r:id="rId5"/>
    <p:sldId id="341" r:id="rId6"/>
    <p:sldId id="343" r:id="rId7"/>
    <p:sldId id="351" r:id="rId8"/>
    <p:sldId id="319" r:id="rId9"/>
    <p:sldId id="315" r:id="rId10"/>
    <p:sldId id="316" r:id="rId11"/>
    <p:sldId id="317" r:id="rId12"/>
    <p:sldId id="318" r:id="rId13"/>
    <p:sldId id="359" r:id="rId14"/>
    <p:sldId id="314" r:id="rId15"/>
    <p:sldId id="320" r:id="rId16"/>
    <p:sldId id="336" r:id="rId17"/>
    <p:sldId id="337" r:id="rId18"/>
    <p:sldId id="338" r:id="rId19"/>
    <p:sldId id="339" r:id="rId20"/>
    <p:sldId id="340" r:id="rId21"/>
    <p:sldId id="321" r:id="rId22"/>
    <p:sldId id="350" r:id="rId23"/>
    <p:sldId id="322" r:id="rId24"/>
    <p:sldId id="323" r:id="rId25"/>
    <p:sldId id="324" r:id="rId26"/>
    <p:sldId id="325" r:id="rId27"/>
    <p:sldId id="326" r:id="rId28"/>
    <p:sldId id="327" r:id="rId29"/>
    <p:sldId id="328" r:id="rId30"/>
    <p:sldId id="329" r:id="rId31"/>
    <p:sldId id="330" r:id="rId32"/>
    <p:sldId id="331" r:id="rId33"/>
    <p:sldId id="332" r:id="rId34"/>
    <p:sldId id="333" r:id="rId35"/>
    <p:sldId id="348" r:id="rId36"/>
    <p:sldId id="344" r:id="rId37"/>
    <p:sldId id="345" r:id="rId38"/>
    <p:sldId id="346" r:id="rId39"/>
    <p:sldId id="347" r:id="rId40"/>
    <p:sldId id="353" r:id="rId41"/>
    <p:sldId id="354" r:id="rId42"/>
    <p:sldId id="352" r:id="rId43"/>
    <p:sldId id="357" r:id="rId44"/>
    <p:sldId id="355" r:id="rId45"/>
    <p:sldId id="305" r:id="rId4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9" rtl="0" fontAlgn="auto" latinLnBrk="0" hangingPunct="0">
      <a:lnSpc>
        <a:spcPct val="15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Roboto Light"/>
        <a:ea typeface="Roboto Light"/>
        <a:cs typeface="Roboto Light"/>
        <a:sym typeface="Roboto Light"/>
      </a:defRPr>
    </a:lvl1pPr>
    <a:lvl2pPr marL="0" marR="0" indent="0" algn="l" defTabSz="2438339" rtl="0" fontAlgn="auto" latinLnBrk="0" hangingPunct="0">
      <a:lnSpc>
        <a:spcPct val="15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Roboto Light"/>
        <a:ea typeface="Roboto Light"/>
        <a:cs typeface="Roboto Light"/>
        <a:sym typeface="Roboto Light"/>
      </a:defRPr>
    </a:lvl2pPr>
    <a:lvl3pPr marL="0" marR="0" indent="0" algn="l" defTabSz="2438339" rtl="0" fontAlgn="auto" latinLnBrk="0" hangingPunct="0">
      <a:lnSpc>
        <a:spcPct val="15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Roboto Light"/>
        <a:ea typeface="Roboto Light"/>
        <a:cs typeface="Roboto Light"/>
        <a:sym typeface="Roboto Light"/>
      </a:defRPr>
    </a:lvl3pPr>
    <a:lvl4pPr marL="0" marR="0" indent="0" algn="l" defTabSz="2438339" rtl="0" fontAlgn="auto" latinLnBrk="0" hangingPunct="0">
      <a:lnSpc>
        <a:spcPct val="15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Roboto Light"/>
        <a:ea typeface="Roboto Light"/>
        <a:cs typeface="Roboto Light"/>
        <a:sym typeface="Roboto Light"/>
      </a:defRPr>
    </a:lvl4pPr>
    <a:lvl5pPr marL="0" marR="0" indent="0" algn="l" defTabSz="2438339" rtl="0" fontAlgn="auto" latinLnBrk="0" hangingPunct="0">
      <a:lnSpc>
        <a:spcPct val="15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Roboto Light"/>
        <a:ea typeface="Roboto Light"/>
        <a:cs typeface="Roboto Light"/>
        <a:sym typeface="Roboto Light"/>
      </a:defRPr>
    </a:lvl5pPr>
    <a:lvl6pPr marL="0" marR="0" indent="0" algn="l" defTabSz="2438339" rtl="0" fontAlgn="auto" latinLnBrk="0" hangingPunct="0">
      <a:lnSpc>
        <a:spcPct val="15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Roboto Light"/>
        <a:ea typeface="Roboto Light"/>
        <a:cs typeface="Roboto Light"/>
        <a:sym typeface="Roboto Light"/>
      </a:defRPr>
    </a:lvl6pPr>
    <a:lvl7pPr marL="0" marR="0" indent="0" algn="l" defTabSz="2438339" rtl="0" fontAlgn="auto" latinLnBrk="0" hangingPunct="0">
      <a:lnSpc>
        <a:spcPct val="15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Roboto Light"/>
        <a:ea typeface="Roboto Light"/>
        <a:cs typeface="Roboto Light"/>
        <a:sym typeface="Roboto Light"/>
      </a:defRPr>
    </a:lvl7pPr>
    <a:lvl8pPr marL="0" marR="0" indent="0" algn="l" defTabSz="2438339" rtl="0" fontAlgn="auto" latinLnBrk="0" hangingPunct="0">
      <a:lnSpc>
        <a:spcPct val="15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Roboto Light"/>
        <a:ea typeface="Roboto Light"/>
        <a:cs typeface="Roboto Light"/>
        <a:sym typeface="Roboto Light"/>
      </a:defRPr>
    </a:lvl8pPr>
    <a:lvl9pPr marL="0" marR="0" indent="0" algn="l" defTabSz="2438339" rtl="0" fontAlgn="auto" latinLnBrk="0" hangingPunct="0">
      <a:lnSpc>
        <a:spcPct val="15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Roboto Light"/>
        <a:ea typeface="Roboto Light"/>
        <a:cs typeface="Roboto Light"/>
        <a:sym typeface="Roboto Light"/>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2A6E"/>
    <a:srgbClr val="C3C4C4"/>
    <a:srgbClr val="C2C3C5"/>
    <a:srgbClr val="38296E"/>
    <a:srgbClr val="F15F7E"/>
    <a:srgbClr val="23114E"/>
    <a:srgbClr val="29144E"/>
    <a:srgbClr val="2F1343"/>
    <a:srgbClr val="3B1854"/>
    <a:srgbClr val="2032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508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
          <a:latin typeface="Helvetica Neue"/>
          <a:ea typeface="Helvetica Neue"/>
          <a:cs typeface="Helvetica Neue"/>
        </a:font>
        <a:srgbClr val="000000"/>
      </a:tcTxStyle>
      <a:tcStyle>
        <a:tcBdr>
          <a:left>
            <a:ln w="12700" cap="flat">
              <a:solidFill>
                <a:srgbClr val="536773"/>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36773"/>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76672"/>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
          <a:latin typeface="Helvetica Neue"/>
          <a:ea typeface="Helvetica Neue"/>
          <a:cs typeface="Helvetica Neue"/>
        </a:font>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254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noFill/>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25400" cap="flat">
              <a:solidFill>
                <a:srgbClr val="CB297B"/>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09" autoAdjust="0"/>
    <p:restoredTop sz="94694"/>
  </p:normalViewPr>
  <p:slideViewPr>
    <p:cSldViewPr snapToGrid="0" snapToObjects="1">
      <p:cViewPr varScale="1">
        <p:scale>
          <a:sx n="24" d="100"/>
          <a:sy n="24" d="100"/>
        </p:scale>
        <p:origin x="115" y="787"/>
      </p:cViewPr>
      <p:guideLst>
        <p:guide orient="horz" pos="4320"/>
        <p:guide pos="768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BEFC1B-EF0E-4CC2-8B88-CAE8DB71A68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F46FC2F8-1103-4AAA-8E8E-1A56BAF892F4}">
      <dgm:prSet phldrT="[Metin]" phldr="0"/>
      <dgm:spPr/>
      <dgm:t>
        <a:bodyPr/>
        <a:lstStyle/>
        <a:p>
          <a:r>
            <a:rPr lang="tr-TR" dirty="0"/>
            <a:t>Bölüm Başkanı</a:t>
          </a:r>
        </a:p>
      </dgm:t>
    </dgm:pt>
    <dgm:pt modelId="{36135117-AB44-402E-9820-EF5AE8E081B7}" type="parTrans" cxnId="{66459DE8-73D0-417B-B86F-3C0270207C8A}">
      <dgm:prSet/>
      <dgm:spPr/>
      <dgm:t>
        <a:bodyPr/>
        <a:lstStyle/>
        <a:p>
          <a:endParaRPr lang="tr-TR"/>
        </a:p>
      </dgm:t>
    </dgm:pt>
    <dgm:pt modelId="{395C7E37-9EC0-4028-993B-18172598FC33}" type="sibTrans" cxnId="{66459DE8-73D0-417B-B86F-3C0270207C8A}">
      <dgm:prSet/>
      <dgm:spPr/>
      <dgm:t>
        <a:bodyPr/>
        <a:lstStyle/>
        <a:p>
          <a:endParaRPr lang="tr-TR"/>
        </a:p>
      </dgm:t>
    </dgm:pt>
    <dgm:pt modelId="{B549527E-A82A-4428-BF8D-25CB0D3FFD75}">
      <dgm:prSet phldrT="[Metin]" phldr="0"/>
      <dgm:spPr/>
      <dgm:t>
        <a:bodyPr/>
        <a:lstStyle/>
        <a:p>
          <a:r>
            <a:rPr lang="tr-TR" dirty="0"/>
            <a:t>Bölüm Kurulu</a:t>
          </a:r>
        </a:p>
      </dgm:t>
    </dgm:pt>
    <dgm:pt modelId="{B39FC74E-1179-41DA-A9CF-212CA449696C}" type="parTrans" cxnId="{DA984F27-5801-4A51-93FA-C3E6C65E155D}">
      <dgm:prSet/>
      <dgm:spPr/>
      <dgm:t>
        <a:bodyPr/>
        <a:lstStyle/>
        <a:p>
          <a:endParaRPr lang="tr-TR"/>
        </a:p>
      </dgm:t>
    </dgm:pt>
    <dgm:pt modelId="{65A72F14-C27B-4588-BA32-CD3A971F2AFD}" type="sibTrans" cxnId="{DA984F27-5801-4A51-93FA-C3E6C65E155D}">
      <dgm:prSet/>
      <dgm:spPr/>
      <dgm:t>
        <a:bodyPr/>
        <a:lstStyle/>
        <a:p>
          <a:endParaRPr lang="tr-TR"/>
        </a:p>
      </dgm:t>
    </dgm:pt>
    <dgm:pt modelId="{DBC0A6B3-DA76-47A2-BC66-D394FCE4264B}">
      <dgm:prSet phldrT="[Metin]" phldr="0"/>
      <dgm:spPr/>
      <dgm:t>
        <a:bodyPr/>
        <a:lstStyle/>
        <a:p>
          <a:r>
            <a:rPr lang="tr-TR" dirty="0"/>
            <a:t>Anabilim Dalları</a:t>
          </a:r>
        </a:p>
      </dgm:t>
    </dgm:pt>
    <dgm:pt modelId="{64C72060-CB73-4C7B-A137-9E54A9B23A44}" type="parTrans" cxnId="{AEF65E27-6FC0-4F4C-A395-8F18249DB8FA}">
      <dgm:prSet/>
      <dgm:spPr/>
      <dgm:t>
        <a:bodyPr/>
        <a:lstStyle/>
        <a:p>
          <a:endParaRPr lang="tr-TR"/>
        </a:p>
      </dgm:t>
    </dgm:pt>
    <dgm:pt modelId="{1D538BBC-2A95-4F22-ACBE-668A698A9BCE}" type="sibTrans" cxnId="{AEF65E27-6FC0-4F4C-A395-8F18249DB8FA}">
      <dgm:prSet/>
      <dgm:spPr/>
      <dgm:t>
        <a:bodyPr/>
        <a:lstStyle/>
        <a:p>
          <a:endParaRPr lang="tr-TR"/>
        </a:p>
      </dgm:t>
    </dgm:pt>
    <dgm:pt modelId="{B192DC7C-AC50-4E3A-B905-A60C2307BAB4}">
      <dgm:prSet phldrT="[Metin]" phldr="0"/>
      <dgm:spPr/>
      <dgm:t>
        <a:bodyPr/>
        <a:lstStyle/>
        <a:p>
          <a:r>
            <a:rPr lang="tr-TR" dirty="0"/>
            <a:t>Paydaşlar Kurulu</a:t>
          </a:r>
        </a:p>
      </dgm:t>
    </dgm:pt>
    <dgm:pt modelId="{8EC94B82-974A-4603-BD0C-3046620D5F68}" type="parTrans" cxnId="{3E823127-2BDC-43D6-8CEA-D0BEE3A181D8}">
      <dgm:prSet/>
      <dgm:spPr/>
      <dgm:t>
        <a:bodyPr/>
        <a:lstStyle/>
        <a:p>
          <a:endParaRPr lang="tr-TR"/>
        </a:p>
      </dgm:t>
    </dgm:pt>
    <dgm:pt modelId="{14DF3F83-0A89-4DF0-8BDF-2A8E9CDD0B0D}" type="sibTrans" cxnId="{3E823127-2BDC-43D6-8CEA-D0BEE3A181D8}">
      <dgm:prSet/>
      <dgm:spPr/>
      <dgm:t>
        <a:bodyPr/>
        <a:lstStyle/>
        <a:p>
          <a:endParaRPr lang="tr-TR"/>
        </a:p>
      </dgm:t>
    </dgm:pt>
    <dgm:pt modelId="{99B3142D-0FFC-45AF-A045-9687AA57CA58}">
      <dgm:prSet phldrT="[Metin]" phldr="0"/>
      <dgm:spPr/>
      <dgm:t>
        <a:bodyPr/>
        <a:lstStyle/>
        <a:p>
          <a:r>
            <a:rPr lang="tr-TR" dirty="0"/>
            <a:t>Danışmanlar Kurulu</a:t>
          </a:r>
        </a:p>
      </dgm:t>
    </dgm:pt>
    <dgm:pt modelId="{4B6FB10E-1E57-48C2-9BA1-45A52920E2D6}" type="parTrans" cxnId="{D6A26378-AE02-4AEF-A343-018B7D925E68}">
      <dgm:prSet/>
      <dgm:spPr/>
      <dgm:t>
        <a:bodyPr/>
        <a:lstStyle/>
        <a:p>
          <a:endParaRPr lang="tr-TR"/>
        </a:p>
      </dgm:t>
    </dgm:pt>
    <dgm:pt modelId="{28F60380-ED35-45A8-AA47-38FA9340F58F}" type="sibTrans" cxnId="{D6A26378-AE02-4AEF-A343-018B7D925E68}">
      <dgm:prSet/>
      <dgm:spPr/>
      <dgm:t>
        <a:bodyPr/>
        <a:lstStyle/>
        <a:p>
          <a:endParaRPr lang="tr-TR"/>
        </a:p>
      </dgm:t>
    </dgm:pt>
    <dgm:pt modelId="{CE183630-35E2-4436-B8BD-F4892BB37984}">
      <dgm:prSet phldrT="[Metin]" phldr="0"/>
      <dgm:spPr/>
      <dgm:t>
        <a:bodyPr/>
        <a:lstStyle/>
        <a:p>
          <a:r>
            <a:rPr lang="tr-TR" dirty="0"/>
            <a:t>Kalite Komisyonu</a:t>
          </a:r>
        </a:p>
      </dgm:t>
    </dgm:pt>
    <dgm:pt modelId="{CB105CE2-EF38-45CE-A4E0-2B8EA08C0F48}" type="parTrans" cxnId="{3B5DBCED-7778-4450-B169-A51342D22FF6}">
      <dgm:prSet/>
      <dgm:spPr/>
      <dgm:t>
        <a:bodyPr/>
        <a:lstStyle/>
        <a:p>
          <a:endParaRPr lang="tr-TR"/>
        </a:p>
      </dgm:t>
    </dgm:pt>
    <dgm:pt modelId="{1D5747D1-266D-473F-8F39-BDDF662EE453}" type="sibTrans" cxnId="{3B5DBCED-7778-4450-B169-A51342D22FF6}">
      <dgm:prSet/>
      <dgm:spPr/>
      <dgm:t>
        <a:bodyPr/>
        <a:lstStyle/>
        <a:p>
          <a:endParaRPr lang="tr-TR"/>
        </a:p>
      </dgm:t>
    </dgm:pt>
    <dgm:pt modelId="{84DF496A-9CE2-43B4-A8F1-38F5C3B4C6FF}">
      <dgm:prSet phldrT="[Metin]" phldr="0"/>
      <dgm:spPr/>
      <dgm:t>
        <a:bodyPr/>
        <a:lstStyle/>
        <a:p>
          <a:r>
            <a:rPr lang="tr-TR" dirty="0"/>
            <a:t>Öğrenme Güvencesi Komisyonu</a:t>
          </a:r>
        </a:p>
      </dgm:t>
    </dgm:pt>
    <dgm:pt modelId="{6D2B1EBB-AD5A-4BBA-990A-8ADD1A65EF98}" type="parTrans" cxnId="{4B7A1186-96C2-48FC-ACC8-0782E859A812}">
      <dgm:prSet/>
      <dgm:spPr/>
      <dgm:t>
        <a:bodyPr/>
        <a:lstStyle/>
        <a:p>
          <a:endParaRPr lang="tr-TR"/>
        </a:p>
      </dgm:t>
    </dgm:pt>
    <dgm:pt modelId="{05360DB5-796C-44A4-AB00-F8543DD49069}" type="sibTrans" cxnId="{4B7A1186-96C2-48FC-ACC8-0782E859A812}">
      <dgm:prSet/>
      <dgm:spPr/>
      <dgm:t>
        <a:bodyPr/>
        <a:lstStyle/>
        <a:p>
          <a:endParaRPr lang="tr-TR"/>
        </a:p>
      </dgm:t>
    </dgm:pt>
    <dgm:pt modelId="{F350A945-72C1-4EE6-8A93-A86FC238F2FB}">
      <dgm:prSet phldrT="[Metin]" phldr="0"/>
      <dgm:spPr/>
      <dgm:t>
        <a:bodyPr/>
        <a:lstStyle/>
        <a:p>
          <a:r>
            <a:rPr lang="tr-TR" dirty="0"/>
            <a:t>Ölçme ve Değerlendirme Komisyonu</a:t>
          </a:r>
        </a:p>
      </dgm:t>
    </dgm:pt>
    <dgm:pt modelId="{3CEF92A1-8DEE-43F5-81C0-D0E6CFEE24BC}" type="parTrans" cxnId="{95A301B3-AA0E-4920-B6A3-21D0D1FD8FEB}">
      <dgm:prSet/>
      <dgm:spPr/>
      <dgm:t>
        <a:bodyPr/>
        <a:lstStyle/>
        <a:p>
          <a:endParaRPr lang="tr-TR"/>
        </a:p>
      </dgm:t>
    </dgm:pt>
    <dgm:pt modelId="{98C941A5-C1D8-4270-8625-A93349968878}" type="sibTrans" cxnId="{95A301B3-AA0E-4920-B6A3-21D0D1FD8FEB}">
      <dgm:prSet/>
      <dgm:spPr/>
      <dgm:t>
        <a:bodyPr/>
        <a:lstStyle/>
        <a:p>
          <a:endParaRPr lang="tr-TR"/>
        </a:p>
      </dgm:t>
    </dgm:pt>
    <dgm:pt modelId="{D7CDDC15-3057-439A-BC35-88C28181B4F0}">
      <dgm:prSet phldrT="[Metin]" phldr="0"/>
      <dgm:spPr/>
      <dgm:t>
        <a:bodyPr/>
        <a:lstStyle/>
        <a:p>
          <a:r>
            <a:rPr lang="tr-TR"/>
            <a:t>Müfredat Komisyonu</a:t>
          </a:r>
          <a:endParaRPr lang="tr-TR" dirty="0"/>
        </a:p>
      </dgm:t>
    </dgm:pt>
    <dgm:pt modelId="{3EE99F3C-FD3D-4E50-A862-71586087A8DE}" type="parTrans" cxnId="{F10B5CB4-AFDF-45D2-A70B-1CD21C243D5D}">
      <dgm:prSet/>
      <dgm:spPr/>
      <dgm:t>
        <a:bodyPr/>
        <a:lstStyle/>
        <a:p>
          <a:endParaRPr lang="tr-TR"/>
        </a:p>
      </dgm:t>
    </dgm:pt>
    <dgm:pt modelId="{8AC0C19F-B4A7-4E3F-B81C-2B435867656A}" type="sibTrans" cxnId="{F10B5CB4-AFDF-45D2-A70B-1CD21C243D5D}">
      <dgm:prSet/>
      <dgm:spPr/>
      <dgm:t>
        <a:bodyPr/>
        <a:lstStyle/>
        <a:p>
          <a:endParaRPr lang="tr-TR"/>
        </a:p>
      </dgm:t>
    </dgm:pt>
    <dgm:pt modelId="{A5E66C0A-EA68-49E5-9103-6AC22C21178A}">
      <dgm:prSet phldrT="[Metin]" phldr="0"/>
      <dgm:spPr/>
      <dgm:t>
        <a:bodyPr/>
        <a:lstStyle/>
        <a:p>
          <a:r>
            <a:rPr lang="tr-TR"/>
            <a:t>İç Paydaşlar</a:t>
          </a:r>
          <a:endParaRPr lang="tr-TR" dirty="0"/>
        </a:p>
      </dgm:t>
    </dgm:pt>
    <dgm:pt modelId="{36E91C2C-9555-4564-98EC-703FB2746D4E}" type="parTrans" cxnId="{17D6FCFB-4A0B-40CD-A574-A6BA482EB475}">
      <dgm:prSet/>
      <dgm:spPr/>
      <dgm:t>
        <a:bodyPr/>
        <a:lstStyle/>
        <a:p>
          <a:endParaRPr lang="tr-TR"/>
        </a:p>
      </dgm:t>
    </dgm:pt>
    <dgm:pt modelId="{74E3CCD4-27FD-4B44-BAB9-72D737C47F9E}" type="sibTrans" cxnId="{17D6FCFB-4A0B-40CD-A574-A6BA482EB475}">
      <dgm:prSet/>
      <dgm:spPr/>
      <dgm:t>
        <a:bodyPr/>
        <a:lstStyle/>
        <a:p>
          <a:endParaRPr lang="tr-TR"/>
        </a:p>
      </dgm:t>
    </dgm:pt>
    <dgm:pt modelId="{C758F38E-ADFE-44AA-BB56-B4396E421659}">
      <dgm:prSet phldrT="[Metin]" phldr="0"/>
      <dgm:spPr/>
      <dgm:t>
        <a:bodyPr/>
        <a:lstStyle/>
        <a:p>
          <a:r>
            <a:rPr lang="tr-TR"/>
            <a:t>Dış Paydaşlar</a:t>
          </a:r>
          <a:endParaRPr lang="tr-TR" dirty="0"/>
        </a:p>
      </dgm:t>
    </dgm:pt>
    <dgm:pt modelId="{07AC2AD6-4265-4BE3-AFCC-2519033C441D}" type="parTrans" cxnId="{4B935EDE-774B-41BD-B45E-9866D6182973}">
      <dgm:prSet/>
      <dgm:spPr/>
      <dgm:t>
        <a:bodyPr/>
        <a:lstStyle/>
        <a:p>
          <a:endParaRPr lang="tr-TR"/>
        </a:p>
      </dgm:t>
    </dgm:pt>
    <dgm:pt modelId="{83D31B2C-2FF2-49B5-8E36-270469F53258}" type="sibTrans" cxnId="{4B935EDE-774B-41BD-B45E-9866D6182973}">
      <dgm:prSet/>
      <dgm:spPr/>
      <dgm:t>
        <a:bodyPr/>
        <a:lstStyle/>
        <a:p>
          <a:endParaRPr lang="tr-TR"/>
        </a:p>
      </dgm:t>
    </dgm:pt>
    <dgm:pt modelId="{FCB7AB0D-B069-4B77-8E3A-0A978F98FFB6}">
      <dgm:prSet phldrT="[Metin]" phldr="0"/>
      <dgm:spPr/>
      <dgm:t>
        <a:bodyPr/>
        <a:lstStyle/>
        <a:p>
          <a:r>
            <a:rPr lang="tr-TR"/>
            <a:t>Sınıf Temsilcileri</a:t>
          </a:r>
          <a:endParaRPr lang="tr-TR" dirty="0"/>
        </a:p>
      </dgm:t>
    </dgm:pt>
    <dgm:pt modelId="{C0FBBF23-64A5-433C-8AE3-FDB794660F9E}" type="parTrans" cxnId="{526C431F-6A2C-4944-B093-791522F03A72}">
      <dgm:prSet/>
      <dgm:spPr/>
      <dgm:t>
        <a:bodyPr/>
        <a:lstStyle/>
        <a:p>
          <a:endParaRPr lang="tr-TR"/>
        </a:p>
      </dgm:t>
    </dgm:pt>
    <dgm:pt modelId="{CCC49270-31B7-4227-9019-33D906100FE8}" type="sibTrans" cxnId="{526C431F-6A2C-4944-B093-791522F03A72}">
      <dgm:prSet/>
      <dgm:spPr/>
      <dgm:t>
        <a:bodyPr/>
        <a:lstStyle/>
        <a:p>
          <a:endParaRPr lang="tr-TR"/>
        </a:p>
      </dgm:t>
    </dgm:pt>
    <dgm:pt modelId="{E91B4FE4-CEDD-4A90-8302-FA2B0F8E0375}">
      <dgm:prSet phldrT="[Metin]" phldr="0"/>
      <dgm:spPr/>
      <dgm:t>
        <a:bodyPr/>
        <a:lstStyle/>
        <a:p>
          <a:r>
            <a:rPr lang="tr-TR"/>
            <a:t>Sınıf Danışmanları</a:t>
          </a:r>
          <a:endParaRPr lang="tr-TR" dirty="0"/>
        </a:p>
      </dgm:t>
    </dgm:pt>
    <dgm:pt modelId="{5EF7C4D2-584D-4A25-A627-882C151E3292}" type="parTrans" cxnId="{1649D0DD-3585-48FE-9A46-B3D683E185AC}">
      <dgm:prSet/>
      <dgm:spPr/>
      <dgm:t>
        <a:bodyPr/>
        <a:lstStyle/>
        <a:p>
          <a:endParaRPr lang="tr-TR"/>
        </a:p>
      </dgm:t>
    </dgm:pt>
    <dgm:pt modelId="{B40A4028-06AE-4A60-A90E-F82A52FECD2B}" type="sibTrans" cxnId="{1649D0DD-3585-48FE-9A46-B3D683E185AC}">
      <dgm:prSet/>
      <dgm:spPr/>
      <dgm:t>
        <a:bodyPr/>
        <a:lstStyle/>
        <a:p>
          <a:endParaRPr lang="tr-TR"/>
        </a:p>
      </dgm:t>
    </dgm:pt>
    <dgm:pt modelId="{0F3DE1B6-DA12-4060-BF90-7D808149298D}">
      <dgm:prSet phldrT="[Metin]" phldr="0"/>
      <dgm:spPr/>
      <dgm:t>
        <a:bodyPr/>
        <a:lstStyle/>
        <a:p>
          <a:r>
            <a:rPr lang="tr-TR" dirty="0"/>
            <a:t>Muhasebe ve Finansman</a:t>
          </a:r>
        </a:p>
      </dgm:t>
    </dgm:pt>
    <dgm:pt modelId="{81A0D4CC-81D4-46D8-AE54-FBFC082BF8FB}" type="parTrans" cxnId="{2B6415A0-4D04-4EF2-A6E8-317CC6DAAE74}">
      <dgm:prSet/>
      <dgm:spPr/>
      <dgm:t>
        <a:bodyPr/>
        <a:lstStyle/>
        <a:p>
          <a:endParaRPr lang="tr-TR"/>
        </a:p>
      </dgm:t>
    </dgm:pt>
    <dgm:pt modelId="{9F215583-3CD7-47A1-BE73-B81936B497A1}" type="sibTrans" cxnId="{2B6415A0-4D04-4EF2-A6E8-317CC6DAAE74}">
      <dgm:prSet/>
      <dgm:spPr/>
      <dgm:t>
        <a:bodyPr/>
        <a:lstStyle/>
        <a:p>
          <a:endParaRPr lang="tr-TR"/>
        </a:p>
      </dgm:t>
    </dgm:pt>
    <dgm:pt modelId="{2BDA3C37-0712-42E8-ACEE-F304A94D4826}">
      <dgm:prSet phldrT="[Metin]" phldr="0"/>
      <dgm:spPr/>
      <dgm:t>
        <a:bodyPr/>
        <a:lstStyle/>
        <a:p>
          <a:r>
            <a:rPr lang="tr-TR"/>
            <a:t>Ticaret Hukuku</a:t>
          </a:r>
          <a:endParaRPr lang="tr-TR" dirty="0"/>
        </a:p>
      </dgm:t>
    </dgm:pt>
    <dgm:pt modelId="{6ED6776E-EE99-4255-AF7D-2EC878A3F675}" type="parTrans" cxnId="{ABE5B66A-8BDE-447A-A6EC-B42D39F3DAFF}">
      <dgm:prSet/>
      <dgm:spPr/>
      <dgm:t>
        <a:bodyPr/>
        <a:lstStyle/>
        <a:p>
          <a:endParaRPr lang="tr-TR"/>
        </a:p>
      </dgm:t>
    </dgm:pt>
    <dgm:pt modelId="{B9F581B7-026D-464A-9B14-E4CA45ECD330}" type="sibTrans" cxnId="{ABE5B66A-8BDE-447A-A6EC-B42D39F3DAFF}">
      <dgm:prSet/>
      <dgm:spPr/>
      <dgm:t>
        <a:bodyPr/>
        <a:lstStyle/>
        <a:p>
          <a:endParaRPr lang="tr-TR"/>
        </a:p>
      </dgm:t>
    </dgm:pt>
    <dgm:pt modelId="{0972F238-72F5-4E85-837E-5694383BF09D}">
      <dgm:prSet phldrT="[Metin]" phldr="0"/>
      <dgm:spPr/>
      <dgm:t>
        <a:bodyPr/>
        <a:lstStyle/>
        <a:p>
          <a:r>
            <a:rPr lang="tr-TR"/>
            <a:t>Üretim Yönetimi ve Pazarlama</a:t>
          </a:r>
          <a:endParaRPr lang="tr-TR" dirty="0"/>
        </a:p>
      </dgm:t>
    </dgm:pt>
    <dgm:pt modelId="{2C98804F-0E94-406D-A9C3-2F684AF9AD24}" type="parTrans" cxnId="{4045FB04-CDEB-4270-A956-0ACC73B9DCE5}">
      <dgm:prSet/>
      <dgm:spPr/>
      <dgm:t>
        <a:bodyPr/>
        <a:lstStyle/>
        <a:p>
          <a:endParaRPr lang="tr-TR"/>
        </a:p>
      </dgm:t>
    </dgm:pt>
    <dgm:pt modelId="{708D575D-F7F7-4E63-AE12-4761E449B2C9}" type="sibTrans" cxnId="{4045FB04-CDEB-4270-A956-0ACC73B9DCE5}">
      <dgm:prSet/>
      <dgm:spPr/>
      <dgm:t>
        <a:bodyPr/>
        <a:lstStyle/>
        <a:p>
          <a:endParaRPr lang="tr-TR"/>
        </a:p>
      </dgm:t>
    </dgm:pt>
    <dgm:pt modelId="{5D72B7FE-31BF-4A40-A20C-636453D3BCEB}">
      <dgm:prSet phldrT="[Metin]" phldr="0"/>
      <dgm:spPr/>
      <dgm:t>
        <a:bodyPr/>
        <a:lstStyle/>
        <a:p>
          <a:r>
            <a:rPr lang="tr-TR"/>
            <a:t>Yönetim ve Organizasyon</a:t>
          </a:r>
          <a:endParaRPr lang="tr-TR" dirty="0"/>
        </a:p>
      </dgm:t>
    </dgm:pt>
    <dgm:pt modelId="{B5DB6FC8-E88D-4D80-A196-0BF67AAF2893}" type="parTrans" cxnId="{1D05FCD5-FC6D-4A73-BA82-E0B969AE8CE8}">
      <dgm:prSet/>
      <dgm:spPr/>
      <dgm:t>
        <a:bodyPr/>
        <a:lstStyle/>
        <a:p>
          <a:endParaRPr lang="tr-TR"/>
        </a:p>
      </dgm:t>
    </dgm:pt>
    <dgm:pt modelId="{B064A2DC-C4FC-437C-9323-7FA94299D9E8}" type="sibTrans" cxnId="{1D05FCD5-FC6D-4A73-BA82-E0B969AE8CE8}">
      <dgm:prSet/>
      <dgm:spPr/>
      <dgm:t>
        <a:bodyPr/>
        <a:lstStyle/>
        <a:p>
          <a:endParaRPr lang="tr-TR"/>
        </a:p>
      </dgm:t>
    </dgm:pt>
    <dgm:pt modelId="{A0B5A6BF-FD41-4FAF-9B52-5ECA2A8A61B8}">
      <dgm:prSet phldrT="[Metin]" phldr="0"/>
      <dgm:spPr/>
      <dgm:t>
        <a:bodyPr/>
        <a:lstStyle/>
        <a:p>
          <a:r>
            <a:rPr lang="tr-TR"/>
            <a:t>Sayısal Yöntemler</a:t>
          </a:r>
          <a:endParaRPr lang="tr-TR" dirty="0"/>
        </a:p>
      </dgm:t>
    </dgm:pt>
    <dgm:pt modelId="{52BA654A-7B9C-4FBE-AB14-5BDA87EA8CC9}" type="parTrans" cxnId="{E6D1B537-E8DD-43BC-9C54-5314AD211824}">
      <dgm:prSet/>
      <dgm:spPr/>
      <dgm:t>
        <a:bodyPr/>
        <a:lstStyle/>
        <a:p>
          <a:endParaRPr lang="tr-TR"/>
        </a:p>
      </dgm:t>
    </dgm:pt>
    <dgm:pt modelId="{725D1C6C-7CDA-42AE-B5F7-2AFC121321FA}" type="sibTrans" cxnId="{E6D1B537-E8DD-43BC-9C54-5314AD211824}">
      <dgm:prSet/>
      <dgm:spPr/>
      <dgm:t>
        <a:bodyPr/>
        <a:lstStyle/>
        <a:p>
          <a:endParaRPr lang="tr-TR"/>
        </a:p>
      </dgm:t>
    </dgm:pt>
    <dgm:pt modelId="{CE8256BB-D627-477B-9E02-53425BF11A55}" type="pres">
      <dgm:prSet presAssocID="{BEBEFC1B-EF0E-4CC2-8B88-CAE8DB71A689}" presName="hierChild1" presStyleCnt="0">
        <dgm:presLayoutVars>
          <dgm:orgChart val="1"/>
          <dgm:chPref val="1"/>
          <dgm:dir/>
          <dgm:animOne val="branch"/>
          <dgm:animLvl val="lvl"/>
          <dgm:resizeHandles/>
        </dgm:presLayoutVars>
      </dgm:prSet>
      <dgm:spPr/>
    </dgm:pt>
    <dgm:pt modelId="{0BF95166-180E-4C59-A832-D48EDE2D8B3D}" type="pres">
      <dgm:prSet presAssocID="{F46FC2F8-1103-4AAA-8E8E-1A56BAF892F4}" presName="hierRoot1" presStyleCnt="0">
        <dgm:presLayoutVars>
          <dgm:hierBranch val="init"/>
        </dgm:presLayoutVars>
      </dgm:prSet>
      <dgm:spPr/>
    </dgm:pt>
    <dgm:pt modelId="{9569DF97-E824-4522-B7BA-795D72B18418}" type="pres">
      <dgm:prSet presAssocID="{F46FC2F8-1103-4AAA-8E8E-1A56BAF892F4}" presName="rootComposite1" presStyleCnt="0"/>
      <dgm:spPr/>
    </dgm:pt>
    <dgm:pt modelId="{171695C6-9F17-4519-9CDE-704F714B9F2D}" type="pres">
      <dgm:prSet presAssocID="{F46FC2F8-1103-4AAA-8E8E-1A56BAF892F4}" presName="rootText1" presStyleLbl="node0" presStyleIdx="0" presStyleCnt="1">
        <dgm:presLayoutVars>
          <dgm:chPref val="3"/>
        </dgm:presLayoutVars>
      </dgm:prSet>
      <dgm:spPr/>
    </dgm:pt>
    <dgm:pt modelId="{17ADA3F6-4834-4DB0-B543-5FF84EFBF2B2}" type="pres">
      <dgm:prSet presAssocID="{F46FC2F8-1103-4AAA-8E8E-1A56BAF892F4}" presName="rootConnector1" presStyleLbl="node1" presStyleIdx="0" presStyleCnt="0"/>
      <dgm:spPr/>
    </dgm:pt>
    <dgm:pt modelId="{C4795482-B633-4EAA-B778-7D86F8FCF1EB}" type="pres">
      <dgm:prSet presAssocID="{F46FC2F8-1103-4AAA-8E8E-1A56BAF892F4}" presName="hierChild2" presStyleCnt="0"/>
      <dgm:spPr/>
    </dgm:pt>
    <dgm:pt modelId="{DCD2476B-58DB-4623-A0EA-9BBC830EDCAC}" type="pres">
      <dgm:prSet presAssocID="{B39FC74E-1179-41DA-A9CF-212CA449696C}" presName="Name37" presStyleLbl="parChTrans1D2" presStyleIdx="0" presStyleCnt="5"/>
      <dgm:spPr/>
    </dgm:pt>
    <dgm:pt modelId="{4D10C083-E138-444A-9D23-B147E1ED950A}" type="pres">
      <dgm:prSet presAssocID="{B549527E-A82A-4428-BF8D-25CB0D3FFD75}" presName="hierRoot2" presStyleCnt="0">
        <dgm:presLayoutVars>
          <dgm:hierBranch val="init"/>
        </dgm:presLayoutVars>
      </dgm:prSet>
      <dgm:spPr/>
    </dgm:pt>
    <dgm:pt modelId="{DEBC2E75-E0ED-4EDA-9891-75D18197F6A6}" type="pres">
      <dgm:prSet presAssocID="{B549527E-A82A-4428-BF8D-25CB0D3FFD75}" presName="rootComposite" presStyleCnt="0"/>
      <dgm:spPr/>
    </dgm:pt>
    <dgm:pt modelId="{C30B4364-E0AF-4151-A414-7070637C6786}" type="pres">
      <dgm:prSet presAssocID="{B549527E-A82A-4428-BF8D-25CB0D3FFD75}" presName="rootText" presStyleLbl="node2" presStyleIdx="0" presStyleCnt="5">
        <dgm:presLayoutVars>
          <dgm:chPref val="3"/>
        </dgm:presLayoutVars>
      </dgm:prSet>
      <dgm:spPr/>
    </dgm:pt>
    <dgm:pt modelId="{C90FD33E-AFB0-4297-B4FB-48A00715D778}" type="pres">
      <dgm:prSet presAssocID="{B549527E-A82A-4428-BF8D-25CB0D3FFD75}" presName="rootConnector" presStyleLbl="node2" presStyleIdx="0" presStyleCnt="5"/>
      <dgm:spPr/>
    </dgm:pt>
    <dgm:pt modelId="{016D6CEB-2EF0-47DD-BC78-7063A7894749}" type="pres">
      <dgm:prSet presAssocID="{B549527E-A82A-4428-BF8D-25CB0D3FFD75}" presName="hierChild4" presStyleCnt="0"/>
      <dgm:spPr/>
    </dgm:pt>
    <dgm:pt modelId="{206C2853-2A79-485B-A90F-CFE8E8B9AF8F}" type="pres">
      <dgm:prSet presAssocID="{B549527E-A82A-4428-BF8D-25CB0D3FFD75}" presName="hierChild5" presStyleCnt="0"/>
      <dgm:spPr/>
    </dgm:pt>
    <dgm:pt modelId="{E056B39D-0E88-45CB-B404-C50DAF254FDC}" type="pres">
      <dgm:prSet presAssocID="{64C72060-CB73-4C7B-A137-9E54A9B23A44}" presName="Name37" presStyleLbl="parChTrans1D2" presStyleIdx="1" presStyleCnt="5"/>
      <dgm:spPr/>
    </dgm:pt>
    <dgm:pt modelId="{94723ECB-109B-4ED4-A954-9A0130D5E2C9}" type="pres">
      <dgm:prSet presAssocID="{DBC0A6B3-DA76-47A2-BC66-D394FCE4264B}" presName="hierRoot2" presStyleCnt="0">
        <dgm:presLayoutVars>
          <dgm:hierBranch val="init"/>
        </dgm:presLayoutVars>
      </dgm:prSet>
      <dgm:spPr/>
    </dgm:pt>
    <dgm:pt modelId="{4F832E73-69F9-43C6-8CFD-76E397147D32}" type="pres">
      <dgm:prSet presAssocID="{DBC0A6B3-DA76-47A2-BC66-D394FCE4264B}" presName="rootComposite" presStyleCnt="0"/>
      <dgm:spPr/>
    </dgm:pt>
    <dgm:pt modelId="{6F94821F-2D60-449D-973E-7FED266076BC}" type="pres">
      <dgm:prSet presAssocID="{DBC0A6B3-DA76-47A2-BC66-D394FCE4264B}" presName="rootText" presStyleLbl="node2" presStyleIdx="1" presStyleCnt="5">
        <dgm:presLayoutVars>
          <dgm:chPref val="3"/>
        </dgm:presLayoutVars>
      </dgm:prSet>
      <dgm:spPr/>
    </dgm:pt>
    <dgm:pt modelId="{5DF3FEAA-4FA8-4504-91EF-0F7C234D631B}" type="pres">
      <dgm:prSet presAssocID="{DBC0A6B3-DA76-47A2-BC66-D394FCE4264B}" presName="rootConnector" presStyleLbl="node2" presStyleIdx="1" presStyleCnt="5"/>
      <dgm:spPr/>
    </dgm:pt>
    <dgm:pt modelId="{D8CC3A49-6DEE-472C-8AC6-55F76E36CE71}" type="pres">
      <dgm:prSet presAssocID="{DBC0A6B3-DA76-47A2-BC66-D394FCE4264B}" presName="hierChild4" presStyleCnt="0"/>
      <dgm:spPr/>
    </dgm:pt>
    <dgm:pt modelId="{F0D6C05A-4483-4EF2-8DC9-6431DEAEE693}" type="pres">
      <dgm:prSet presAssocID="{81A0D4CC-81D4-46D8-AE54-FBFC082BF8FB}" presName="Name37" presStyleLbl="parChTrans1D3" presStyleIdx="0" presStyleCnt="12"/>
      <dgm:spPr/>
    </dgm:pt>
    <dgm:pt modelId="{5F87AE22-261B-4B3D-875F-B8D0F8EABA20}" type="pres">
      <dgm:prSet presAssocID="{0F3DE1B6-DA12-4060-BF90-7D808149298D}" presName="hierRoot2" presStyleCnt="0">
        <dgm:presLayoutVars>
          <dgm:hierBranch val="init"/>
        </dgm:presLayoutVars>
      </dgm:prSet>
      <dgm:spPr/>
    </dgm:pt>
    <dgm:pt modelId="{3123BD54-8D92-4781-AD67-992152C9C7DE}" type="pres">
      <dgm:prSet presAssocID="{0F3DE1B6-DA12-4060-BF90-7D808149298D}" presName="rootComposite" presStyleCnt="0"/>
      <dgm:spPr/>
    </dgm:pt>
    <dgm:pt modelId="{A00BEE2D-85B5-44F4-8A08-96E19E0672D3}" type="pres">
      <dgm:prSet presAssocID="{0F3DE1B6-DA12-4060-BF90-7D808149298D}" presName="rootText" presStyleLbl="node3" presStyleIdx="0" presStyleCnt="12">
        <dgm:presLayoutVars>
          <dgm:chPref val="3"/>
        </dgm:presLayoutVars>
      </dgm:prSet>
      <dgm:spPr/>
    </dgm:pt>
    <dgm:pt modelId="{9EB66547-61E7-4345-A184-F37D48A7085E}" type="pres">
      <dgm:prSet presAssocID="{0F3DE1B6-DA12-4060-BF90-7D808149298D}" presName="rootConnector" presStyleLbl="node3" presStyleIdx="0" presStyleCnt="12"/>
      <dgm:spPr/>
    </dgm:pt>
    <dgm:pt modelId="{946923EE-099C-4065-810C-C92DA4F666E4}" type="pres">
      <dgm:prSet presAssocID="{0F3DE1B6-DA12-4060-BF90-7D808149298D}" presName="hierChild4" presStyleCnt="0"/>
      <dgm:spPr/>
    </dgm:pt>
    <dgm:pt modelId="{35B67298-7E95-4E79-88F0-5FEAF8EE929E}" type="pres">
      <dgm:prSet presAssocID="{0F3DE1B6-DA12-4060-BF90-7D808149298D}" presName="hierChild5" presStyleCnt="0"/>
      <dgm:spPr/>
    </dgm:pt>
    <dgm:pt modelId="{2F7EA513-9C7B-47B2-B2B9-3DF378B96E5F}" type="pres">
      <dgm:prSet presAssocID="{52BA654A-7B9C-4FBE-AB14-5BDA87EA8CC9}" presName="Name37" presStyleLbl="parChTrans1D3" presStyleIdx="1" presStyleCnt="12"/>
      <dgm:spPr/>
    </dgm:pt>
    <dgm:pt modelId="{D56B2DCA-F830-4F2D-8F73-0F4B57E99298}" type="pres">
      <dgm:prSet presAssocID="{A0B5A6BF-FD41-4FAF-9B52-5ECA2A8A61B8}" presName="hierRoot2" presStyleCnt="0">
        <dgm:presLayoutVars>
          <dgm:hierBranch val="init"/>
        </dgm:presLayoutVars>
      </dgm:prSet>
      <dgm:spPr/>
    </dgm:pt>
    <dgm:pt modelId="{E23AEAC1-910E-4C8D-A5B6-DCAC91653E1C}" type="pres">
      <dgm:prSet presAssocID="{A0B5A6BF-FD41-4FAF-9B52-5ECA2A8A61B8}" presName="rootComposite" presStyleCnt="0"/>
      <dgm:spPr/>
    </dgm:pt>
    <dgm:pt modelId="{484D882E-F169-4999-9B46-269079999595}" type="pres">
      <dgm:prSet presAssocID="{A0B5A6BF-FD41-4FAF-9B52-5ECA2A8A61B8}" presName="rootText" presStyleLbl="node3" presStyleIdx="1" presStyleCnt="12">
        <dgm:presLayoutVars>
          <dgm:chPref val="3"/>
        </dgm:presLayoutVars>
      </dgm:prSet>
      <dgm:spPr/>
    </dgm:pt>
    <dgm:pt modelId="{778F805E-BFB0-43BB-AE02-908971472397}" type="pres">
      <dgm:prSet presAssocID="{A0B5A6BF-FD41-4FAF-9B52-5ECA2A8A61B8}" presName="rootConnector" presStyleLbl="node3" presStyleIdx="1" presStyleCnt="12"/>
      <dgm:spPr/>
    </dgm:pt>
    <dgm:pt modelId="{8280009E-9F40-4DB4-B53C-4BA5C977B52D}" type="pres">
      <dgm:prSet presAssocID="{A0B5A6BF-FD41-4FAF-9B52-5ECA2A8A61B8}" presName="hierChild4" presStyleCnt="0"/>
      <dgm:spPr/>
    </dgm:pt>
    <dgm:pt modelId="{A3C51F4B-926B-4191-9286-DCF42A682DD0}" type="pres">
      <dgm:prSet presAssocID="{A0B5A6BF-FD41-4FAF-9B52-5ECA2A8A61B8}" presName="hierChild5" presStyleCnt="0"/>
      <dgm:spPr/>
    </dgm:pt>
    <dgm:pt modelId="{3EE9F1D5-984B-4FEA-B875-390650A0BA50}" type="pres">
      <dgm:prSet presAssocID="{6ED6776E-EE99-4255-AF7D-2EC878A3F675}" presName="Name37" presStyleLbl="parChTrans1D3" presStyleIdx="2" presStyleCnt="12"/>
      <dgm:spPr/>
    </dgm:pt>
    <dgm:pt modelId="{CE42CF73-4DBE-499C-8C10-9FE3352A040F}" type="pres">
      <dgm:prSet presAssocID="{2BDA3C37-0712-42E8-ACEE-F304A94D4826}" presName="hierRoot2" presStyleCnt="0">
        <dgm:presLayoutVars>
          <dgm:hierBranch val="init"/>
        </dgm:presLayoutVars>
      </dgm:prSet>
      <dgm:spPr/>
    </dgm:pt>
    <dgm:pt modelId="{4F28A029-6BDA-4A38-AC79-C810987B6A26}" type="pres">
      <dgm:prSet presAssocID="{2BDA3C37-0712-42E8-ACEE-F304A94D4826}" presName="rootComposite" presStyleCnt="0"/>
      <dgm:spPr/>
    </dgm:pt>
    <dgm:pt modelId="{FF7494AF-C235-4334-87B9-615AFCC856F5}" type="pres">
      <dgm:prSet presAssocID="{2BDA3C37-0712-42E8-ACEE-F304A94D4826}" presName="rootText" presStyleLbl="node3" presStyleIdx="2" presStyleCnt="12">
        <dgm:presLayoutVars>
          <dgm:chPref val="3"/>
        </dgm:presLayoutVars>
      </dgm:prSet>
      <dgm:spPr/>
    </dgm:pt>
    <dgm:pt modelId="{EC6C0B89-87FC-41E2-8DA1-B87A3879D247}" type="pres">
      <dgm:prSet presAssocID="{2BDA3C37-0712-42E8-ACEE-F304A94D4826}" presName="rootConnector" presStyleLbl="node3" presStyleIdx="2" presStyleCnt="12"/>
      <dgm:spPr/>
    </dgm:pt>
    <dgm:pt modelId="{9FF16636-3F66-4256-AF7C-D5496A5BC9F6}" type="pres">
      <dgm:prSet presAssocID="{2BDA3C37-0712-42E8-ACEE-F304A94D4826}" presName="hierChild4" presStyleCnt="0"/>
      <dgm:spPr/>
    </dgm:pt>
    <dgm:pt modelId="{95DAA14F-54D4-4338-9347-2450FAB63B9B}" type="pres">
      <dgm:prSet presAssocID="{2BDA3C37-0712-42E8-ACEE-F304A94D4826}" presName="hierChild5" presStyleCnt="0"/>
      <dgm:spPr/>
    </dgm:pt>
    <dgm:pt modelId="{E3986EC1-0DA5-4816-A5C0-0B720CB26185}" type="pres">
      <dgm:prSet presAssocID="{2C98804F-0E94-406D-A9C3-2F684AF9AD24}" presName="Name37" presStyleLbl="parChTrans1D3" presStyleIdx="3" presStyleCnt="12"/>
      <dgm:spPr/>
    </dgm:pt>
    <dgm:pt modelId="{9A6DDDEE-41C0-4A49-80C2-72919D4C5904}" type="pres">
      <dgm:prSet presAssocID="{0972F238-72F5-4E85-837E-5694383BF09D}" presName="hierRoot2" presStyleCnt="0">
        <dgm:presLayoutVars>
          <dgm:hierBranch val="init"/>
        </dgm:presLayoutVars>
      </dgm:prSet>
      <dgm:spPr/>
    </dgm:pt>
    <dgm:pt modelId="{307E607A-2812-4F6D-B538-765431CCFFF5}" type="pres">
      <dgm:prSet presAssocID="{0972F238-72F5-4E85-837E-5694383BF09D}" presName="rootComposite" presStyleCnt="0"/>
      <dgm:spPr/>
    </dgm:pt>
    <dgm:pt modelId="{1327496E-40CD-48F3-8894-FBC681A86D76}" type="pres">
      <dgm:prSet presAssocID="{0972F238-72F5-4E85-837E-5694383BF09D}" presName="rootText" presStyleLbl="node3" presStyleIdx="3" presStyleCnt="12">
        <dgm:presLayoutVars>
          <dgm:chPref val="3"/>
        </dgm:presLayoutVars>
      </dgm:prSet>
      <dgm:spPr/>
    </dgm:pt>
    <dgm:pt modelId="{62EFF24B-31EE-41CA-8658-38CF2B388123}" type="pres">
      <dgm:prSet presAssocID="{0972F238-72F5-4E85-837E-5694383BF09D}" presName="rootConnector" presStyleLbl="node3" presStyleIdx="3" presStyleCnt="12"/>
      <dgm:spPr/>
    </dgm:pt>
    <dgm:pt modelId="{17F6E680-EF08-4DC9-B9CC-98DC0B9D43C2}" type="pres">
      <dgm:prSet presAssocID="{0972F238-72F5-4E85-837E-5694383BF09D}" presName="hierChild4" presStyleCnt="0"/>
      <dgm:spPr/>
    </dgm:pt>
    <dgm:pt modelId="{D48F1691-0367-4160-9BF2-EAAA31BB60F5}" type="pres">
      <dgm:prSet presAssocID="{0972F238-72F5-4E85-837E-5694383BF09D}" presName="hierChild5" presStyleCnt="0"/>
      <dgm:spPr/>
    </dgm:pt>
    <dgm:pt modelId="{27C1C05D-3AA3-4460-9A8C-10748BBABB05}" type="pres">
      <dgm:prSet presAssocID="{B5DB6FC8-E88D-4D80-A196-0BF67AAF2893}" presName="Name37" presStyleLbl="parChTrans1D3" presStyleIdx="4" presStyleCnt="12"/>
      <dgm:spPr/>
    </dgm:pt>
    <dgm:pt modelId="{B3351AF6-AAC7-47A3-99EE-08F810088B93}" type="pres">
      <dgm:prSet presAssocID="{5D72B7FE-31BF-4A40-A20C-636453D3BCEB}" presName="hierRoot2" presStyleCnt="0">
        <dgm:presLayoutVars>
          <dgm:hierBranch val="init"/>
        </dgm:presLayoutVars>
      </dgm:prSet>
      <dgm:spPr/>
    </dgm:pt>
    <dgm:pt modelId="{876FC5A3-2B19-49D8-945A-D297DD300864}" type="pres">
      <dgm:prSet presAssocID="{5D72B7FE-31BF-4A40-A20C-636453D3BCEB}" presName="rootComposite" presStyleCnt="0"/>
      <dgm:spPr/>
    </dgm:pt>
    <dgm:pt modelId="{A1B83297-2D78-4635-8240-B5649030439B}" type="pres">
      <dgm:prSet presAssocID="{5D72B7FE-31BF-4A40-A20C-636453D3BCEB}" presName="rootText" presStyleLbl="node3" presStyleIdx="4" presStyleCnt="12">
        <dgm:presLayoutVars>
          <dgm:chPref val="3"/>
        </dgm:presLayoutVars>
      </dgm:prSet>
      <dgm:spPr/>
    </dgm:pt>
    <dgm:pt modelId="{529DDA48-48B9-4BD9-9BBC-F1B4B82C4DBC}" type="pres">
      <dgm:prSet presAssocID="{5D72B7FE-31BF-4A40-A20C-636453D3BCEB}" presName="rootConnector" presStyleLbl="node3" presStyleIdx="4" presStyleCnt="12"/>
      <dgm:spPr/>
    </dgm:pt>
    <dgm:pt modelId="{77C7E587-50CA-40B5-9130-2648C4710482}" type="pres">
      <dgm:prSet presAssocID="{5D72B7FE-31BF-4A40-A20C-636453D3BCEB}" presName="hierChild4" presStyleCnt="0"/>
      <dgm:spPr/>
    </dgm:pt>
    <dgm:pt modelId="{0DE6CF36-EAF7-49D4-B60F-FCD05752F33A}" type="pres">
      <dgm:prSet presAssocID="{5D72B7FE-31BF-4A40-A20C-636453D3BCEB}" presName="hierChild5" presStyleCnt="0"/>
      <dgm:spPr/>
    </dgm:pt>
    <dgm:pt modelId="{53D4AC49-393B-4033-A7D6-E8A90FA16C3D}" type="pres">
      <dgm:prSet presAssocID="{DBC0A6B3-DA76-47A2-BC66-D394FCE4264B}" presName="hierChild5" presStyleCnt="0"/>
      <dgm:spPr/>
    </dgm:pt>
    <dgm:pt modelId="{D52D3405-8CBF-4367-A694-B9EFFC7EC58F}" type="pres">
      <dgm:prSet presAssocID="{8EC94B82-974A-4603-BD0C-3046620D5F68}" presName="Name37" presStyleLbl="parChTrans1D2" presStyleIdx="2" presStyleCnt="5"/>
      <dgm:spPr/>
    </dgm:pt>
    <dgm:pt modelId="{EDCA5CD2-0795-485A-88DC-7421F104865F}" type="pres">
      <dgm:prSet presAssocID="{B192DC7C-AC50-4E3A-B905-A60C2307BAB4}" presName="hierRoot2" presStyleCnt="0">
        <dgm:presLayoutVars>
          <dgm:hierBranch val="init"/>
        </dgm:presLayoutVars>
      </dgm:prSet>
      <dgm:spPr/>
    </dgm:pt>
    <dgm:pt modelId="{3C25C164-3337-466D-B3D4-6A2850734AB4}" type="pres">
      <dgm:prSet presAssocID="{B192DC7C-AC50-4E3A-B905-A60C2307BAB4}" presName="rootComposite" presStyleCnt="0"/>
      <dgm:spPr/>
    </dgm:pt>
    <dgm:pt modelId="{60309ADC-859C-4F25-A43C-26964583FE17}" type="pres">
      <dgm:prSet presAssocID="{B192DC7C-AC50-4E3A-B905-A60C2307BAB4}" presName="rootText" presStyleLbl="node2" presStyleIdx="2" presStyleCnt="5">
        <dgm:presLayoutVars>
          <dgm:chPref val="3"/>
        </dgm:presLayoutVars>
      </dgm:prSet>
      <dgm:spPr/>
    </dgm:pt>
    <dgm:pt modelId="{51131960-F105-4564-A14D-C364008E3029}" type="pres">
      <dgm:prSet presAssocID="{B192DC7C-AC50-4E3A-B905-A60C2307BAB4}" presName="rootConnector" presStyleLbl="node2" presStyleIdx="2" presStyleCnt="5"/>
      <dgm:spPr/>
    </dgm:pt>
    <dgm:pt modelId="{4EC39F10-BC55-4199-8677-608F5D80C53D}" type="pres">
      <dgm:prSet presAssocID="{B192DC7C-AC50-4E3A-B905-A60C2307BAB4}" presName="hierChild4" presStyleCnt="0"/>
      <dgm:spPr/>
    </dgm:pt>
    <dgm:pt modelId="{3FF23DEC-145F-42FE-AA4D-DC1180BECB63}" type="pres">
      <dgm:prSet presAssocID="{36E91C2C-9555-4564-98EC-703FB2746D4E}" presName="Name37" presStyleLbl="parChTrans1D3" presStyleIdx="5" presStyleCnt="12"/>
      <dgm:spPr/>
    </dgm:pt>
    <dgm:pt modelId="{36EEED6D-A2A8-4CA3-A2C2-186DF38FBA73}" type="pres">
      <dgm:prSet presAssocID="{A5E66C0A-EA68-49E5-9103-6AC22C21178A}" presName="hierRoot2" presStyleCnt="0">
        <dgm:presLayoutVars>
          <dgm:hierBranch val="init"/>
        </dgm:presLayoutVars>
      </dgm:prSet>
      <dgm:spPr/>
    </dgm:pt>
    <dgm:pt modelId="{E488F9A7-1B18-4D64-9CE6-35A0DF48FDA8}" type="pres">
      <dgm:prSet presAssocID="{A5E66C0A-EA68-49E5-9103-6AC22C21178A}" presName="rootComposite" presStyleCnt="0"/>
      <dgm:spPr/>
    </dgm:pt>
    <dgm:pt modelId="{161DC554-CDB2-4871-ACC1-451AD9C33176}" type="pres">
      <dgm:prSet presAssocID="{A5E66C0A-EA68-49E5-9103-6AC22C21178A}" presName="rootText" presStyleLbl="node3" presStyleIdx="5" presStyleCnt="12">
        <dgm:presLayoutVars>
          <dgm:chPref val="3"/>
        </dgm:presLayoutVars>
      </dgm:prSet>
      <dgm:spPr/>
    </dgm:pt>
    <dgm:pt modelId="{585EB763-90A5-4DA0-9175-B35E781BEF51}" type="pres">
      <dgm:prSet presAssocID="{A5E66C0A-EA68-49E5-9103-6AC22C21178A}" presName="rootConnector" presStyleLbl="node3" presStyleIdx="5" presStyleCnt="12"/>
      <dgm:spPr/>
    </dgm:pt>
    <dgm:pt modelId="{05B4FE57-ACC7-475F-AB70-74BDD2B7A8DC}" type="pres">
      <dgm:prSet presAssocID="{A5E66C0A-EA68-49E5-9103-6AC22C21178A}" presName="hierChild4" presStyleCnt="0"/>
      <dgm:spPr/>
    </dgm:pt>
    <dgm:pt modelId="{C2BECFC7-D5E2-44E4-B821-49400B2F765F}" type="pres">
      <dgm:prSet presAssocID="{A5E66C0A-EA68-49E5-9103-6AC22C21178A}" presName="hierChild5" presStyleCnt="0"/>
      <dgm:spPr/>
    </dgm:pt>
    <dgm:pt modelId="{D0E379DB-5E11-416A-B4B6-9C1CA2B4A328}" type="pres">
      <dgm:prSet presAssocID="{07AC2AD6-4265-4BE3-AFCC-2519033C441D}" presName="Name37" presStyleLbl="parChTrans1D3" presStyleIdx="6" presStyleCnt="12"/>
      <dgm:spPr/>
    </dgm:pt>
    <dgm:pt modelId="{58079AF5-437E-44D6-96EB-8D7430244F84}" type="pres">
      <dgm:prSet presAssocID="{C758F38E-ADFE-44AA-BB56-B4396E421659}" presName="hierRoot2" presStyleCnt="0">
        <dgm:presLayoutVars>
          <dgm:hierBranch val="init"/>
        </dgm:presLayoutVars>
      </dgm:prSet>
      <dgm:spPr/>
    </dgm:pt>
    <dgm:pt modelId="{B41429C7-9DB9-4A31-898B-5F31502C7315}" type="pres">
      <dgm:prSet presAssocID="{C758F38E-ADFE-44AA-BB56-B4396E421659}" presName="rootComposite" presStyleCnt="0"/>
      <dgm:spPr/>
    </dgm:pt>
    <dgm:pt modelId="{008940FD-9022-4D6A-AF69-F097E61AA1EF}" type="pres">
      <dgm:prSet presAssocID="{C758F38E-ADFE-44AA-BB56-B4396E421659}" presName="rootText" presStyleLbl="node3" presStyleIdx="6" presStyleCnt="12">
        <dgm:presLayoutVars>
          <dgm:chPref val="3"/>
        </dgm:presLayoutVars>
      </dgm:prSet>
      <dgm:spPr/>
    </dgm:pt>
    <dgm:pt modelId="{690B2898-64CC-42F3-A466-DA247647BE62}" type="pres">
      <dgm:prSet presAssocID="{C758F38E-ADFE-44AA-BB56-B4396E421659}" presName="rootConnector" presStyleLbl="node3" presStyleIdx="6" presStyleCnt="12"/>
      <dgm:spPr/>
    </dgm:pt>
    <dgm:pt modelId="{AE4A1E8A-EE42-44A8-ADFC-C5DC8826613D}" type="pres">
      <dgm:prSet presAssocID="{C758F38E-ADFE-44AA-BB56-B4396E421659}" presName="hierChild4" presStyleCnt="0"/>
      <dgm:spPr/>
    </dgm:pt>
    <dgm:pt modelId="{D4F05B7A-85B7-4E84-90D8-A86202F55E7B}" type="pres">
      <dgm:prSet presAssocID="{C758F38E-ADFE-44AA-BB56-B4396E421659}" presName="hierChild5" presStyleCnt="0"/>
      <dgm:spPr/>
    </dgm:pt>
    <dgm:pt modelId="{E3829F6C-3F48-4D20-BBC4-18352CEB950C}" type="pres">
      <dgm:prSet presAssocID="{B192DC7C-AC50-4E3A-B905-A60C2307BAB4}" presName="hierChild5" presStyleCnt="0"/>
      <dgm:spPr/>
    </dgm:pt>
    <dgm:pt modelId="{66CFD8B4-F2E1-4DBB-B7AB-5158B56E433B}" type="pres">
      <dgm:prSet presAssocID="{4B6FB10E-1E57-48C2-9BA1-45A52920E2D6}" presName="Name37" presStyleLbl="parChTrans1D2" presStyleIdx="3" presStyleCnt="5"/>
      <dgm:spPr/>
    </dgm:pt>
    <dgm:pt modelId="{1BDBE93E-598E-42A2-AC3B-494642EDCFBA}" type="pres">
      <dgm:prSet presAssocID="{99B3142D-0FFC-45AF-A045-9687AA57CA58}" presName="hierRoot2" presStyleCnt="0">
        <dgm:presLayoutVars>
          <dgm:hierBranch val="init"/>
        </dgm:presLayoutVars>
      </dgm:prSet>
      <dgm:spPr/>
    </dgm:pt>
    <dgm:pt modelId="{75FCC44D-5A05-4AA2-B608-13AD73B504AD}" type="pres">
      <dgm:prSet presAssocID="{99B3142D-0FFC-45AF-A045-9687AA57CA58}" presName="rootComposite" presStyleCnt="0"/>
      <dgm:spPr/>
    </dgm:pt>
    <dgm:pt modelId="{A2353F85-3F06-4D3B-9E04-17BC61B6DE25}" type="pres">
      <dgm:prSet presAssocID="{99B3142D-0FFC-45AF-A045-9687AA57CA58}" presName="rootText" presStyleLbl="node2" presStyleIdx="3" presStyleCnt="5">
        <dgm:presLayoutVars>
          <dgm:chPref val="3"/>
        </dgm:presLayoutVars>
      </dgm:prSet>
      <dgm:spPr/>
    </dgm:pt>
    <dgm:pt modelId="{A4267563-F03F-4018-BF3F-6A6761BF78B4}" type="pres">
      <dgm:prSet presAssocID="{99B3142D-0FFC-45AF-A045-9687AA57CA58}" presName="rootConnector" presStyleLbl="node2" presStyleIdx="3" presStyleCnt="5"/>
      <dgm:spPr/>
    </dgm:pt>
    <dgm:pt modelId="{606A271C-4E81-49DA-BB88-1EE22C380CE5}" type="pres">
      <dgm:prSet presAssocID="{99B3142D-0FFC-45AF-A045-9687AA57CA58}" presName="hierChild4" presStyleCnt="0"/>
      <dgm:spPr/>
    </dgm:pt>
    <dgm:pt modelId="{E9F7FECC-8594-434E-B9BC-5147D05C89E4}" type="pres">
      <dgm:prSet presAssocID="{C0FBBF23-64A5-433C-8AE3-FDB794660F9E}" presName="Name37" presStyleLbl="parChTrans1D3" presStyleIdx="7" presStyleCnt="12"/>
      <dgm:spPr/>
    </dgm:pt>
    <dgm:pt modelId="{54A6747D-552E-4109-9BE0-AB1B3DFF340A}" type="pres">
      <dgm:prSet presAssocID="{FCB7AB0D-B069-4B77-8E3A-0A978F98FFB6}" presName="hierRoot2" presStyleCnt="0">
        <dgm:presLayoutVars>
          <dgm:hierBranch val="init"/>
        </dgm:presLayoutVars>
      </dgm:prSet>
      <dgm:spPr/>
    </dgm:pt>
    <dgm:pt modelId="{608DC77C-C9B6-4D29-8AD1-35D5C28FAD90}" type="pres">
      <dgm:prSet presAssocID="{FCB7AB0D-B069-4B77-8E3A-0A978F98FFB6}" presName="rootComposite" presStyleCnt="0"/>
      <dgm:spPr/>
    </dgm:pt>
    <dgm:pt modelId="{B2E6B31B-E53F-4C76-AECB-AFD96C8DC0D8}" type="pres">
      <dgm:prSet presAssocID="{FCB7AB0D-B069-4B77-8E3A-0A978F98FFB6}" presName="rootText" presStyleLbl="node3" presStyleIdx="7" presStyleCnt="12">
        <dgm:presLayoutVars>
          <dgm:chPref val="3"/>
        </dgm:presLayoutVars>
      </dgm:prSet>
      <dgm:spPr/>
    </dgm:pt>
    <dgm:pt modelId="{0DFA8BD5-FBFB-487F-AB41-09FC76712EF4}" type="pres">
      <dgm:prSet presAssocID="{FCB7AB0D-B069-4B77-8E3A-0A978F98FFB6}" presName="rootConnector" presStyleLbl="node3" presStyleIdx="7" presStyleCnt="12"/>
      <dgm:spPr/>
    </dgm:pt>
    <dgm:pt modelId="{49249AE2-9958-4ABF-B572-3C924384A646}" type="pres">
      <dgm:prSet presAssocID="{FCB7AB0D-B069-4B77-8E3A-0A978F98FFB6}" presName="hierChild4" presStyleCnt="0"/>
      <dgm:spPr/>
    </dgm:pt>
    <dgm:pt modelId="{D96F0782-6BBA-4C06-8FFA-0EF30CD8A493}" type="pres">
      <dgm:prSet presAssocID="{FCB7AB0D-B069-4B77-8E3A-0A978F98FFB6}" presName="hierChild5" presStyleCnt="0"/>
      <dgm:spPr/>
    </dgm:pt>
    <dgm:pt modelId="{2473B3CA-2D73-493A-A81B-954DC713994C}" type="pres">
      <dgm:prSet presAssocID="{5EF7C4D2-584D-4A25-A627-882C151E3292}" presName="Name37" presStyleLbl="parChTrans1D3" presStyleIdx="8" presStyleCnt="12"/>
      <dgm:spPr/>
    </dgm:pt>
    <dgm:pt modelId="{C729AC5A-192D-4816-80FF-A83B5A4399FA}" type="pres">
      <dgm:prSet presAssocID="{E91B4FE4-CEDD-4A90-8302-FA2B0F8E0375}" presName="hierRoot2" presStyleCnt="0">
        <dgm:presLayoutVars>
          <dgm:hierBranch val="init"/>
        </dgm:presLayoutVars>
      </dgm:prSet>
      <dgm:spPr/>
    </dgm:pt>
    <dgm:pt modelId="{5F30F5C1-EC7F-4C1C-B4E9-56E0E58F07CF}" type="pres">
      <dgm:prSet presAssocID="{E91B4FE4-CEDD-4A90-8302-FA2B0F8E0375}" presName="rootComposite" presStyleCnt="0"/>
      <dgm:spPr/>
    </dgm:pt>
    <dgm:pt modelId="{C44B50AA-83B2-492E-B261-AFAE3644299D}" type="pres">
      <dgm:prSet presAssocID="{E91B4FE4-CEDD-4A90-8302-FA2B0F8E0375}" presName="rootText" presStyleLbl="node3" presStyleIdx="8" presStyleCnt="12">
        <dgm:presLayoutVars>
          <dgm:chPref val="3"/>
        </dgm:presLayoutVars>
      </dgm:prSet>
      <dgm:spPr/>
    </dgm:pt>
    <dgm:pt modelId="{52B8BF58-1ABA-47B3-AFE4-81EBF2300D8F}" type="pres">
      <dgm:prSet presAssocID="{E91B4FE4-CEDD-4A90-8302-FA2B0F8E0375}" presName="rootConnector" presStyleLbl="node3" presStyleIdx="8" presStyleCnt="12"/>
      <dgm:spPr/>
    </dgm:pt>
    <dgm:pt modelId="{74529049-0A14-4047-9B44-E536AEBCC041}" type="pres">
      <dgm:prSet presAssocID="{E91B4FE4-CEDD-4A90-8302-FA2B0F8E0375}" presName="hierChild4" presStyleCnt="0"/>
      <dgm:spPr/>
    </dgm:pt>
    <dgm:pt modelId="{D0BB962A-B716-4351-A4F5-9CCB9894DA39}" type="pres">
      <dgm:prSet presAssocID="{E91B4FE4-CEDD-4A90-8302-FA2B0F8E0375}" presName="hierChild5" presStyleCnt="0"/>
      <dgm:spPr/>
    </dgm:pt>
    <dgm:pt modelId="{D7E7A9F2-D4AD-4F58-839D-4326E0C9D916}" type="pres">
      <dgm:prSet presAssocID="{99B3142D-0FFC-45AF-A045-9687AA57CA58}" presName="hierChild5" presStyleCnt="0"/>
      <dgm:spPr/>
    </dgm:pt>
    <dgm:pt modelId="{77D5A595-0396-4C3E-A4D9-3D36FAECDB2E}" type="pres">
      <dgm:prSet presAssocID="{CB105CE2-EF38-45CE-A4E0-2B8EA08C0F48}" presName="Name37" presStyleLbl="parChTrans1D2" presStyleIdx="4" presStyleCnt="5"/>
      <dgm:spPr/>
    </dgm:pt>
    <dgm:pt modelId="{DC060417-93C3-4AF1-AD22-686D29BBAED9}" type="pres">
      <dgm:prSet presAssocID="{CE183630-35E2-4436-B8BD-F4892BB37984}" presName="hierRoot2" presStyleCnt="0">
        <dgm:presLayoutVars>
          <dgm:hierBranch val="init"/>
        </dgm:presLayoutVars>
      </dgm:prSet>
      <dgm:spPr/>
    </dgm:pt>
    <dgm:pt modelId="{7F9187E4-59A8-44E4-A70B-D67DF74BC8BF}" type="pres">
      <dgm:prSet presAssocID="{CE183630-35E2-4436-B8BD-F4892BB37984}" presName="rootComposite" presStyleCnt="0"/>
      <dgm:spPr/>
    </dgm:pt>
    <dgm:pt modelId="{BE6733A1-6271-49F9-9833-51F47974CB46}" type="pres">
      <dgm:prSet presAssocID="{CE183630-35E2-4436-B8BD-F4892BB37984}" presName="rootText" presStyleLbl="node2" presStyleIdx="4" presStyleCnt="5">
        <dgm:presLayoutVars>
          <dgm:chPref val="3"/>
        </dgm:presLayoutVars>
      </dgm:prSet>
      <dgm:spPr/>
    </dgm:pt>
    <dgm:pt modelId="{550A8D84-56AD-4034-97D8-F00BF489265F}" type="pres">
      <dgm:prSet presAssocID="{CE183630-35E2-4436-B8BD-F4892BB37984}" presName="rootConnector" presStyleLbl="node2" presStyleIdx="4" presStyleCnt="5"/>
      <dgm:spPr/>
    </dgm:pt>
    <dgm:pt modelId="{B97E572D-9AC2-4AD4-8172-CD7E27AA348E}" type="pres">
      <dgm:prSet presAssocID="{CE183630-35E2-4436-B8BD-F4892BB37984}" presName="hierChild4" presStyleCnt="0"/>
      <dgm:spPr/>
    </dgm:pt>
    <dgm:pt modelId="{229362E2-2217-426F-9DF7-F883BF01B722}" type="pres">
      <dgm:prSet presAssocID="{6D2B1EBB-AD5A-4BBA-990A-8ADD1A65EF98}" presName="Name37" presStyleLbl="parChTrans1D3" presStyleIdx="9" presStyleCnt="12"/>
      <dgm:spPr/>
    </dgm:pt>
    <dgm:pt modelId="{1966951E-DCE0-47E9-AC2C-C7EDA877BEF2}" type="pres">
      <dgm:prSet presAssocID="{84DF496A-9CE2-43B4-A8F1-38F5C3B4C6FF}" presName="hierRoot2" presStyleCnt="0">
        <dgm:presLayoutVars>
          <dgm:hierBranch val="init"/>
        </dgm:presLayoutVars>
      </dgm:prSet>
      <dgm:spPr/>
    </dgm:pt>
    <dgm:pt modelId="{08E225B8-D066-4D8C-B99A-474A58AEC7A7}" type="pres">
      <dgm:prSet presAssocID="{84DF496A-9CE2-43B4-A8F1-38F5C3B4C6FF}" presName="rootComposite" presStyleCnt="0"/>
      <dgm:spPr/>
    </dgm:pt>
    <dgm:pt modelId="{C4CD3D25-0F9B-4323-B768-5CC3C7DD8011}" type="pres">
      <dgm:prSet presAssocID="{84DF496A-9CE2-43B4-A8F1-38F5C3B4C6FF}" presName="rootText" presStyleLbl="node3" presStyleIdx="9" presStyleCnt="12">
        <dgm:presLayoutVars>
          <dgm:chPref val="3"/>
        </dgm:presLayoutVars>
      </dgm:prSet>
      <dgm:spPr/>
    </dgm:pt>
    <dgm:pt modelId="{689F1173-B463-4058-B664-5FB17E42F11B}" type="pres">
      <dgm:prSet presAssocID="{84DF496A-9CE2-43B4-A8F1-38F5C3B4C6FF}" presName="rootConnector" presStyleLbl="node3" presStyleIdx="9" presStyleCnt="12"/>
      <dgm:spPr/>
    </dgm:pt>
    <dgm:pt modelId="{CA395FE0-4F21-4844-A942-FCD27E870810}" type="pres">
      <dgm:prSet presAssocID="{84DF496A-9CE2-43B4-A8F1-38F5C3B4C6FF}" presName="hierChild4" presStyleCnt="0"/>
      <dgm:spPr/>
    </dgm:pt>
    <dgm:pt modelId="{73F6F4C3-221C-45BE-A778-02B525E5741F}" type="pres">
      <dgm:prSet presAssocID="{84DF496A-9CE2-43B4-A8F1-38F5C3B4C6FF}" presName="hierChild5" presStyleCnt="0"/>
      <dgm:spPr/>
    </dgm:pt>
    <dgm:pt modelId="{CCC8C532-1923-4D20-95C8-88FED7FA9759}" type="pres">
      <dgm:prSet presAssocID="{3CEF92A1-8DEE-43F5-81C0-D0E6CFEE24BC}" presName="Name37" presStyleLbl="parChTrans1D3" presStyleIdx="10" presStyleCnt="12"/>
      <dgm:spPr/>
    </dgm:pt>
    <dgm:pt modelId="{45ED989F-32EB-46D0-987F-A1DDE73868C6}" type="pres">
      <dgm:prSet presAssocID="{F350A945-72C1-4EE6-8A93-A86FC238F2FB}" presName="hierRoot2" presStyleCnt="0">
        <dgm:presLayoutVars>
          <dgm:hierBranch val="init"/>
        </dgm:presLayoutVars>
      </dgm:prSet>
      <dgm:spPr/>
    </dgm:pt>
    <dgm:pt modelId="{8E5166A9-B139-485E-9034-E80AB63D207B}" type="pres">
      <dgm:prSet presAssocID="{F350A945-72C1-4EE6-8A93-A86FC238F2FB}" presName="rootComposite" presStyleCnt="0"/>
      <dgm:spPr/>
    </dgm:pt>
    <dgm:pt modelId="{4AF94CA8-78FB-44BA-A2D6-4BE8654B2451}" type="pres">
      <dgm:prSet presAssocID="{F350A945-72C1-4EE6-8A93-A86FC238F2FB}" presName="rootText" presStyleLbl="node3" presStyleIdx="10" presStyleCnt="12">
        <dgm:presLayoutVars>
          <dgm:chPref val="3"/>
        </dgm:presLayoutVars>
      </dgm:prSet>
      <dgm:spPr/>
    </dgm:pt>
    <dgm:pt modelId="{6E72D51D-B0E8-4195-8604-CDCE8163E934}" type="pres">
      <dgm:prSet presAssocID="{F350A945-72C1-4EE6-8A93-A86FC238F2FB}" presName="rootConnector" presStyleLbl="node3" presStyleIdx="10" presStyleCnt="12"/>
      <dgm:spPr/>
    </dgm:pt>
    <dgm:pt modelId="{44449B58-BD83-4F2E-A88E-3455990CA236}" type="pres">
      <dgm:prSet presAssocID="{F350A945-72C1-4EE6-8A93-A86FC238F2FB}" presName="hierChild4" presStyleCnt="0"/>
      <dgm:spPr/>
    </dgm:pt>
    <dgm:pt modelId="{987B7BE4-F722-4D1D-9CB4-74102891B970}" type="pres">
      <dgm:prSet presAssocID="{F350A945-72C1-4EE6-8A93-A86FC238F2FB}" presName="hierChild5" presStyleCnt="0"/>
      <dgm:spPr/>
    </dgm:pt>
    <dgm:pt modelId="{204D9EB5-A8BD-4549-B7D4-2726197CA186}" type="pres">
      <dgm:prSet presAssocID="{3EE99F3C-FD3D-4E50-A862-71586087A8DE}" presName="Name37" presStyleLbl="parChTrans1D3" presStyleIdx="11" presStyleCnt="12"/>
      <dgm:spPr/>
    </dgm:pt>
    <dgm:pt modelId="{3EF9F7EF-45D4-483A-82D4-61DA7AF60913}" type="pres">
      <dgm:prSet presAssocID="{D7CDDC15-3057-439A-BC35-88C28181B4F0}" presName="hierRoot2" presStyleCnt="0">
        <dgm:presLayoutVars>
          <dgm:hierBranch val="init"/>
        </dgm:presLayoutVars>
      </dgm:prSet>
      <dgm:spPr/>
    </dgm:pt>
    <dgm:pt modelId="{78AB0C13-6D7B-4EEE-9104-46B03C290199}" type="pres">
      <dgm:prSet presAssocID="{D7CDDC15-3057-439A-BC35-88C28181B4F0}" presName="rootComposite" presStyleCnt="0"/>
      <dgm:spPr/>
    </dgm:pt>
    <dgm:pt modelId="{E58D8347-1B4A-466B-9569-EF5C9157FAC7}" type="pres">
      <dgm:prSet presAssocID="{D7CDDC15-3057-439A-BC35-88C28181B4F0}" presName="rootText" presStyleLbl="node3" presStyleIdx="11" presStyleCnt="12">
        <dgm:presLayoutVars>
          <dgm:chPref val="3"/>
        </dgm:presLayoutVars>
      </dgm:prSet>
      <dgm:spPr/>
    </dgm:pt>
    <dgm:pt modelId="{589B5717-A9A0-4D18-A1FC-25E5CA2C32B5}" type="pres">
      <dgm:prSet presAssocID="{D7CDDC15-3057-439A-BC35-88C28181B4F0}" presName="rootConnector" presStyleLbl="node3" presStyleIdx="11" presStyleCnt="12"/>
      <dgm:spPr/>
    </dgm:pt>
    <dgm:pt modelId="{E30876D9-DC99-4926-B8A2-56402A4859AA}" type="pres">
      <dgm:prSet presAssocID="{D7CDDC15-3057-439A-BC35-88C28181B4F0}" presName="hierChild4" presStyleCnt="0"/>
      <dgm:spPr/>
    </dgm:pt>
    <dgm:pt modelId="{2DBEDE80-7963-40BE-916F-B176B4078355}" type="pres">
      <dgm:prSet presAssocID="{D7CDDC15-3057-439A-BC35-88C28181B4F0}" presName="hierChild5" presStyleCnt="0"/>
      <dgm:spPr/>
    </dgm:pt>
    <dgm:pt modelId="{EDD79B9C-41FB-4163-8C7E-860C0E680D34}" type="pres">
      <dgm:prSet presAssocID="{CE183630-35E2-4436-B8BD-F4892BB37984}" presName="hierChild5" presStyleCnt="0"/>
      <dgm:spPr/>
    </dgm:pt>
    <dgm:pt modelId="{B4100C24-CB55-485F-B924-7CB8928CFB37}" type="pres">
      <dgm:prSet presAssocID="{F46FC2F8-1103-4AAA-8E8E-1A56BAF892F4}" presName="hierChild3" presStyleCnt="0"/>
      <dgm:spPr/>
    </dgm:pt>
  </dgm:ptLst>
  <dgm:cxnLst>
    <dgm:cxn modelId="{817DAD04-CC39-43DE-A624-2FD330186CDD}" type="presOf" srcId="{BEBEFC1B-EF0E-4CC2-8B88-CAE8DB71A689}" destId="{CE8256BB-D627-477B-9E02-53425BF11A55}" srcOrd="0" destOrd="0" presId="urn:microsoft.com/office/officeart/2005/8/layout/orgChart1"/>
    <dgm:cxn modelId="{4045FB04-CDEB-4270-A956-0ACC73B9DCE5}" srcId="{DBC0A6B3-DA76-47A2-BC66-D394FCE4264B}" destId="{0972F238-72F5-4E85-837E-5694383BF09D}" srcOrd="3" destOrd="0" parTransId="{2C98804F-0E94-406D-A9C3-2F684AF9AD24}" sibTransId="{708D575D-F7F7-4E63-AE12-4761E449B2C9}"/>
    <dgm:cxn modelId="{B0624D08-D3F1-4877-A5D4-52DB206840EF}" type="presOf" srcId="{3EE99F3C-FD3D-4E50-A862-71586087A8DE}" destId="{204D9EB5-A8BD-4549-B7D4-2726197CA186}" srcOrd="0" destOrd="0" presId="urn:microsoft.com/office/officeart/2005/8/layout/orgChart1"/>
    <dgm:cxn modelId="{CE79E20C-A978-4E9F-9F22-A6F7F0863649}" type="presOf" srcId="{2BDA3C37-0712-42E8-ACEE-F304A94D4826}" destId="{FF7494AF-C235-4334-87B9-615AFCC856F5}" srcOrd="0" destOrd="0" presId="urn:microsoft.com/office/officeart/2005/8/layout/orgChart1"/>
    <dgm:cxn modelId="{66CF7C0D-BB0F-4507-98AB-EAFB6F5E7F6B}" type="presOf" srcId="{D7CDDC15-3057-439A-BC35-88C28181B4F0}" destId="{589B5717-A9A0-4D18-A1FC-25E5CA2C32B5}" srcOrd="1" destOrd="0" presId="urn:microsoft.com/office/officeart/2005/8/layout/orgChart1"/>
    <dgm:cxn modelId="{99194F10-CF7C-4247-BD7A-4D68CD447E80}" type="presOf" srcId="{E91B4FE4-CEDD-4A90-8302-FA2B0F8E0375}" destId="{C44B50AA-83B2-492E-B261-AFAE3644299D}" srcOrd="0" destOrd="0" presId="urn:microsoft.com/office/officeart/2005/8/layout/orgChart1"/>
    <dgm:cxn modelId="{F1BCD116-49B6-4ACE-A631-D7AE8650E187}" type="presOf" srcId="{36E91C2C-9555-4564-98EC-703FB2746D4E}" destId="{3FF23DEC-145F-42FE-AA4D-DC1180BECB63}" srcOrd="0" destOrd="0" presId="urn:microsoft.com/office/officeart/2005/8/layout/orgChart1"/>
    <dgm:cxn modelId="{DD83761B-C3B4-4246-8C7B-9FD419E0F5F0}" type="presOf" srcId="{E91B4FE4-CEDD-4A90-8302-FA2B0F8E0375}" destId="{52B8BF58-1ABA-47B3-AFE4-81EBF2300D8F}" srcOrd="1" destOrd="0" presId="urn:microsoft.com/office/officeart/2005/8/layout/orgChart1"/>
    <dgm:cxn modelId="{074ABC1D-D80F-48AF-850D-EC84CDF922D9}" type="presOf" srcId="{99B3142D-0FFC-45AF-A045-9687AA57CA58}" destId="{A4267563-F03F-4018-BF3F-6A6761BF78B4}" srcOrd="1" destOrd="0" presId="urn:microsoft.com/office/officeart/2005/8/layout/orgChart1"/>
    <dgm:cxn modelId="{16B35D1F-49A6-4D3D-912D-CBBCAB5053DB}" type="presOf" srcId="{F46FC2F8-1103-4AAA-8E8E-1A56BAF892F4}" destId="{171695C6-9F17-4519-9CDE-704F714B9F2D}" srcOrd="0" destOrd="0" presId="urn:microsoft.com/office/officeart/2005/8/layout/orgChart1"/>
    <dgm:cxn modelId="{526C431F-6A2C-4944-B093-791522F03A72}" srcId="{99B3142D-0FFC-45AF-A045-9687AA57CA58}" destId="{FCB7AB0D-B069-4B77-8E3A-0A978F98FFB6}" srcOrd="0" destOrd="0" parTransId="{C0FBBF23-64A5-433C-8AE3-FDB794660F9E}" sibTransId="{CCC49270-31B7-4227-9019-33D906100FE8}"/>
    <dgm:cxn modelId="{EDEA2F27-12CA-4017-AB60-0BEC122FDA4F}" type="presOf" srcId="{6ED6776E-EE99-4255-AF7D-2EC878A3F675}" destId="{3EE9F1D5-984B-4FEA-B875-390650A0BA50}" srcOrd="0" destOrd="0" presId="urn:microsoft.com/office/officeart/2005/8/layout/orgChart1"/>
    <dgm:cxn modelId="{3E823127-2BDC-43D6-8CEA-D0BEE3A181D8}" srcId="{F46FC2F8-1103-4AAA-8E8E-1A56BAF892F4}" destId="{B192DC7C-AC50-4E3A-B905-A60C2307BAB4}" srcOrd="2" destOrd="0" parTransId="{8EC94B82-974A-4603-BD0C-3046620D5F68}" sibTransId="{14DF3F83-0A89-4DF0-8BDF-2A8E9CDD0B0D}"/>
    <dgm:cxn modelId="{AEF65E27-6FC0-4F4C-A395-8F18249DB8FA}" srcId="{F46FC2F8-1103-4AAA-8E8E-1A56BAF892F4}" destId="{DBC0A6B3-DA76-47A2-BC66-D394FCE4264B}" srcOrd="1" destOrd="0" parTransId="{64C72060-CB73-4C7B-A137-9E54A9B23A44}" sibTransId="{1D538BBC-2A95-4F22-ACBE-668A698A9BCE}"/>
    <dgm:cxn modelId="{DA984F27-5801-4A51-93FA-C3E6C65E155D}" srcId="{F46FC2F8-1103-4AAA-8E8E-1A56BAF892F4}" destId="{B549527E-A82A-4428-BF8D-25CB0D3FFD75}" srcOrd="0" destOrd="0" parTransId="{B39FC74E-1179-41DA-A9CF-212CA449696C}" sibTransId="{65A72F14-C27B-4588-BA32-CD3A971F2AFD}"/>
    <dgm:cxn modelId="{26DF222F-AEF5-433D-971D-759EA5879A49}" type="presOf" srcId="{C758F38E-ADFE-44AA-BB56-B4396E421659}" destId="{690B2898-64CC-42F3-A466-DA247647BE62}" srcOrd="1" destOrd="0" presId="urn:microsoft.com/office/officeart/2005/8/layout/orgChart1"/>
    <dgm:cxn modelId="{5E14752F-892C-4ADE-B90F-3CDB826D0321}" type="presOf" srcId="{5EF7C4D2-584D-4A25-A627-882C151E3292}" destId="{2473B3CA-2D73-493A-A81B-954DC713994C}" srcOrd="0" destOrd="0" presId="urn:microsoft.com/office/officeart/2005/8/layout/orgChart1"/>
    <dgm:cxn modelId="{EAE68130-3898-4B26-82F3-240094451614}" type="presOf" srcId="{A5E66C0A-EA68-49E5-9103-6AC22C21178A}" destId="{161DC554-CDB2-4871-ACC1-451AD9C33176}" srcOrd="0" destOrd="0" presId="urn:microsoft.com/office/officeart/2005/8/layout/orgChart1"/>
    <dgm:cxn modelId="{5F05F133-CFB5-4A9C-8043-82DCBC6481AA}" type="presOf" srcId="{F350A945-72C1-4EE6-8A93-A86FC238F2FB}" destId="{4AF94CA8-78FB-44BA-A2D6-4BE8654B2451}" srcOrd="0" destOrd="0" presId="urn:microsoft.com/office/officeart/2005/8/layout/orgChart1"/>
    <dgm:cxn modelId="{E6D1B537-E8DD-43BC-9C54-5314AD211824}" srcId="{DBC0A6B3-DA76-47A2-BC66-D394FCE4264B}" destId="{A0B5A6BF-FD41-4FAF-9B52-5ECA2A8A61B8}" srcOrd="1" destOrd="0" parTransId="{52BA654A-7B9C-4FBE-AB14-5BDA87EA8CC9}" sibTransId="{725D1C6C-7CDA-42AE-B5F7-2AFC121321FA}"/>
    <dgm:cxn modelId="{6C62433B-C3C7-41E0-8027-0741B49BF1EC}" type="presOf" srcId="{0F3DE1B6-DA12-4060-BF90-7D808149298D}" destId="{A00BEE2D-85B5-44F4-8A08-96E19E0672D3}" srcOrd="0" destOrd="0" presId="urn:microsoft.com/office/officeart/2005/8/layout/orgChart1"/>
    <dgm:cxn modelId="{7251253D-5063-4C67-8D8E-3D2A09BFB822}" type="presOf" srcId="{0972F238-72F5-4E85-837E-5694383BF09D}" destId="{62EFF24B-31EE-41CA-8658-38CF2B388123}" srcOrd="1" destOrd="0" presId="urn:microsoft.com/office/officeart/2005/8/layout/orgChart1"/>
    <dgm:cxn modelId="{5605543E-1958-4FDA-A30C-8B281C466555}" type="presOf" srcId="{B5DB6FC8-E88D-4D80-A196-0BF67AAF2893}" destId="{27C1C05D-3AA3-4460-9A8C-10748BBABB05}" srcOrd="0" destOrd="0" presId="urn:microsoft.com/office/officeart/2005/8/layout/orgChart1"/>
    <dgm:cxn modelId="{1B5A2E60-98C8-4619-A174-AA8D426F2E02}" type="presOf" srcId="{84DF496A-9CE2-43B4-A8F1-38F5C3B4C6FF}" destId="{C4CD3D25-0F9B-4323-B768-5CC3C7DD8011}" srcOrd="0" destOrd="0" presId="urn:microsoft.com/office/officeart/2005/8/layout/orgChart1"/>
    <dgm:cxn modelId="{E66F1747-0D04-4C6B-9A6D-28CE9B2B5863}" type="presOf" srcId="{A0B5A6BF-FD41-4FAF-9B52-5ECA2A8A61B8}" destId="{778F805E-BFB0-43BB-AE02-908971472397}" srcOrd="1" destOrd="0" presId="urn:microsoft.com/office/officeart/2005/8/layout/orgChart1"/>
    <dgm:cxn modelId="{CF63BC49-32E4-47A3-8558-39F29AE543C1}" type="presOf" srcId="{6D2B1EBB-AD5A-4BBA-990A-8ADD1A65EF98}" destId="{229362E2-2217-426F-9DF7-F883BF01B722}" srcOrd="0" destOrd="0" presId="urn:microsoft.com/office/officeart/2005/8/layout/orgChart1"/>
    <dgm:cxn modelId="{ABE5B66A-8BDE-447A-A6EC-B42D39F3DAFF}" srcId="{DBC0A6B3-DA76-47A2-BC66-D394FCE4264B}" destId="{2BDA3C37-0712-42E8-ACEE-F304A94D4826}" srcOrd="2" destOrd="0" parTransId="{6ED6776E-EE99-4255-AF7D-2EC878A3F675}" sibTransId="{B9F581B7-026D-464A-9B14-E4CA45ECD330}"/>
    <dgm:cxn modelId="{9089F04A-E3E8-4170-8059-1452D0CE3641}" type="presOf" srcId="{0972F238-72F5-4E85-837E-5694383BF09D}" destId="{1327496E-40CD-48F3-8894-FBC681A86D76}" srcOrd="0" destOrd="0" presId="urn:microsoft.com/office/officeart/2005/8/layout/orgChart1"/>
    <dgm:cxn modelId="{BA5D974E-3360-473A-9E5B-98078E7B7F7D}" type="presOf" srcId="{2C98804F-0E94-406D-A9C3-2F684AF9AD24}" destId="{E3986EC1-0DA5-4816-A5C0-0B720CB26185}" srcOrd="0" destOrd="0" presId="urn:microsoft.com/office/officeart/2005/8/layout/orgChart1"/>
    <dgm:cxn modelId="{6B8D376F-8274-496E-B29B-C5FF05D57A7C}" type="presOf" srcId="{FCB7AB0D-B069-4B77-8E3A-0A978F98FFB6}" destId="{0DFA8BD5-FBFB-487F-AB41-09FC76712EF4}" srcOrd="1" destOrd="0" presId="urn:microsoft.com/office/officeart/2005/8/layout/orgChart1"/>
    <dgm:cxn modelId="{9EC74150-96DC-4C1D-854C-E43DF67756EF}" type="presOf" srcId="{A0B5A6BF-FD41-4FAF-9B52-5ECA2A8A61B8}" destId="{484D882E-F169-4999-9B46-269079999595}" srcOrd="0" destOrd="0" presId="urn:microsoft.com/office/officeart/2005/8/layout/orgChart1"/>
    <dgm:cxn modelId="{135DF652-B215-49A7-B240-AD22EE3D6667}" type="presOf" srcId="{C758F38E-ADFE-44AA-BB56-B4396E421659}" destId="{008940FD-9022-4D6A-AF69-F097E61AA1EF}" srcOrd="0" destOrd="0" presId="urn:microsoft.com/office/officeart/2005/8/layout/orgChart1"/>
    <dgm:cxn modelId="{18454273-AD21-41AF-853A-60B298380055}" type="presOf" srcId="{64C72060-CB73-4C7B-A137-9E54A9B23A44}" destId="{E056B39D-0E88-45CB-B404-C50DAF254FDC}" srcOrd="0" destOrd="0" presId="urn:microsoft.com/office/officeart/2005/8/layout/orgChart1"/>
    <dgm:cxn modelId="{6F254E53-6BE1-4FF7-91FD-897E94E7E969}" type="presOf" srcId="{99B3142D-0FFC-45AF-A045-9687AA57CA58}" destId="{A2353F85-3F06-4D3B-9E04-17BC61B6DE25}" srcOrd="0" destOrd="0" presId="urn:microsoft.com/office/officeart/2005/8/layout/orgChart1"/>
    <dgm:cxn modelId="{D6A26378-AE02-4AEF-A343-018B7D925E68}" srcId="{F46FC2F8-1103-4AAA-8E8E-1A56BAF892F4}" destId="{99B3142D-0FFC-45AF-A045-9687AA57CA58}" srcOrd="3" destOrd="0" parTransId="{4B6FB10E-1E57-48C2-9BA1-45A52920E2D6}" sibTransId="{28F60380-ED35-45A8-AA47-38FA9340F58F}"/>
    <dgm:cxn modelId="{F108E17B-4552-4A4E-9714-96465B97B2C2}" type="presOf" srcId="{3CEF92A1-8DEE-43F5-81C0-D0E6CFEE24BC}" destId="{CCC8C532-1923-4D20-95C8-88FED7FA9759}" srcOrd="0" destOrd="0" presId="urn:microsoft.com/office/officeart/2005/8/layout/orgChart1"/>
    <dgm:cxn modelId="{5264A97E-F5C3-4EEC-A25C-3ECE959CA215}" type="presOf" srcId="{5D72B7FE-31BF-4A40-A20C-636453D3BCEB}" destId="{A1B83297-2D78-4635-8240-B5649030439B}" srcOrd="0" destOrd="0" presId="urn:microsoft.com/office/officeart/2005/8/layout/orgChart1"/>
    <dgm:cxn modelId="{8EA3A97E-13FA-48BF-B094-1E5FBEE7D82C}" type="presOf" srcId="{B549527E-A82A-4428-BF8D-25CB0D3FFD75}" destId="{C90FD33E-AFB0-4297-B4FB-48A00715D778}" srcOrd="1" destOrd="0" presId="urn:microsoft.com/office/officeart/2005/8/layout/orgChart1"/>
    <dgm:cxn modelId="{C4307580-8157-4A50-B726-25AF2F695A51}" type="presOf" srcId="{84DF496A-9CE2-43B4-A8F1-38F5C3B4C6FF}" destId="{689F1173-B463-4058-B664-5FB17E42F11B}" srcOrd="1" destOrd="0" presId="urn:microsoft.com/office/officeart/2005/8/layout/orgChart1"/>
    <dgm:cxn modelId="{4B7A1186-96C2-48FC-ACC8-0782E859A812}" srcId="{CE183630-35E2-4436-B8BD-F4892BB37984}" destId="{84DF496A-9CE2-43B4-A8F1-38F5C3B4C6FF}" srcOrd="0" destOrd="0" parTransId="{6D2B1EBB-AD5A-4BBA-990A-8ADD1A65EF98}" sibTransId="{05360DB5-796C-44A4-AB00-F8543DD49069}"/>
    <dgm:cxn modelId="{BDF2B799-3B8F-4B65-B2B8-5C32A61EBE65}" type="presOf" srcId="{81A0D4CC-81D4-46D8-AE54-FBFC082BF8FB}" destId="{F0D6C05A-4483-4EF2-8DC9-6431DEAEE693}" srcOrd="0" destOrd="0" presId="urn:microsoft.com/office/officeart/2005/8/layout/orgChart1"/>
    <dgm:cxn modelId="{B165609F-377C-496A-9B06-73D3565A56D3}" type="presOf" srcId="{07AC2AD6-4265-4BE3-AFCC-2519033C441D}" destId="{D0E379DB-5E11-416A-B4B6-9C1CA2B4A328}" srcOrd="0" destOrd="0" presId="urn:microsoft.com/office/officeart/2005/8/layout/orgChart1"/>
    <dgm:cxn modelId="{E981A49F-F746-4E21-99C3-19120459166D}" type="presOf" srcId="{B549527E-A82A-4428-BF8D-25CB0D3FFD75}" destId="{C30B4364-E0AF-4151-A414-7070637C6786}" srcOrd="0" destOrd="0" presId="urn:microsoft.com/office/officeart/2005/8/layout/orgChart1"/>
    <dgm:cxn modelId="{2B6415A0-4D04-4EF2-A6E8-317CC6DAAE74}" srcId="{DBC0A6B3-DA76-47A2-BC66-D394FCE4264B}" destId="{0F3DE1B6-DA12-4060-BF90-7D808149298D}" srcOrd="0" destOrd="0" parTransId="{81A0D4CC-81D4-46D8-AE54-FBFC082BF8FB}" sibTransId="{9F215583-3CD7-47A1-BE73-B81936B497A1}"/>
    <dgm:cxn modelId="{ED80B2A8-346C-4CE2-8C0E-68BEB2803707}" type="presOf" srcId="{B192DC7C-AC50-4E3A-B905-A60C2307BAB4}" destId="{60309ADC-859C-4F25-A43C-26964583FE17}" srcOrd="0" destOrd="0" presId="urn:microsoft.com/office/officeart/2005/8/layout/orgChart1"/>
    <dgm:cxn modelId="{AD234BAE-B531-4860-839C-B515C33CDF85}" type="presOf" srcId="{D7CDDC15-3057-439A-BC35-88C28181B4F0}" destId="{E58D8347-1B4A-466B-9569-EF5C9157FAC7}" srcOrd="0" destOrd="0" presId="urn:microsoft.com/office/officeart/2005/8/layout/orgChart1"/>
    <dgm:cxn modelId="{95A301B3-AA0E-4920-B6A3-21D0D1FD8FEB}" srcId="{CE183630-35E2-4436-B8BD-F4892BB37984}" destId="{F350A945-72C1-4EE6-8A93-A86FC238F2FB}" srcOrd="1" destOrd="0" parTransId="{3CEF92A1-8DEE-43F5-81C0-D0E6CFEE24BC}" sibTransId="{98C941A5-C1D8-4270-8625-A93349968878}"/>
    <dgm:cxn modelId="{652B72B3-58E9-438C-84E5-485D0AA04550}" type="presOf" srcId="{F46FC2F8-1103-4AAA-8E8E-1A56BAF892F4}" destId="{17ADA3F6-4834-4DB0-B543-5FF84EFBF2B2}" srcOrd="1" destOrd="0" presId="urn:microsoft.com/office/officeart/2005/8/layout/orgChart1"/>
    <dgm:cxn modelId="{F10B5CB4-AFDF-45D2-A70B-1CD21C243D5D}" srcId="{CE183630-35E2-4436-B8BD-F4892BB37984}" destId="{D7CDDC15-3057-439A-BC35-88C28181B4F0}" srcOrd="2" destOrd="0" parTransId="{3EE99F3C-FD3D-4E50-A862-71586087A8DE}" sibTransId="{8AC0C19F-B4A7-4E3F-B81C-2B435867656A}"/>
    <dgm:cxn modelId="{F00340B6-073E-48EC-8F68-EEFA58F35ED8}" type="presOf" srcId="{2BDA3C37-0712-42E8-ACEE-F304A94D4826}" destId="{EC6C0B89-87FC-41E2-8DA1-B87A3879D247}" srcOrd="1" destOrd="0" presId="urn:microsoft.com/office/officeart/2005/8/layout/orgChart1"/>
    <dgm:cxn modelId="{B326B6B6-E899-4C29-9A66-79E28DDED33D}" type="presOf" srcId="{5D72B7FE-31BF-4A40-A20C-636453D3BCEB}" destId="{529DDA48-48B9-4BD9-9BBC-F1B4B82C4DBC}" srcOrd="1" destOrd="0" presId="urn:microsoft.com/office/officeart/2005/8/layout/orgChart1"/>
    <dgm:cxn modelId="{A289DDB6-F6BD-4084-989D-0954A6C19126}" type="presOf" srcId="{DBC0A6B3-DA76-47A2-BC66-D394FCE4264B}" destId="{6F94821F-2D60-449D-973E-7FED266076BC}" srcOrd="0" destOrd="0" presId="urn:microsoft.com/office/officeart/2005/8/layout/orgChart1"/>
    <dgm:cxn modelId="{12BEF9BA-60C6-43F8-8431-82D2CB4DA123}" type="presOf" srcId="{52BA654A-7B9C-4FBE-AB14-5BDA87EA8CC9}" destId="{2F7EA513-9C7B-47B2-B2B9-3DF378B96E5F}" srcOrd="0" destOrd="0" presId="urn:microsoft.com/office/officeart/2005/8/layout/orgChart1"/>
    <dgm:cxn modelId="{9CA932BC-E43B-4E7E-8EED-63A97F51E0C1}" type="presOf" srcId="{A5E66C0A-EA68-49E5-9103-6AC22C21178A}" destId="{585EB763-90A5-4DA0-9175-B35E781BEF51}" srcOrd="1" destOrd="0" presId="urn:microsoft.com/office/officeart/2005/8/layout/orgChart1"/>
    <dgm:cxn modelId="{9C7222D3-1405-4CE2-850C-131357406025}" type="presOf" srcId="{B39FC74E-1179-41DA-A9CF-212CA449696C}" destId="{DCD2476B-58DB-4623-A0EA-9BBC830EDCAC}" srcOrd="0" destOrd="0" presId="urn:microsoft.com/office/officeart/2005/8/layout/orgChart1"/>
    <dgm:cxn modelId="{1D05FCD5-FC6D-4A73-BA82-E0B969AE8CE8}" srcId="{DBC0A6B3-DA76-47A2-BC66-D394FCE4264B}" destId="{5D72B7FE-31BF-4A40-A20C-636453D3BCEB}" srcOrd="4" destOrd="0" parTransId="{B5DB6FC8-E88D-4D80-A196-0BF67AAF2893}" sibTransId="{B064A2DC-C4FC-437C-9323-7FA94299D9E8}"/>
    <dgm:cxn modelId="{5A53E0D9-9C28-4BDD-B1AF-065903AB19CA}" type="presOf" srcId="{CB105CE2-EF38-45CE-A4E0-2B8EA08C0F48}" destId="{77D5A595-0396-4C3E-A4D9-3D36FAECDB2E}" srcOrd="0" destOrd="0" presId="urn:microsoft.com/office/officeart/2005/8/layout/orgChart1"/>
    <dgm:cxn modelId="{FC37B6DB-3D4B-4D57-8C28-0C2143134A84}" type="presOf" srcId="{CE183630-35E2-4436-B8BD-F4892BB37984}" destId="{550A8D84-56AD-4034-97D8-F00BF489265F}" srcOrd="1" destOrd="0" presId="urn:microsoft.com/office/officeart/2005/8/layout/orgChart1"/>
    <dgm:cxn modelId="{1649D0DD-3585-48FE-9A46-B3D683E185AC}" srcId="{99B3142D-0FFC-45AF-A045-9687AA57CA58}" destId="{E91B4FE4-CEDD-4A90-8302-FA2B0F8E0375}" srcOrd="1" destOrd="0" parTransId="{5EF7C4D2-584D-4A25-A627-882C151E3292}" sibTransId="{B40A4028-06AE-4A60-A90E-F82A52FECD2B}"/>
    <dgm:cxn modelId="{4B935EDE-774B-41BD-B45E-9866D6182973}" srcId="{B192DC7C-AC50-4E3A-B905-A60C2307BAB4}" destId="{C758F38E-ADFE-44AA-BB56-B4396E421659}" srcOrd="1" destOrd="0" parTransId="{07AC2AD6-4265-4BE3-AFCC-2519033C441D}" sibTransId="{83D31B2C-2FF2-49B5-8E36-270469F53258}"/>
    <dgm:cxn modelId="{FA4F60E1-212F-4D4F-BEDA-3DA6A0F1D666}" type="presOf" srcId="{FCB7AB0D-B069-4B77-8E3A-0A978F98FFB6}" destId="{B2E6B31B-E53F-4C76-AECB-AFD96C8DC0D8}" srcOrd="0" destOrd="0" presId="urn:microsoft.com/office/officeart/2005/8/layout/orgChart1"/>
    <dgm:cxn modelId="{9FBF91E3-2E64-4130-A041-F470301A3C5E}" type="presOf" srcId="{8EC94B82-974A-4603-BD0C-3046620D5F68}" destId="{D52D3405-8CBF-4367-A694-B9EFFC7EC58F}" srcOrd="0" destOrd="0" presId="urn:microsoft.com/office/officeart/2005/8/layout/orgChart1"/>
    <dgm:cxn modelId="{59A9CAE7-4195-4DE0-A46D-0CB69E5185C0}" type="presOf" srcId="{DBC0A6B3-DA76-47A2-BC66-D394FCE4264B}" destId="{5DF3FEAA-4FA8-4504-91EF-0F7C234D631B}" srcOrd="1" destOrd="0" presId="urn:microsoft.com/office/officeart/2005/8/layout/orgChart1"/>
    <dgm:cxn modelId="{66459DE8-73D0-417B-B86F-3C0270207C8A}" srcId="{BEBEFC1B-EF0E-4CC2-8B88-CAE8DB71A689}" destId="{F46FC2F8-1103-4AAA-8E8E-1A56BAF892F4}" srcOrd="0" destOrd="0" parTransId="{36135117-AB44-402E-9820-EF5AE8E081B7}" sibTransId="{395C7E37-9EC0-4028-993B-18172598FC33}"/>
    <dgm:cxn modelId="{3B5DBCED-7778-4450-B169-A51342D22FF6}" srcId="{F46FC2F8-1103-4AAA-8E8E-1A56BAF892F4}" destId="{CE183630-35E2-4436-B8BD-F4892BB37984}" srcOrd="4" destOrd="0" parTransId="{CB105CE2-EF38-45CE-A4E0-2B8EA08C0F48}" sibTransId="{1D5747D1-266D-473F-8F39-BDDF662EE453}"/>
    <dgm:cxn modelId="{34EFB9F2-0326-42C9-9107-67E62E8A3D39}" type="presOf" srcId="{4B6FB10E-1E57-48C2-9BA1-45A52920E2D6}" destId="{66CFD8B4-F2E1-4DBB-B7AB-5158B56E433B}" srcOrd="0" destOrd="0" presId="urn:microsoft.com/office/officeart/2005/8/layout/orgChart1"/>
    <dgm:cxn modelId="{111816F4-32C3-43E4-A473-CEDE40A1BF2C}" type="presOf" srcId="{CE183630-35E2-4436-B8BD-F4892BB37984}" destId="{BE6733A1-6271-49F9-9833-51F47974CB46}" srcOrd="0" destOrd="0" presId="urn:microsoft.com/office/officeart/2005/8/layout/orgChart1"/>
    <dgm:cxn modelId="{726BA4F5-3C6E-491B-85F5-E2E4F112F3CA}" type="presOf" srcId="{F350A945-72C1-4EE6-8A93-A86FC238F2FB}" destId="{6E72D51D-B0E8-4195-8604-CDCE8163E934}" srcOrd="1" destOrd="0" presId="urn:microsoft.com/office/officeart/2005/8/layout/orgChart1"/>
    <dgm:cxn modelId="{DFA0DFF7-1584-4158-90A6-1FBB4CA5FD58}" type="presOf" srcId="{B192DC7C-AC50-4E3A-B905-A60C2307BAB4}" destId="{51131960-F105-4564-A14D-C364008E3029}" srcOrd="1" destOrd="0" presId="urn:microsoft.com/office/officeart/2005/8/layout/orgChart1"/>
    <dgm:cxn modelId="{ABAD92F9-A023-49A0-B74D-572A777F7544}" type="presOf" srcId="{C0FBBF23-64A5-433C-8AE3-FDB794660F9E}" destId="{E9F7FECC-8594-434E-B9BC-5147D05C89E4}" srcOrd="0" destOrd="0" presId="urn:microsoft.com/office/officeart/2005/8/layout/orgChart1"/>
    <dgm:cxn modelId="{17D6FCFB-4A0B-40CD-A574-A6BA482EB475}" srcId="{B192DC7C-AC50-4E3A-B905-A60C2307BAB4}" destId="{A5E66C0A-EA68-49E5-9103-6AC22C21178A}" srcOrd="0" destOrd="0" parTransId="{36E91C2C-9555-4564-98EC-703FB2746D4E}" sibTransId="{74E3CCD4-27FD-4B44-BAB9-72D737C47F9E}"/>
    <dgm:cxn modelId="{8B782FFE-CA72-40DB-8F67-74C4C4D6C7A3}" type="presOf" srcId="{0F3DE1B6-DA12-4060-BF90-7D808149298D}" destId="{9EB66547-61E7-4345-A184-F37D48A7085E}" srcOrd="1" destOrd="0" presId="urn:microsoft.com/office/officeart/2005/8/layout/orgChart1"/>
    <dgm:cxn modelId="{D44CB405-6FC6-4944-B1DD-8F4C0DC6F1C2}" type="presParOf" srcId="{CE8256BB-D627-477B-9E02-53425BF11A55}" destId="{0BF95166-180E-4C59-A832-D48EDE2D8B3D}" srcOrd="0" destOrd="0" presId="urn:microsoft.com/office/officeart/2005/8/layout/orgChart1"/>
    <dgm:cxn modelId="{97513DEB-B5FD-4E8C-B3A1-42101A2A662B}" type="presParOf" srcId="{0BF95166-180E-4C59-A832-D48EDE2D8B3D}" destId="{9569DF97-E824-4522-B7BA-795D72B18418}" srcOrd="0" destOrd="0" presId="urn:microsoft.com/office/officeart/2005/8/layout/orgChart1"/>
    <dgm:cxn modelId="{CA8B82AC-F538-4693-BB5B-66B956D246A6}" type="presParOf" srcId="{9569DF97-E824-4522-B7BA-795D72B18418}" destId="{171695C6-9F17-4519-9CDE-704F714B9F2D}" srcOrd="0" destOrd="0" presId="urn:microsoft.com/office/officeart/2005/8/layout/orgChart1"/>
    <dgm:cxn modelId="{1ADA32A7-3601-4A8D-9A57-25D562F975E1}" type="presParOf" srcId="{9569DF97-E824-4522-B7BA-795D72B18418}" destId="{17ADA3F6-4834-4DB0-B543-5FF84EFBF2B2}" srcOrd="1" destOrd="0" presId="urn:microsoft.com/office/officeart/2005/8/layout/orgChart1"/>
    <dgm:cxn modelId="{3857D521-A081-454A-9950-2FCE9D91E137}" type="presParOf" srcId="{0BF95166-180E-4C59-A832-D48EDE2D8B3D}" destId="{C4795482-B633-4EAA-B778-7D86F8FCF1EB}" srcOrd="1" destOrd="0" presId="urn:microsoft.com/office/officeart/2005/8/layout/orgChart1"/>
    <dgm:cxn modelId="{306AC134-A72B-42F3-98D8-16B1F4022CD9}" type="presParOf" srcId="{C4795482-B633-4EAA-B778-7D86F8FCF1EB}" destId="{DCD2476B-58DB-4623-A0EA-9BBC830EDCAC}" srcOrd="0" destOrd="0" presId="urn:microsoft.com/office/officeart/2005/8/layout/orgChart1"/>
    <dgm:cxn modelId="{93D0D883-0AF6-428D-8DA3-2D68D67D027E}" type="presParOf" srcId="{C4795482-B633-4EAA-B778-7D86F8FCF1EB}" destId="{4D10C083-E138-444A-9D23-B147E1ED950A}" srcOrd="1" destOrd="0" presId="urn:microsoft.com/office/officeart/2005/8/layout/orgChart1"/>
    <dgm:cxn modelId="{CAA70372-CF37-40F3-A20D-E094784A147C}" type="presParOf" srcId="{4D10C083-E138-444A-9D23-B147E1ED950A}" destId="{DEBC2E75-E0ED-4EDA-9891-75D18197F6A6}" srcOrd="0" destOrd="0" presId="urn:microsoft.com/office/officeart/2005/8/layout/orgChart1"/>
    <dgm:cxn modelId="{1333991E-4221-42B0-9686-2881D960095D}" type="presParOf" srcId="{DEBC2E75-E0ED-4EDA-9891-75D18197F6A6}" destId="{C30B4364-E0AF-4151-A414-7070637C6786}" srcOrd="0" destOrd="0" presId="urn:microsoft.com/office/officeart/2005/8/layout/orgChart1"/>
    <dgm:cxn modelId="{3DE0144C-42C8-45FA-A19B-98BDD2083D6F}" type="presParOf" srcId="{DEBC2E75-E0ED-4EDA-9891-75D18197F6A6}" destId="{C90FD33E-AFB0-4297-B4FB-48A00715D778}" srcOrd="1" destOrd="0" presId="urn:microsoft.com/office/officeart/2005/8/layout/orgChart1"/>
    <dgm:cxn modelId="{95E418B1-9E36-470B-80D3-C3AA6B229C93}" type="presParOf" srcId="{4D10C083-E138-444A-9D23-B147E1ED950A}" destId="{016D6CEB-2EF0-47DD-BC78-7063A7894749}" srcOrd="1" destOrd="0" presId="urn:microsoft.com/office/officeart/2005/8/layout/orgChart1"/>
    <dgm:cxn modelId="{AE239EB5-3033-413E-8684-B230C89A94AB}" type="presParOf" srcId="{4D10C083-E138-444A-9D23-B147E1ED950A}" destId="{206C2853-2A79-485B-A90F-CFE8E8B9AF8F}" srcOrd="2" destOrd="0" presId="urn:microsoft.com/office/officeart/2005/8/layout/orgChart1"/>
    <dgm:cxn modelId="{30CA23C5-3D11-4F73-AE57-5F2981EA7107}" type="presParOf" srcId="{C4795482-B633-4EAA-B778-7D86F8FCF1EB}" destId="{E056B39D-0E88-45CB-B404-C50DAF254FDC}" srcOrd="2" destOrd="0" presId="urn:microsoft.com/office/officeart/2005/8/layout/orgChart1"/>
    <dgm:cxn modelId="{BAF317BA-83CF-4976-867C-1879FB7F4148}" type="presParOf" srcId="{C4795482-B633-4EAA-B778-7D86F8FCF1EB}" destId="{94723ECB-109B-4ED4-A954-9A0130D5E2C9}" srcOrd="3" destOrd="0" presId="urn:microsoft.com/office/officeart/2005/8/layout/orgChart1"/>
    <dgm:cxn modelId="{02B37146-DA68-4D19-8F25-9F92EF525D31}" type="presParOf" srcId="{94723ECB-109B-4ED4-A954-9A0130D5E2C9}" destId="{4F832E73-69F9-43C6-8CFD-76E397147D32}" srcOrd="0" destOrd="0" presId="urn:microsoft.com/office/officeart/2005/8/layout/orgChart1"/>
    <dgm:cxn modelId="{F531A204-3523-4FB3-A699-9F812FF7F7E5}" type="presParOf" srcId="{4F832E73-69F9-43C6-8CFD-76E397147D32}" destId="{6F94821F-2D60-449D-973E-7FED266076BC}" srcOrd="0" destOrd="0" presId="urn:microsoft.com/office/officeart/2005/8/layout/orgChart1"/>
    <dgm:cxn modelId="{DB160BF4-ED25-4BFC-B2D5-F73A701A4FCA}" type="presParOf" srcId="{4F832E73-69F9-43C6-8CFD-76E397147D32}" destId="{5DF3FEAA-4FA8-4504-91EF-0F7C234D631B}" srcOrd="1" destOrd="0" presId="urn:microsoft.com/office/officeart/2005/8/layout/orgChart1"/>
    <dgm:cxn modelId="{0EDADD8B-767C-42EC-A342-A40191ED8A67}" type="presParOf" srcId="{94723ECB-109B-4ED4-A954-9A0130D5E2C9}" destId="{D8CC3A49-6DEE-472C-8AC6-55F76E36CE71}" srcOrd="1" destOrd="0" presId="urn:microsoft.com/office/officeart/2005/8/layout/orgChart1"/>
    <dgm:cxn modelId="{A302B19C-EB16-46B1-BC4D-54A1FF839A9C}" type="presParOf" srcId="{D8CC3A49-6DEE-472C-8AC6-55F76E36CE71}" destId="{F0D6C05A-4483-4EF2-8DC9-6431DEAEE693}" srcOrd="0" destOrd="0" presId="urn:microsoft.com/office/officeart/2005/8/layout/orgChart1"/>
    <dgm:cxn modelId="{6F35A610-DB59-4F8F-8B4E-3A474D13F0F3}" type="presParOf" srcId="{D8CC3A49-6DEE-472C-8AC6-55F76E36CE71}" destId="{5F87AE22-261B-4B3D-875F-B8D0F8EABA20}" srcOrd="1" destOrd="0" presId="urn:microsoft.com/office/officeart/2005/8/layout/orgChart1"/>
    <dgm:cxn modelId="{CE451E99-2CA5-48D1-9D6B-EEAC414F854C}" type="presParOf" srcId="{5F87AE22-261B-4B3D-875F-B8D0F8EABA20}" destId="{3123BD54-8D92-4781-AD67-992152C9C7DE}" srcOrd="0" destOrd="0" presId="urn:microsoft.com/office/officeart/2005/8/layout/orgChart1"/>
    <dgm:cxn modelId="{52CCBB87-FB48-4F0C-96DF-F65CB85C6D65}" type="presParOf" srcId="{3123BD54-8D92-4781-AD67-992152C9C7DE}" destId="{A00BEE2D-85B5-44F4-8A08-96E19E0672D3}" srcOrd="0" destOrd="0" presId="urn:microsoft.com/office/officeart/2005/8/layout/orgChart1"/>
    <dgm:cxn modelId="{659D9E8F-99B0-42C1-A167-168317D14020}" type="presParOf" srcId="{3123BD54-8D92-4781-AD67-992152C9C7DE}" destId="{9EB66547-61E7-4345-A184-F37D48A7085E}" srcOrd="1" destOrd="0" presId="urn:microsoft.com/office/officeart/2005/8/layout/orgChart1"/>
    <dgm:cxn modelId="{C82629CC-43EF-4E95-B353-FD4C84031EBC}" type="presParOf" srcId="{5F87AE22-261B-4B3D-875F-B8D0F8EABA20}" destId="{946923EE-099C-4065-810C-C92DA4F666E4}" srcOrd="1" destOrd="0" presId="urn:microsoft.com/office/officeart/2005/8/layout/orgChart1"/>
    <dgm:cxn modelId="{EB6212E2-C435-4D88-AEBB-63A790328357}" type="presParOf" srcId="{5F87AE22-261B-4B3D-875F-B8D0F8EABA20}" destId="{35B67298-7E95-4E79-88F0-5FEAF8EE929E}" srcOrd="2" destOrd="0" presId="urn:microsoft.com/office/officeart/2005/8/layout/orgChart1"/>
    <dgm:cxn modelId="{30F8099A-69F6-43D1-9AD3-5028D2546AFE}" type="presParOf" srcId="{D8CC3A49-6DEE-472C-8AC6-55F76E36CE71}" destId="{2F7EA513-9C7B-47B2-B2B9-3DF378B96E5F}" srcOrd="2" destOrd="0" presId="urn:microsoft.com/office/officeart/2005/8/layout/orgChart1"/>
    <dgm:cxn modelId="{9CED90B0-533D-4258-AB23-54CF3DDDD1C9}" type="presParOf" srcId="{D8CC3A49-6DEE-472C-8AC6-55F76E36CE71}" destId="{D56B2DCA-F830-4F2D-8F73-0F4B57E99298}" srcOrd="3" destOrd="0" presId="urn:microsoft.com/office/officeart/2005/8/layout/orgChart1"/>
    <dgm:cxn modelId="{FD31D411-A4D2-47BB-9D61-9EB4209A6B84}" type="presParOf" srcId="{D56B2DCA-F830-4F2D-8F73-0F4B57E99298}" destId="{E23AEAC1-910E-4C8D-A5B6-DCAC91653E1C}" srcOrd="0" destOrd="0" presId="urn:microsoft.com/office/officeart/2005/8/layout/orgChart1"/>
    <dgm:cxn modelId="{D8A48E9D-765E-4C3C-92F9-2BE11B446F66}" type="presParOf" srcId="{E23AEAC1-910E-4C8D-A5B6-DCAC91653E1C}" destId="{484D882E-F169-4999-9B46-269079999595}" srcOrd="0" destOrd="0" presId="urn:microsoft.com/office/officeart/2005/8/layout/orgChart1"/>
    <dgm:cxn modelId="{CD953211-BA69-45FA-81D2-D6D3CD32324A}" type="presParOf" srcId="{E23AEAC1-910E-4C8D-A5B6-DCAC91653E1C}" destId="{778F805E-BFB0-43BB-AE02-908971472397}" srcOrd="1" destOrd="0" presId="urn:microsoft.com/office/officeart/2005/8/layout/orgChart1"/>
    <dgm:cxn modelId="{1C25A382-D2DC-4466-B0AB-CDAD7C02A63D}" type="presParOf" srcId="{D56B2DCA-F830-4F2D-8F73-0F4B57E99298}" destId="{8280009E-9F40-4DB4-B53C-4BA5C977B52D}" srcOrd="1" destOrd="0" presId="urn:microsoft.com/office/officeart/2005/8/layout/orgChart1"/>
    <dgm:cxn modelId="{18403DEF-EE39-4B6F-A179-D00C84347D25}" type="presParOf" srcId="{D56B2DCA-F830-4F2D-8F73-0F4B57E99298}" destId="{A3C51F4B-926B-4191-9286-DCF42A682DD0}" srcOrd="2" destOrd="0" presId="urn:microsoft.com/office/officeart/2005/8/layout/orgChart1"/>
    <dgm:cxn modelId="{8D18A897-838A-4109-90D4-2C9A0DB0E9AF}" type="presParOf" srcId="{D8CC3A49-6DEE-472C-8AC6-55F76E36CE71}" destId="{3EE9F1D5-984B-4FEA-B875-390650A0BA50}" srcOrd="4" destOrd="0" presId="urn:microsoft.com/office/officeart/2005/8/layout/orgChart1"/>
    <dgm:cxn modelId="{5BC9C5E1-4153-4FA5-8831-A70E412D035D}" type="presParOf" srcId="{D8CC3A49-6DEE-472C-8AC6-55F76E36CE71}" destId="{CE42CF73-4DBE-499C-8C10-9FE3352A040F}" srcOrd="5" destOrd="0" presId="urn:microsoft.com/office/officeart/2005/8/layout/orgChart1"/>
    <dgm:cxn modelId="{BB6B83A8-7267-42DE-8327-75B0AAAF2F1A}" type="presParOf" srcId="{CE42CF73-4DBE-499C-8C10-9FE3352A040F}" destId="{4F28A029-6BDA-4A38-AC79-C810987B6A26}" srcOrd="0" destOrd="0" presId="urn:microsoft.com/office/officeart/2005/8/layout/orgChart1"/>
    <dgm:cxn modelId="{7AB5EBEC-7053-4370-AADE-32BB3C221D31}" type="presParOf" srcId="{4F28A029-6BDA-4A38-AC79-C810987B6A26}" destId="{FF7494AF-C235-4334-87B9-615AFCC856F5}" srcOrd="0" destOrd="0" presId="urn:microsoft.com/office/officeart/2005/8/layout/orgChart1"/>
    <dgm:cxn modelId="{9124D86C-BC94-4D28-B12C-08F1D2C9FF55}" type="presParOf" srcId="{4F28A029-6BDA-4A38-AC79-C810987B6A26}" destId="{EC6C0B89-87FC-41E2-8DA1-B87A3879D247}" srcOrd="1" destOrd="0" presId="urn:microsoft.com/office/officeart/2005/8/layout/orgChart1"/>
    <dgm:cxn modelId="{4EFC0349-5618-4934-A24C-6325FAFA7E4B}" type="presParOf" srcId="{CE42CF73-4DBE-499C-8C10-9FE3352A040F}" destId="{9FF16636-3F66-4256-AF7C-D5496A5BC9F6}" srcOrd="1" destOrd="0" presId="urn:microsoft.com/office/officeart/2005/8/layout/orgChart1"/>
    <dgm:cxn modelId="{E4C9036D-FB12-48CC-AA15-43F9E0241081}" type="presParOf" srcId="{CE42CF73-4DBE-499C-8C10-9FE3352A040F}" destId="{95DAA14F-54D4-4338-9347-2450FAB63B9B}" srcOrd="2" destOrd="0" presId="urn:microsoft.com/office/officeart/2005/8/layout/orgChart1"/>
    <dgm:cxn modelId="{333C867A-D1CF-469C-8024-410A94C8A417}" type="presParOf" srcId="{D8CC3A49-6DEE-472C-8AC6-55F76E36CE71}" destId="{E3986EC1-0DA5-4816-A5C0-0B720CB26185}" srcOrd="6" destOrd="0" presId="urn:microsoft.com/office/officeart/2005/8/layout/orgChart1"/>
    <dgm:cxn modelId="{DF79EF99-A253-44C6-9E15-021F41F505D1}" type="presParOf" srcId="{D8CC3A49-6DEE-472C-8AC6-55F76E36CE71}" destId="{9A6DDDEE-41C0-4A49-80C2-72919D4C5904}" srcOrd="7" destOrd="0" presId="urn:microsoft.com/office/officeart/2005/8/layout/orgChart1"/>
    <dgm:cxn modelId="{61C572A8-A27E-43DA-98CA-3C96C8D15E3A}" type="presParOf" srcId="{9A6DDDEE-41C0-4A49-80C2-72919D4C5904}" destId="{307E607A-2812-4F6D-B538-765431CCFFF5}" srcOrd="0" destOrd="0" presId="urn:microsoft.com/office/officeart/2005/8/layout/orgChart1"/>
    <dgm:cxn modelId="{E817FF14-69BC-48EC-B997-47E05F823A4F}" type="presParOf" srcId="{307E607A-2812-4F6D-B538-765431CCFFF5}" destId="{1327496E-40CD-48F3-8894-FBC681A86D76}" srcOrd="0" destOrd="0" presId="urn:microsoft.com/office/officeart/2005/8/layout/orgChart1"/>
    <dgm:cxn modelId="{6686B199-02BD-4CBC-AED6-D2CD43C2A633}" type="presParOf" srcId="{307E607A-2812-4F6D-B538-765431CCFFF5}" destId="{62EFF24B-31EE-41CA-8658-38CF2B388123}" srcOrd="1" destOrd="0" presId="urn:microsoft.com/office/officeart/2005/8/layout/orgChart1"/>
    <dgm:cxn modelId="{D8101B4B-F111-4F0D-9715-76E92FD5E6BF}" type="presParOf" srcId="{9A6DDDEE-41C0-4A49-80C2-72919D4C5904}" destId="{17F6E680-EF08-4DC9-B9CC-98DC0B9D43C2}" srcOrd="1" destOrd="0" presId="urn:microsoft.com/office/officeart/2005/8/layout/orgChart1"/>
    <dgm:cxn modelId="{2B0D3856-5CBA-4934-8920-9D91B8B6BE05}" type="presParOf" srcId="{9A6DDDEE-41C0-4A49-80C2-72919D4C5904}" destId="{D48F1691-0367-4160-9BF2-EAAA31BB60F5}" srcOrd="2" destOrd="0" presId="urn:microsoft.com/office/officeart/2005/8/layout/orgChart1"/>
    <dgm:cxn modelId="{F564A500-4E3D-493A-9A06-B95B71A522AB}" type="presParOf" srcId="{D8CC3A49-6DEE-472C-8AC6-55F76E36CE71}" destId="{27C1C05D-3AA3-4460-9A8C-10748BBABB05}" srcOrd="8" destOrd="0" presId="urn:microsoft.com/office/officeart/2005/8/layout/orgChart1"/>
    <dgm:cxn modelId="{21224F04-7647-4849-A9DE-CF7D07F1715A}" type="presParOf" srcId="{D8CC3A49-6DEE-472C-8AC6-55F76E36CE71}" destId="{B3351AF6-AAC7-47A3-99EE-08F810088B93}" srcOrd="9" destOrd="0" presId="urn:microsoft.com/office/officeart/2005/8/layout/orgChart1"/>
    <dgm:cxn modelId="{9F98E461-E684-4AE3-8A35-D5952DDF5A77}" type="presParOf" srcId="{B3351AF6-AAC7-47A3-99EE-08F810088B93}" destId="{876FC5A3-2B19-49D8-945A-D297DD300864}" srcOrd="0" destOrd="0" presId="urn:microsoft.com/office/officeart/2005/8/layout/orgChart1"/>
    <dgm:cxn modelId="{677DF800-BB59-40F8-BF69-F60E535132A1}" type="presParOf" srcId="{876FC5A3-2B19-49D8-945A-D297DD300864}" destId="{A1B83297-2D78-4635-8240-B5649030439B}" srcOrd="0" destOrd="0" presId="urn:microsoft.com/office/officeart/2005/8/layout/orgChart1"/>
    <dgm:cxn modelId="{91A9D25E-EA48-4BB0-A189-A6A745755936}" type="presParOf" srcId="{876FC5A3-2B19-49D8-945A-D297DD300864}" destId="{529DDA48-48B9-4BD9-9BBC-F1B4B82C4DBC}" srcOrd="1" destOrd="0" presId="urn:microsoft.com/office/officeart/2005/8/layout/orgChart1"/>
    <dgm:cxn modelId="{5E8DE2E4-0812-4567-A2A6-FEDF89708854}" type="presParOf" srcId="{B3351AF6-AAC7-47A3-99EE-08F810088B93}" destId="{77C7E587-50CA-40B5-9130-2648C4710482}" srcOrd="1" destOrd="0" presId="urn:microsoft.com/office/officeart/2005/8/layout/orgChart1"/>
    <dgm:cxn modelId="{E6115957-C3F0-445E-AE0F-9481CAB06AE1}" type="presParOf" srcId="{B3351AF6-AAC7-47A3-99EE-08F810088B93}" destId="{0DE6CF36-EAF7-49D4-B60F-FCD05752F33A}" srcOrd="2" destOrd="0" presId="urn:microsoft.com/office/officeart/2005/8/layout/orgChart1"/>
    <dgm:cxn modelId="{1CAAAEF2-040A-494B-A0CF-28310A9B1377}" type="presParOf" srcId="{94723ECB-109B-4ED4-A954-9A0130D5E2C9}" destId="{53D4AC49-393B-4033-A7D6-E8A90FA16C3D}" srcOrd="2" destOrd="0" presId="urn:microsoft.com/office/officeart/2005/8/layout/orgChart1"/>
    <dgm:cxn modelId="{8E1CC261-5CBE-4DB3-9108-C64BEFD3A3CC}" type="presParOf" srcId="{C4795482-B633-4EAA-B778-7D86F8FCF1EB}" destId="{D52D3405-8CBF-4367-A694-B9EFFC7EC58F}" srcOrd="4" destOrd="0" presId="urn:microsoft.com/office/officeart/2005/8/layout/orgChart1"/>
    <dgm:cxn modelId="{BD58C509-03D8-473A-AD4A-284DF7A95CF8}" type="presParOf" srcId="{C4795482-B633-4EAA-B778-7D86F8FCF1EB}" destId="{EDCA5CD2-0795-485A-88DC-7421F104865F}" srcOrd="5" destOrd="0" presId="urn:microsoft.com/office/officeart/2005/8/layout/orgChart1"/>
    <dgm:cxn modelId="{43340849-0436-4741-A41B-5A422113DBA5}" type="presParOf" srcId="{EDCA5CD2-0795-485A-88DC-7421F104865F}" destId="{3C25C164-3337-466D-B3D4-6A2850734AB4}" srcOrd="0" destOrd="0" presId="urn:microsoft.com/office/officeart/2005/8/layout/orgChart1"/>
    <dgm:cxn modelId="{87D1B1AC-0901-4FEE-9CCF-6CB591FED61E}" type="presParOf" srcId="{3C25C164-3337-466D-B3D4-6A2850734AB4}" destId="{60309ADC-859C-4F25-A43C-26964583FE17}" srcOrd="0" destOrd="0" presId="urn:microsoft.com/office/officeart/2005/8/layout/orgChart1"/>
    <dgm:cxn modelId="{BF7E4F19-4E85-4943-8086-BB4E9B745A68}" type="presParOf" srcId="{3C25C164-3337-466D-B3D4-6A2850734AB4}" destId="{51131960-F105-4564-A14D-C364008E3029}" srcOrd="1" destOrd="0" presId="urn:microsoft.com/office/officeart/2005/8/layout/orgChart1"/>
    <dgm:cxn modelId="{7E428F37-C04C-41DC-88D7-EF4E182E8EA3}" type="presParOf" srcId="{EDCA5CD2-0795-485A-88DC-7421F104865F}" destId="{4EC39F10-BC55-4199-8677-608F5D80C53D}" srcOrd="1" destOrd="0" presId="urn:microsoft.com/office/officeart/2005/8/layout/orgChart1"/>
    <dgm:cxn modelId="{08DAA771-395E-466F-A316-59331EAC7946}" type="presParOf" srcId="{4EC39F10-BC55-4199-8677-608F5D80C53D}" destId="{3FF23DEC-145F-42FE-AA4D-DC1180BECB63}" srcOrd="0" destOrd="0" presId="urn:microsoft.com/office/officeart/2005/8/layout/orgChart1"/>
    <dgm:cxn modelId="{D42118E7-E053-40F0-9517-9298AAFB83C3}" type="presParOf" srcId="{4EC39F10-BC55-4199-8677-608F5D80C53D}" destId="{36EEED6D-A2A8-4CA3-A2C2-186DF38FBA73}" srcOrd="1" destOrd="0" presId="urn:microsoft.com/office/officeart/2005/8/layout/orgChart1"/>
    <dgm:cxn modelId="{980FF68A-3066-4B62-A3AE-39DCE37F9F78}" type="presParOf" srcId="{36EEED6D-A2A8-4CA3-A2C2-186DF38FBA73}" destId="{E488F9A7-1B18-4D64-9CE6-35A0DF48FDA8}" srcOrd="0" destOrd="0" presId="urn:microsoft.com/office/officeart/2005/8/layout/orgChart1"/>
    <dgm:cxn modelId="{0C9BD567-3FD8-45EA-A5DD-26EC6C7B030D}" type="presParOf" srcId="{E488F9A7-1B18-4D64-9CE6-35A0DF48FDA8}" destId="{161DC554-CDB2-4871-ACC1-451AD9C33176}" srcOrd="0" destOrd="0" presId="urn:microsoft.com/office/officeart/2005/8/layout/orgChart1"/>
    <dgm:cxn modelId="{7878EA68-6655-4343-875E-F261C217C25F}" type="presParOf" srcId="{E488F9A7-1B18-4D64-9CE6-35A0DF48FDA8}" destId="{585EB763-90A5-4DA0-9175-B35E781BEF51}" srcOrd="1" destOrd="0" presId="urn:microsoft.com/office/officeart/2005/8/layout/orgChart1"/>
    <dgm:cxn modelId="{C9A44F77-D2F8-458E-BD14-5C6C13A39225}" type="presParOf" srcId="{36EEED6D-A2A8-4CA3-A2C2-186DF38FBA73}" destId="{05B4FE57-ACC7-475F-AB70-74BDD2B7A8DC}" srcOrd="1" destOrd="0" presId="urn:microsoft.com/office/officeart/2005/8/layout/orgChart1"/>
    <dgm:cxn modelId="{05128756-5105-461A-AD4C-F3C070031EBF}" type="presParOf" srcId="{36EEED6D-A2A8-4CA3-A2C2-186DF38FBA73}" destId="{C2BECFC7-D5E2-44E4-B821-49400B2F765F}" srcOrd="2" destOrd="0" presId="urn:microsoft.com/office/officeart/2005/8/layout/orgChart1"/>
    <dgm:cxn modelId="{7CB382E4-A296-4CD3-9961-BF6ACF342C3F}" type="presParOf" srcId="{4EC39F10-BC55-4199-8677-608F5D80C53D}" destId="{D0E379DB-5E11-416A-B4B6-9C1CA2B4A328}" srcOrd="2" destOrd="0" presId="urn:microsoft.com/office/officeart/2005/8/layout/orgChart1"/>
    <dgm:cxn modelId="{508CCE60-6637-4E1C-A227-FE67FC16BD33}" type="presParOf" srcId="{4EC39F10-BC55-4199-8677-608F5D80C53D}" destId="{58079AF5-437E-44D6-96EB-8D7430244F84}" srcOrd="3" destOrd="0" presId="urn:microsoft.com/office/officeart/2005/8/layout/orgChart1"/>
    <dgm:cxn modelId="{F486B728-5318-4C8F-96DE-9202D8EEC8B3}" type="presParOf" srcId="{58079AF5-437E-44D6-96EB-8D7430244F84}" destId="{B41429C7-9DB9-4A31-898B-5F31502C7315}" srcOrd="0" destOrd="0" presId="urn:microsoft.com/office/officeart/2005/8/layout/orgChart1"/>
    <dgm:cxn modelId="{996E3CEB-EDF7-4263-900A-C7906F80DA8C}" type="presParOf" srcId="{B41429C7-9DB9-4A31-898B-5F31502C7315}" destId="{008940FD-9022-4D6A-AF69-F097E61AA1EF}" srcOrd="0" destOrd="0" presId="urn:microsoft.com/office/officeart/2005/8/layout/orgChart1"/>
    <dgm:cxn modelId="{650F36B5-D8F2-41FF-8556-65A7C2FD3D4F}" type="presParOf" srcId="{B41429C7-9DB9-4A31-898B-5F31502C7315}" destId="{690B2898-64CC-42F3-A466-DA247647BE62}" srcOrd="1" destOrd="0" presId="urn:microsoft.com/office/officeart/2005/8/layout/orgChart1"/>
    <dgm:cxn modelId="{DB469AF5-127F-4598-BC77-2999880B0B5F}" type="presParOf" srcId="{58079AF5-437E-44D6-96EB-8D7430244F84}" destId="{AE4A1E8A-EE42-44A8-ADFC-C5DC8826613D}" srcOrd="1" destOrd="0" presId="urn:microsoft.com/office/officeart/2005/8/layout/orgChart1"/>
    <dgm:cxn modelId="{8282DA46-78FB-423B-82F3-B13E7F830FE4}" type="presParOf" srcId="{58079AF5-437E-44D6-96EB-8D7430244F84}" destId="{D4F05B7A-85B7-4E84-90D8-A86202F55E7B}" srcOrd="2" destOrd="0" presId="urn:microsoft.com/office/officeart/2005/8/layout/orgChart1"/>
    <dgm:cxn modelId="{A2CC9E2E-E6C0-429D-994F-81AA6A74B099}" type="presParOf" srcId="{EDCA5CD2-0795-485A-88DC-7421F104865F}" destId="{E3829F6C-3F48-4D20-BBC4-18352CEB950C}" srcOrd="2" destOrd="0" presId="urn:microsoft.com/office/officeart/2005/8/layout/orgChart1"/>
    <dgm:cxn modelId="{E6D0111C-CC8C-4932-9312-520847CE678B}" type="presParOf" srcId="{C4795482-B633-4EAA-B778-7D86F8FCF1EB}" destId="{66CFD8B4-F2E1-4DBB-B7AB-5158B56E433B}" srcOrd="6" destOrd="0" presId="urn:microsoft.com/office/officeart/2005/8/layout/orgChart1"/>
    <dgm:cxn modelId="{3B16AB9A-0A2B-45DB-801B-41CC3FCB4772}" type="presParOf" srcId="{C4795482-B633-4EAA-B778-7D86F8FCF1EB}" destId="{1BDBE93E-598E-42A2-AC3B-494642EDCFBA}" srcOrd="7" destOrd="0" presId="urn:microsoft.com/office/officeart/2005/8/layout/orgChart1"/>
    <dgm:cxn modelId="{588A131C-8BC8-4190-9A06-DF3B55BDAD7B}" type="presParOf" srcId="{1BDBE93E-598E-42A2-AC3B-494642EDCFBA}" destId="{75FCC44D-5A05-4AA2-B608-13AD73B504AD}" srcOrd="0" destOrd="0" presId="urn:microsoft.com/office/officeart/2005/8/layout/orgChart1"/>
    <dgm:cxn modelId="{979E8D45-6298-4A3E-837E-E05D91931B7D}" type="presParOf" srcId="{75FCC44D-5A05-4AA2-B608-13AD73B504AD}" destId="{A2353F85-3F06-4D3B-9E04-17BC61B6DE25}" srcOrd="0" destOrd="0" presId="urn:microsoft.com/office/officeart/2005/8/layout/orgChart1"/>
    <dgm:cxn modelId="{C6D49B80-A3FF-4548-BA32-3999178124BD}" type="presParOf" srcId="{75FCC44D-5A05-4AA2-B608-13AD73B504AD}" destId="{A4267563-F03F-4018-BF3F-6A6761BF78B4}" srcOrd="1" destOrd="0" presId="urn:microsoft.com/office/officeart/2005/8/layout/orgChart1"/>
    <dgm:cxn modelId="{16B23D19-1C7D-4F75-B63F-62D104B5AF4C}" type="presParOf" srcId="{1BDBE93E-598E-42A2-AC3B-494642EDCFBA}" destId="{606A271C-4E81-49DA-BB88-1EE22C380CE5}" srcOrd="1" destOrd="0" presId="urn:microsoft.com/office/officeart/2005/8/layout/orgChart1"/>
    <dgm:cxn modelId="{632FBA79-000F-4C42-B87D-D1B9AF33AE9F}" type="presParOf" srcId="{606A271C-4E81-49DA-BB88-1EE22C380CE5}" destId="{E9F7FECC-8594-434E-B9BC-5147D05C89E4}" srcOrd="0" destOrd="0" presId="urn:microsoft.com/office/officeart/2005/8/layout/orgChart1"/>
    <dgm:cxn modelId="{E3B21187-33E4-45F3-A037-CD8DC7AC2A2D}" type="presParOf" srcId="{606A271C-4E81-49DA-BB88-1EE22C380CE5}" destId="{54A6747D-552E-4109-9BE0-AB1B3DFF340A}" srcOrd="1" destOrd="0" presId="urn:microsoft.com/office/officeart/2005/8/layout/orgChart1"/>
    <dgm:cxn modelId="{BE6304AC-3FEF-4DF1-8514-7481B75419EC}" type="presParOf" srcId="{54A6747D-552E-4109-9BE0-AB1B3DFF340A}" destId="{608DC77C-C9B6-4D29-8AD1-35D5C28FAD90}" srcOrd="0" destOrd="0" presId="urn:microsoft.com/office/officeart/2005/8/layout/orgChart1"/>
    <dgm:cxn modelId="{8242AB72-70BB-4205-A9A3-EE6B6FCA83EE}" type="presParOf" srcId="{608DC77C-C9B6-4D29-8AD1-35D5C28FAD90}" destId="{B2E6B31B-E53F-4C76-AECB-AFD96C8DC0D8}" srcOrd="0" destOrd="0" presId="urn:microsoft.com/office/officeart/2005/8/layout/orgChart1"/>
    <dgm:cxn modelId="{570914D0-4084-4FA4-9C2A-76B7C24AB714}" type="presParOf" srcId="{608DC77C-C9B6-4D29-8AD1-35D5C28FAD90}" destId="{0DFA8BD5-FBFB-487F-AB41-09FC76712EF4}" srcOrd="1" destOrd="0" presId="urn:microsoft.com/office/officeart/2005/8/layout/orgChart1"/>
    <dgm:cxn modelId="{FF7912EA-DB63-4632-83F2-E53E63B7C279}" type="presParOf" srcId="{54A6747D-552E-4109-9BE0-AB1B3DFF340A}" destId="{49249AE2-9958-4ABF-B572-3C924384A646}" srcOrd="1" destOrd="0" presId="urn:microsoft.com/office/officeart/2005/8/layout/orgChart1"/>
    <dgm:cxn modelId="{8D70615E-A62E-4B29-A933-12CF565828CB}" type="presParOf" srcId="{54A6747D-552E-4109-9BE0-AB1B3DFF340A}" destId="{D96F0782-6BBA-4C06-8FFA-0EF30CD8A493}" srcOrd="2" destOrd="0" presId="urn:microsoft.com/office/officeart/2005/8/layout/orgChart1"/>
    <dgm:cxn modelId="{B939D619-A282-47DE-A031-4D015AF60450}" type="presParOf" srcId="{606A271C-4E81-49DA-BB88-1EE22C380CE5}" destId="{2473B3CA-2D73-493A-A81B-954DC713994C}" srcOrd="2" destOrd="0" presId="urn:microsoft.com/office/officeart/2005/8/layout/orgChart1"/>
    <dgm:cxn modelId="{B8C3D727-B0F8-4213-AEAB-844F2DFC3F24}" type="presParOf" srcId="{606A271C-4E81-49DA-BB88-1EE22C380CE5}" destId="{C729AC5A-192D-4816-80FF-A83B5A4399FA}" srcOrd="3" destOrd="0" presId="urn:microsoft.com/office/officeart/2005/8/layout/orgChart1"/>
    <dgm:cxn modelId="{6C507346-991F-4B42-8D8A-524C64148FA0}" type="presParOf" srcId="{C729AC5A-192D-4816-80FF-A83B5A4399FA}" destId="{5F30F5C1-EC7F-4C1C-B4E9-56E0E58F07CF}" srcOrd="0" destOrd="0" presId="urn:microsoft.com/office/officeart/2005/8/layout/orgChart1"/>
    <dgm:cxn modelId="{DB1E3E43-3ED3-4995-B73F-9D1BE08AE021}" type="presParOf" srcId="{5F30F5C1-EC7F-4C1C-B4E9-56E0E58F07CF}" destId="{C44B50AA-83B2-492E-B261-AFAE3644299D}" srcOrd="0" destOrd="0" presId="urn:microsoft.com/office/officeart/2005/8/layout/orgChart1"/>
    <dgm:cxn modelId="{18C85B14-04BE-4073-AA9B-68671A527C92}" type="presParOf" srcId="{5F30F5C1-EC7F-4C1C-B4E9-56E0E58F07CF}" destId="{52B8BF58-1ABA-47B3-AFE4-81EBF2300D8F}" srcOrd="1" destOrd="0" presId="urn:microsoft.com/office/officeart/2005/8/layout/orgChart1"/>
    <dgm:cxn modelId="{586E0F98-DBBD-4B47-B1F7-A50AC2A5972E}" type="presParOf" srcId="{C729AC5A-192D-4816-80FF-A83B5A4399FA}" destId="{74529049-0A14-4047-9B44-E536AEBCC041}" srcOrd="1" destOrd="0" presId="urn:microsoft.com/office/officeart/2005/8/layout/orgChart1"/>
    <dgm:cxn modelId="{E621E791-268C-427B-8FB3-A3014139ABD8}" type="presParOf" srcId="{C729AC5A-192D-4816-80FF-A83B5A4399FA}" destId="{D0BB962A-B716-4351-A4F5-9CCB9894DA39}" srcOrd="2" destOrd="0" presId="urn:microsoft.com/office/officeart/2005/8/layout/orgChart1"/>
    <dgm:cxn modelId="{0C5C9884-FA8E-4DA2-A429-0A087722745B}" type="presParOf" srcId="{1BDBE93E-598E-42A2-AC3B-494642EDCFBA}" destId="{D7E7A9F2-D4AD-4F58-839D-4326E0C9D916}" srcOrd="2" destOrd="0" presId="urn:microsoft.com/office/officeart/2005/8/layout/orgChart1"/>
    <dgm:cxn modelId="{92909A1D-9194-44BC-823D-8E428CB6B7E5}" type="presParOf" srcId="{C4795482-B633-4EAA-B778-7D86F8FCF1EB}" destId="{77D5A595-0396-4C3E-A4D9-3D36FAECDB2E}" srcOrd="8" destOrd="0" presId="urn:microsoft.com/office/officeart/2005/8/layout/orgChart1"/>
    <dgm:cxn modelId="{26C06957-3D97-4405-938F-A1C2F627A4B5}" type="presParOf" srcId="{C4795482-B633-4EAA-B778-7D86F8FCF1EB}" destId="{DC060417-93C3-4AF1-AD22-686D29BBAED9}" srcOrd="9" destOrd="0" presId="urn:microsoft.com/office/officeart/2005/8/layout/orgChart1"/>
    <dgm:cxn modelId="{1B37BF70-776B-495B-A2DC-26E2294C4B9A}" type="presParOf" srcId="{DC060417-93C3-4AF1-AD22-686D29BBAED9}" destId="{7F9187E4-59A8-44E4-A70B-D67DF74BC8BF}" srcOrd="0" destOrd="0" presId="urn:microsoft.com/office/officeart/2005/8/layout/orgChart1"/>
    <dgm:cxn modelId="{FF8BAA11-09BE-4C6F-B734-38C88067F899}" type="presParOf" srcId="{7F9187E4-59A8-44E4-A70B-D67DF74BC8BF}" destId="{BE6733A1-6271-49F9-9833-51F47974CB46}" srcOrd="0" destOrd="0" presId="urn:microsoft.com/office/officeart/2005/8/layout/orgChart1"/>
    <dgm:cxn modelId="{743936E2-1A28-43AD-AF70-C0EC7A3182A7}" type="presParOf" srcId="{7F9187E4-59A8-44E4-A70B-D67DF74BC8BF}" destId="{550A8D84-56AD-4034-97D8-F00BF489265F}" srcOrd="1" destOrd="0" presId="urn:microsoft.com/office/officeart/2005/8/layout/orgChart1"/>
    <dgm:cxn modelId="{2CBB5AAE-04E5-484E-9DDE-A644486C13CD}" type="presParOf" srcId="{DC060417-93C3-4AF1-AD22-686D29BBAED9}" destId="{B97E572D-9AC2-4AD4-8172-CD7E27AA348E}" srcOrd="1" destOrd="0" presId="urn:microsoft.com/office/officeart/2005/8/layout/orgChart1"/>
    <dgm:cxn modelId="{2B22F52D-2071-424D-88A4-627E74A2C7BF}" type="presParOf" srcId="{B97E572D-9AC2-4AD4-8172-CD7E27AA348E}" destId="{229362E2-2217-426F-9DF7-F883BF01B722}" srcOrd="0" destOrd="0" presId="urn:microsoft.com/office/officeart/2005/8/layout/orgChart1"/>
    <dgm:cxn modelId="{6E7BFBA2-F0E0-48B9-B8F3-7D899524ED82}" type="presParOf" srcId="{B97E572D-9AC2-4AD4-8172-CD7E27AA348E}" destId="{1966951E-DCE0-47E9-AC2C-C7EDA877BEF2}" srcOrd="1" destOrd="0" presId="urn:microsoft.com/office/officeart/2005/8/layout/orgChart1"/>
    <dgm:cxn modelId="{186C5268-494D-45D6-9A87-4E9FFDCCCB48}" type="presParOf" srcId="{1966951E-DCE0-47E9-AC2C-C7EDA877BEF2}" destId="{08E225B8-D066-4D8C-B99A-474A58AEC7A7}" srcOrd="0" destOrd="0" presId="urn:microsoft.com/office/officeart/2005/8/layout/orgChart1"/>
    <dgm:cxn modelId="{44FAF712-8EB4-455E-96DC-E37B43BF9DFC}" type="presParOf" srcId="{08E225B8-D066-4D8C-B99A-474A58AEC7A7}" destId="{C4CD3D25-0F9B-4323-B768-5CC3C7DD8011}" srcOrd="0" destOrd="0" presId="urn:microsoft.com/office/officeart/2005/8/layout/orgChart1"/>
    <dgm:cxn modelId="{0064A11F-7731-49EA-88F2-5CEBAFDFDD52}" type="presParOf" srcId="{08E225B8-D066-4D8C-B99A-474A58AEC7A7}" destId="{689F1173-B463-4058-B664-5FB17E42F11B}" srcOrd="1" destOrd="0" presId="urn:microsoft.com/office/officeart/2005/8/layout/orgChart1"/>
    <dgm:cxn modelId="{E7676878-85F6-4DD1-8E73-A390F9EFAE80}" type="presParOf" srcId="{1966951E-DCE0-47E9-AC2C-C7EDA877BEF2}" destId="{CA395FE0-4F21-4844-A942-FCD27E870810}" srcOrd="1" destOrd="0" presId="urn:microsoft.com/office/officeart/2005/8/layout/orgChart1"/>
    <dgm:cxn modelId="{D536C311-7C2D-4287-A109-C9B063719112}" type="presParOf" srcId="{1966951E-DCE0-47E9-AC2C-C7EDA877BEF2}" destId="{73F6F4C3-221C-45BE-A778-02B525E5741F}" srcOrd="2" destOrd="0" presId="urn:microsoft.com/office/officeart/2005/8/layout/orgChart1"/>
    <dgm:cxn modelId="{546C0720-61E4-4278-AC42-4396F86A1524}" type="presParOf" srcId="{B97E572D-9AC2-4AD4-8172-CD7E27AA348E}" destId="{CCC8C532-1923-4D20-95C8-88FED7FA9759}" srcOrd="2" destOrd="0" presId="urn:microsoft.com/office/officeart/2005/8/layout/orgChart1"/>
    <dgm:cxn modelId="{2AFCA7CD-708E-42FB-8358-F26D0F1142D3}" type="presParOf" srcId="{B97E572D-9AC2-4AD4-8172-CD7E27AA348E}" destId="{45ED989F-32EB-46D0-987F-A1DDE73868C6}" srcOrd="3" destOrd="0" presId="urn:microsoft.com/office/officeart/2005/8/layout/orgChart1"/>
    <dgm:cxn modelId="{F1ED676D-EB16-4032-B594-039C5F0D8CB7}" type="presParOf" srcId="{45ED989F-32EB-46D0-987F-A1DDE73868C6}" destId="{8E5166A9-B139-485E-9034-E80AB63D207B}" srcOrd="0" destOrd="0" presId="urn:microsoft.com/office/officeart/2005/8/layout/orgChart1"/>
    <dgm:cxn modelId="{360BE32D-2A7E-4EC8-B59E-5CF9093D1673}" type="presParOf" srcId="{8E5166A9-B139-485E-9034-E80AB63D207B}" destId="{4AF94CA8-78FB-44BA-A2D6-4BE8654B2451}" srcOrd="0" destOrd="0" presId="urn:microsoft.com/office/officeart/2005/8/layout/orgChart1"/>
    <dgm:cxn modelId="{C646227B-EC06-44AF-AA8D-34F1C8A281B7}" type="presParOf" srcId="{8E5166A9-B139-485E-9034-E80AB63D207B}" destId="{6E72D51D-B0E8-4195-8604-CDCE8163E934}" srcOrd="1" destOrd="0" presId="urn:microsoft.com/office/officeart/2005/8/layout/orgChart1"/>
    <dgm:cxn modelId="{42283E3A-E99C-4B64-B55E-A9AD99B3784B}" type="presParOf" srcId="{45ED989F-32EB-46D0-987F-A1DDE73868C6}" destId="{44449B58-BD83-4F2E-A88E-3455990CA236}" srcOrd="1" destOrd="0" presId="urn:microsoft.com/office/officeart/2005/8/layout/orgChart1"/>
    <dgm:cxn modelId="{B4AC3F0F-2F2B-44C3-BE22-7A1FD44044FC}" type="presParOf" srcId="{45ED989F-32EB-46D0-987F-A1DDE73868C6}" destId="{987B7BE4-F722-4D1D-9CB4-74102891B970}" srcOrd="2" destOrd="0" presId="urn:microsoft.com/office/officeart/2005/8/layout/orgChart1"/>
    <dgm:cxn modelId="{FE0E6552-8543-4D54-BC04-F0DE9A6DF6AB}" type="presParOf" srcId="{B97E572D-9AC2-4AD4-8172-CD7E27AA348E}" destId="{204D9EB5-A8BD-4549-B7D4-2726197CA186}" srcOrd="4" destOrd="0" presId="urn:microsoft.com/office/officeart/2005/8/layout/orgChart1"/>
    <dgm:cxn modelId="{D09ADE0E-98D1-4E22-B21D-C953AB4EA183}" type="presParOf" srcId="{B97E572D-9AC2-4AD4-8172-CD7E27AA348E}" destId="{3EF9F7EF-45D4-483A-82D4-61DA7AF60913}" srcOrd="5" destOrd="0" presId="urn:microsoft.com/office/officeart/2005/8/layout/orgChart1"/>
    <dgm:cxn modelId="{E9C11099-0450-4932-B785-F804FA2CEC04}" type="presParOf" srcId="{3EF9F7EF-45D4-483A-82D4-61DA7AF60913}" destId="{78AB0C13-6D7B-4EEE-9104-46B03C290199}" srcOrd="0" destOrd="0" presId="urn:microsoft.com/office/officeart/2005/8/layout/orgChart1"/>
    <dgm:cxn modelId="{8A2D6BEC-232F-43F3-A488-4ECC519918FD}" type="presParOf" srcId="{78AB0C13-6D7B-4EEE-9104-46B03C290199}" destId="{E58D8347-1B4A-466B-9569-EF5C9157FAC7}" srcOrd="0" destOrd="0" presId="urn:microsoft.com/office/officeart/2005/8/layout/orgChart1"/>
    <dgm:cxn modelId="{12F920F2-F1B4-437D-AF56-4EFE61D05B8E}" type="presParOf" srcId="{78AB0C13-6D7B-4EEE-9104-46B03C290199}" destId="{589B5717-A9A0-4D18-A1FC-25E5CA2C32B5}" srcOrd="1" destOrd="0" presId="urn:microsoft.com/office/officeart/2005/8/layout/orgChart1"/>
    <dgm:cxn modelId="{5188DE91-9D71-41EB-B91D-35C8FAF59F50}" type="presParOf" srcId="{3EF9F7EF-45D4-483A-82D4-61DA7AF60913}" destId="{E30876D9-DC99-4926-B8A2-56402A4859AA}" srcOrd="1" destOrd="0" presId="urn:microsoft.com/office/officeart/2005/8/layout/orgChart1"/>
    <dgm:cxn modelId="{EFCDF96C-1255-4A1A-AC35-6F5A70508325}" type="presParOf" srcId="{3EF9F7EF-45D4-483A-82D4-61DA7AF60913}" destId="{2DBEDE80-7963-40BE-916F-B176B4078355}" srcOrd="2" destOrd="0" presId="urn:microsoft.com/office/officeart/2005/8/layout/orgChart1"/>
    <dgm:cxn modelId="{8A5F5244-CD6D-4A41-97AA-5BC3FACB6A42}" type="presParOf" srcId="{DC060417-93C3-4AF1-AD22-686D29BBAED9}" destId="{EDD79B9C-41FB-4163-8C7E-860C0E680D34}" srcOrd="2" destOrd="0" presId="urn:microsoft.com/office/officeart/2005/8/layout/orgChart1"/>
    <dgm:cxn modelId="{4A0761B7-DEB1-4A77-8631-62CE985C59ED}" type="presParOf" srcId="{0BF95166-180E-4C59-A832-D48EDE2D8B3D}" destId="{B4100C24-CB55-485F-B924-7CB8928CFB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4D9EB5-A8BD-4549-B7D4-2726197CA186}">
      <dsp:nvSpPr>
        <dsp:cNvPr id="0" name=""/>
        <dsp:cNvSpPr/>
      </dsp:nvSpPr>
      <dsp:spPr>
        <a:xfrm>
          <a:off x="14439583" y="3085221"/>
          <a:ext cx="381698" cy="4783956"/>
        </a:xfrm>
        <a:custGeom>
          <a:avLst/>
          <a:gdLst/>
          <a:ahLst/>
          <a:cxnLst/>
          <a:rect l="0" t="0" r="0" b="0"/>
          <a:pathLst>
            <a:path>
              <a:moveTo>
                <a:pt x="0" y="0"/>
              </a:moveTo>
              <a:lnTo>
                <a:pt x="0" y="4783956"/>
              </a:lnTo>
              <a:lnTo>
                <a:pt x="381698" y="47839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C8C532-1923-4D20-95C8-88FED7FA9759}">
      <dsp:nvSpPr>
        <dsp:cNvPr id="0" name=""/>
        <dsp:cNvSpPr/>
      </dsp:nvSpPr>
      <dsp:spPr>
        <a:xfrm>
          <a:off x="14439583" y="3085221"/>
          <a:ext cx="381698" cy="2977249"/>
        </a:xfrm>
        <a:custGeom>
          <a:avLst/>
          <a:gdLst/>
          <a:ahLst/>
          <a:cxnLst/>
          <a:rect l="0" t="0" r="0" b="0"/>
          <a:pathLst>
            <a:path>
              <a:moveTo>
                <a:pt x="0" y="0"/>
              </a:moveTo>
              <a:lnTo>
                <a:pt x="0" y="2977249"/>
              </a:lnTo>
              <a:lnTo>
                <a:pt x="381698" y="29772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9362E2-2217-426F-9DF7-F883BF01B722}">
      <dsp:nvSpPr>
        <dsp:cNvPr id="0" name=""/>
        <dsp:cNvSpPr/>
      </dsp:nvSpPr>
      <dsp:spPr>
        <a:xfrm>
          <a:off x="14439583" y="3085221"/>
          <a:ext cx="381698" cy="1170542"/>
        </a:xfrm>
        <a:custGeom>
          <a:avLst/>
          <a:gdLst/>
          <a:ahLst/>
          <a:cxnLst/>
          <a:rect l="0" t="0" r="0" b="0"/>
          <a:pathLst>
            <a:path>
              <a:moveTo>
                <a:pt x="0" y="0"/>
              </a:moveTo>
              <a:lnTo>
                <a:pt x="0" y="1170542"/>
              </a:lnTo>
              <a:lnTo>
                <a:pt x="381698" y="11705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D5A595-0396-4C3E-A4D9-3D36FAECDB2E}">
      <dsp:nvSpPr>
        <dsp:cNvPr id="0" name=""/>
        <dsp:cNvSpPr/>
      </dsp:nvSpPr>
      <dsp:spPr>
        <a:xfrm>
          <a:off x="9299374" y="1278514"/>
          <a:ext cx="6158071" cy="534378"/>
        </a:xfrm>
        <a:custGeom>
          <a:avLst/>
          <a:gdLst/>
          <a:ahLst/>
          <a:cxnLst/>
          <a:rect l="0" t="0" r="0" b="0"/>
          <a:pathLst>
            <a:path>
              <a:moveTo>
                <a:pt x="0" y="0"/>
              </a:moveTo>
              <a:lnTo>
                <a:pt x="0" y="267189"/>
              </a:lnTo>
              <a:lnTo>
                <a:pt x="6158071" y="267189"/>
              </a:lnTo>
              <a:lnTo>
                <a:pt x="6158071" y="5343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73B3CA-2D73-493A-A81B-954DC713994C}">
      <dsp:nvSpPr>
        <dsp:cNvPr id="0" name=""/>
        <dsp:cNvSpPr/>
      </dsp:nvSpPr>
      <dsp:spPr>
        <a:xfrm>
          <a:off x="11360547" y="3085221"/>
          <a:ext cx="381698" cy="2977249"/>
        </a:xfrm>
        <a:custGeom>
          <a:avLst/>
          <a:gdLst/>
          <a:ahLst/>
          <a:cxnLst/>
          <a:rect l="0" t="0" r="0" b="0"/>
          <a:pathLst>
            <a:path>
              <a:moveTo>
                <a:pt x="0" y="0"/>
              </a:moveTo>
              <a:lnTo>
                <a:pt x="0" y="2977249"/>
              </a:lnTo>
              <a:lnTo>
                <a:pt x="381698" y="29772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F7FECC-8594-434E-B9BC-5147D05C89E4}">
      <dsp:nvSpPr>
        <dsp:cNvPr id="0" name=""/>
        <dsp:cNvSpPr/>
      </dsp:nvSpPr>
      <dsp:spPr>
        <a:xfrm>
          <a:off x="11360547" y="3085221"/>
          <a:ext cx="381698" cy="1170542"/>
        </a:xfrm>
        <a:custGeom>
          <a:avLst/>
          <a:gdLst/>
          <a:ahLst/>
          <a:cxnLst/>
          <a:rect l="0" t="0" r="0" b="0"/>
          <a:pathLst>
            <a:path>
              <a:moveTo>
                <a:pt x="0" y="0"/>
              </a:moveTo>
              <a:lnTo>
                <a:pt x="0" y="1170542"/>
              </a:lnTo>
              <a:lnTo>
                <a:pt x="381698" y="11705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CFD8B4-F2E1-4DBB-B7AB-5158B56E433B}">
      <dsp:nvSpPr>
        <dsp:cNvPr id="0" name=""/>
        <dsp:cNvSpPr/>
      </dsp:nvSpPr>
      <dsp:spPr>
        <a:xfrm>
          <a:off x="9299374" y="1278514"/>
          <a:ext cx="3079035" cy="534378"/>
        </a:xfrm>
        <a:custGeom>
          <a:avLst/>
          <a:gdLst/>
          <a:ahLst/>
          <a:cxnLst/>
          <a:rect l="0" t="0" r="0" b="0"/>
          <a:pathLst>
            <a:path>
              <a:moveTo>
                <a:pt x="0" y="0"/>
              </a:moveTo>
              <a:lnTo>
                <a:pt x="0" y="267189"/>
              </a:lnTo>
              <a:lnTo>
                <a:pt x="3079035" y="267189"/>
              </a:lnTo>
              <a:lnTo>
                <a:pt x="3079035" y="5343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E379DB-5E11-416A-B4B6-9C1CA2B4A328}">
      <dsp:nvSpPr>
        <dsp:cNvPr id="0" name=""/>
        <dsp:cNvSpPr/>
      </dsp:nvSpPr>
      <dsp:spPr>
        <a:xfrm>
          <a:off x="8281511" y="3085221"/>
          <a:ext cx="381698" cy="2977249"/>
        </a:xfrm>
        <a:custGeom>
          <a:avLst/>
          <a:gdLst/>
          <a:ahLst/>
          <a:cxnLst/>
          <a:rect l="0" t="0" r="0" b="0"/>
          <a:pathLst>
            <a:path>
              <a:moveTo>
                <a:pt x="0" y="0"/>
              </a:moveTo>
              <a:lnTo>
                <a:pt x="0" y="2977249"/>
              </a:lnTo>
              <a:lnTo>
                <a:pt x="381698" y="29772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F23DEC-145F-42FE-AA4D-DC1180BECB63}">
      <dsp:nvSpPr>
        <dsp:cNvPr id="0" name=""/>
        <dsp:cNvSpPr/>
      </dsp:nvSpPr>
      <dsp:spPr>
        <a:xfrm>
          <a:off x="8281511" y="3085221"/>
          <a:ext cx="381698" cy="1170542"/>
        </a:xfrm>
        <a:custGeom>
          <a:avLst/>
          <a:gdLst/>
          <a:ahLst/>
          <a:cxnLst/>
          <a:rect l="0" t="0" r="0" b="0"/>
          <a:pathLst>
            <a:path>
              <a:moveTo>
                <a:pt x="0" y="0"/>
              </a:moveTo>
              <a:lnTo>
                <a:pt x="0" y="1170542"/>
              </a:lnTo>
              <a:lnTo>
                <a:pt x="381698" y="11705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2D3405-8CBF-4367-A694-B9EFFC7EC58F}">
      <dsp:nvSpPr>
        <dsp:cNvPr id="0" name=""/>
        <dsp:cNvSpPr/>
      </dsp:nvSpPr>
      <dsp:spPr>
        <a:xfrm>
          <a:off x="9253654" y="1278514"/>
          <a:ext cx="91440" cy="534378"/>
        </a:xfrm>
        <a:custGeom>
          <a:avLst/>
          <a:gdLst/>
          <a:ahLst/>
          <a:cxnLst/>
          <a:rect l="0" t="0" r="0" b="0"/>
          <a:pathLst>
            <a:path>
              <a:moveTo>
                <a:pt x="45720" y="0"/>
              </a:moveTo>
              <a:lnTo>
                <a:pt x="45720" y="5343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C1C05D-3AA3-4460-9A8C-10748BBABB05}">
      <dsp:nvSpPr>
        <dsp:cNvPr id="0" name=""/>
        <dsp:cNvSpPr/>
      </dsp:nvSpPr>
      <dsp:spPr>
        <a:xfrm>
          <a:off x="5202475" y="3085221"/>
          <a:ext cx="381698" cy="8397370"/>
        </a:xfrm>
        <a:custGeom>
          <a:avLst/>
          <a:gdLst/>
          <a:ahLst/>
          <a:cxnLst/>
          <a:rect l="0" t="0" r="0" b="0"/>
          <a:pathLst>
            <a:path>
              <a:moveTo>
                <a:pt x="0" y="0"/>
              </a:moveTo>
              <a:lnTo>
                <a:pt x="0" y="8397370"/>
              </a:lnTo>
              <a:lnTo>
                <a:pt x="381698" y="839737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986EC1-0DA5-4816-A5C0-0B720CB26185}">
      <dsp:nvSpPr>
        <dsp:cNvPr id="0" name=""/>
        <dsp:cNvSpPr/>
      </dsp:nvSpPr>
      <dsp:spPr>
        <a:xfrm>
          <a:off x="5202475" y="3085221"/>
          <a:ext cx="381698" cy="6590663"/>
        </a:xfrm>
        <a:custGeom>
          <a:avLst/>
          <a:gdLst/>
          <a:ahLst/>
          <a:cxnLst/>
          <a:rect l="0" t="0" r="0" b="0"/>
          <a:pathLst>
            <a:path>
              <a:moveTo>
                <a:pt x="0" y="0"/>
              </a:moveTo>
              <a:lnTo>
                <a:pt x="0" y="6590663"/>
              </a:lnTo>
              <a:lnTo>
                <a:pt x="381698" y="659066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E9F1D5-984B-4FEA-B875-390650A0BA50}">
      <dsp:nvSpPr>
        <dsp:cNvPr id="0" name=""/>
        <dsp:cNvSpPr/>
      </dsp:nvSpPr>
      <dsp:spPr>
        <a:xfrm>
          <a:off x="5202475" y="3085221"/>
          <a:ext cx="381698" cy="4783956"/>
        </a:xfrm>
        <a:custGeom>
          <a:avLst/>
          <a:gdLst/>
          <a:ahLst/>
          <a:cxnLst/>
          <a:rect l="0" t="0" r="0" b="0"/>
          <a:pathLst>
            <a:path>
              <a:moveTo>
                <a:pt x="0" y="0"/>
              </a:moveTo>
              <a:lnTo>
                <a:pt x="0" y="4783956"/>
              </a:lnTo>
              <a:lnTo>
                <a:pt x="381698" y="47839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7EA513-9C7B-47B2-B2B9-3DF378B96E5F}">
      <dsp:nvSpPr>
        <dsp:cNvPr id="0" name=""/>
        <dsp:cNvSpPr/>
      </dsp:nvSpPr>
      <dsp:spPr>
        <a:xfrm>
          <a:off x="5202475" y="3085221"/>
          <a:ext cx="381698" cy="2977249"/>
        </a:xfrm>
        <a:custGeom>
          <a:avLst/>
          <a:gdLst/>
          <a:ahLst/>
          <a:cxnLst/>
          <a:rect l="0" t="0" r="0" b="0"/>
          <a:pathLst>
            <a:path>
              <a:moveTo>
                <a:pt x="0" y="0"/>
              </a:moveTo>
              <a:lnTo>
                <a:pt x="0" y="2977249"/>
              </a:lnTo>
              <a:lnTo>
                <a:pt x="381698" y="29772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D6C05A-4483-4EF2-8DC9-6431DEAEE693}">
      <dsp:nvSpPr>
        <dsp:cNvPr id="0" name=""/>
        <dsp:cNvSpPr/>
      </dsp:nvSpPr>
      <dsp:spPr>
        <a:xfrm>
          <a:off x="5202475" y="3085221"/>
          <a:ext cx="381698" cy="1170542"/>
        </a:xfrm>
        <a:custGeom>
          <a:avLst/>
          <a:gdLst/>
          <a:ahLst/>
          <a:cxnLst/>
          <a:rect l="0" t="0" r="0" b="0"/>
          <a:pathLst>
            <a:path>
              <a:moveTo>
                <a:pt x="0" y="0"/>
              </a:moveTo>
              <a:lnTo>
                <a:pt x="0" y="1170542"/>
              </a:lnTo>
              <a:lnTo>
                <a:pt x="381698" y="11705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56B39D-0E88-45CB-B404-C50DAF254FDC}">
      <dsp:nvSpPr>
        <dsp:cNvPr id="0" name=""/>
        <dsp:cNvSpPr/>
      </dsp:nvSpPr>
      <dsp:spPr>
        <a:xfrm>
          <a:off x="6220338" y="1278514"/>
          <a:ext cx="3079035" cy="534378"/>
        </a:xfrm>
        <a:custGeom>
          <a:avLst/>
          <a:gdLst/>
          <a:ahLst/>
          <a:cxnLst/>
          <a:rect l="0" t="0" r="0" b="0"/>
          <a:pathLst>
            <a:path>
              <a:moveTo>
                <a:pt x="3079035" y="0"/>
              </a:moveTo>
              <a:lnTo>
                <a:pt x="3079035" y="267189"/>
              </a:lnTo>
              <a:lnTo>
                <a:pt x="0" y="267189"/>
              </a:lnTo>
              <a:lnTo>
                <a:pt x="0" y="5343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D2476B-58DB-4623-A0EA-9BBC830EDCAC}">
      <dsp:nvSpPr>
        <dsp:cNvPr id="0" name=""/>
        <dsp:cNvSpPr/>
      </dsp:nvSpPr>
      <dsp:spPr>
        <a:xfrm>
          <a:off x="3141302" y="1278514"/>
          <a:ext cx="6158071" cy="534378"/>
        </a:xfrm>
        <a:custGeom>
          <a:avLst/>
          <a:gdLst/>
          <a:ahLst/>
          <a:cxnLst/>
          <a:rect l="0" t="0" r="0" b="0"/>
          <a:pathLst>
            <a:path>
              <a:moveTo>
                <a:pt x="6158071" y="0"/>
              </a:moveTo>
              <a:lnTo>
                <a:pt x="6158071" y="267189"/>
              </a:lnTo>
              <a:lnTo>
                <a:pt x="0" y="267189"/>
              </a:lnTo>
              <a:lnTo>
                <a:pt x="0" y="5343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1695C6-9F17-4519-9CDE-704F714B9F2D}">
      <dsp:nvSpPr>
        <dsp:cNvPr id="0" name=""/>
        <dsp:cNvSpPr/>
      </dsp:nvSpPr>
      <dsp:spPr>
        <a:xfrm>
          <a:off x="8027045" y="6185"/>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t>Bölüm Başkanı</a:t>
          </a:r>
        </a:p>
      </dsp:txBody>
      <dsp:txXfrm>
        <a:off x="8027045" y="6185"/>
        <a:ext cx="2544657" cy="1272328"/>
      </dsp:txXfrm>
    </dsp:sp>
    <dsp:sp modelId="{C30B4364-E0AF-4151-A414-7070637C6786}">
      <dsp:nvSpPr>
        <dsp:cNvPr id="0" name=""/>
        <dsp:cNvSpPr/>
      </dsp:nvSpPr>
      <dsp:spPr>
        <a:xfrm>
          <a:off x="1868973" y="1812892"/>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t>Bölüm Kurulu</a:t>
          </a:r>
        </a:p>
      </dsp:txBody>
      <dsp:txXfrm>
        <a:off x="1868973" y="1812892"/>
        <a:ext cx="2544657" cy="1272328"/>
      </dsp:txXfrm>
    </dsp:sp>
    <dsp:sp modelId="{6F94821F-2D60-449D-973E-7FED266076BC}">
      <dsp:nvSpPr>
        <dsp:cNvPr id="0" name=""/>
        <dsp:cNvSpPr/>
      </dsp:nvSpPr>
      <dsp:spPr>
        <a:xfrm>
          <a:off x="4948009" y="1812892"/>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t>Anabilim Dalları</a:t>
          </a:r>
        </a:p>
      </dsp:txBody>
      <dsp:txXfrm>
        <a:off x="4948009" y="1812892"/>
        <a:ext cx="2544657" cy="1272328"/>
      </dsp:txXfrm>
    </dsp:sp>
    <dsp:sp modelId="{A00BEE2D-85B5-44F4-8A08-96E19E0672D3}">
      <dsp:nvSpPr>
        <dsp:cNvPr id="0" name=""/>
        <dsp:cNvSpPr/>
      </dsp:nvSpPr>
      <dsp:spPr>
        <a:xfrm>
          <a:off x="5584173" y="3619599"/>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t>Muhasebe ve Finansman</a:t>
          </a:r>
        </a:p>
      </dsp:txBody>
      <dsp:txXfrm>
        <a:off x="5584173" y="3619599"/>
        <a:ext cx="2544657" cy="1272328"/>
      </dsp:txXfrm>
    </dsp:sp>
    <dsp:sp modelId="{484D882E-F169-4999-9B46-269079999595}">
      <dsp:nvSpPr>
        <dsp:cNvPr id="0" name=""/>
        <dsp:cNvSpPr/>
      </dsp:nvSpPr>
      <dsp:spPr>
        <a:xfrm>
          <a:off x="5584173" y="5426307"/>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a:t>Sayısal Yöntemler</a:t>
          </a:r>
          <a:endParaRPr lang="tr-TR" sz="2400" kern="1200" dirty="0"/>
        </a:p>
      </dsp:txBody>
      <dsp:txXfrm>
        <a:off x="5584173" y="5426307"/>
        <a:ext cx="2544657" cy="1272328"/>
      </dsp:txXfrm>
    </dsp:sp>
    <dsp:sp modelId="{FF7494AF-C235-4334-87B9-615AFCC856F5}">
      <dsp:nvSpPr>
        <dsp:cNvPr id="0" name=""/>
        <dsp:cNvSpPr/>
      </dsp:nvSpPr>
      <dsp:spPr>
        <a:xfrm>
          <a:off x="5584173" y="7233014"/>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a:t>Ticaret Hukuku</a:t>
          </a:r>
          <a:endParaRPr lang="tr-TR" sz="2400" kern="1200" dirty="0"/>
        </a:p>
      </dsp:txBody>
      <dsp:txXfrm>
        <a:off x="5584173" y="7233014"/>
        <a:ext cx="2544657" cy="1272328"/>
      </dsp:txXfrm>
    </dsp:sp>
    <dsp:sp modelId="{1327496E-40CD-48F3-8894-FBC681A86D76}">
      <dsp:nvSpPr>
        <dsp:cNvPr id="0" name=""/>
        <dsp:cNvSpPr/>
      </dsp:nvSpPr>
      <dsp:spPr>
        <a:xfrm>
          <a:off x="5584173" y="9039721"/>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a:t>Üretim Yönetimi ve Pazarlama</a:t>
          </a:r>
          <a:endParaRPr lang="tr-TR" sz="2400" kern="1200" dirty="0"/>
        </a:p>
      </dsp:txBody>
      <dsp:txXfrm>
        <a:off x="5584173" y="9039721"/>
        <a:ext cx="2544657" cy="1272328"/>
      </dsp:txXfrm>
    </dsp:sp>
    <dsp:sp modelId="{A1B83297-2D78-4635-8240-B5649030439B}">
      <dsp:nvSpPr>
        <dsp:cNvPr id="0" name=""/>
        <dsp:cNvSpPr/>
      </dsp:nvSpPr>
      <dsp:spPr>
        <a:xfrm>
          <a:off x="5584173" y="10846428"/>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a:t>Yönetim ve Organizasyon</a:t>
          </a:r>
          <a:endParaRPr lang="tr-TR" sz="2400" kern="1200" dirty="0"/>
        </a:p>
      </dsp:txBody>
      <dsp:txXfrm>
        <a:off x="5584173" y="10846428"/>
        <a:ext cx="2544657" cy="1272328"/>
      </dsp:txXfrm>
    </dsp:sp>
    <dsp:sp modelId="{60309ADC-859C-4F25-A43C-26964583FE17}">
      <dsp:nvSpPr>
        <dsp:cNvPr id="0" name=""/>
        <dsp:cNvSpPr/>
      </dsp:nvSpPr>
      <dsp:spPr>
        <a:xfrm>
          <a:off x="8027045" y="1812892"/>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t>Paydaşlar Kurulu</a:t>
          </a:r>
        </a:p>
      </dsp:txBody>
      <dsp:txXfrm>
        <a:off x="8027045" y="1812892"/>
        <a:ext cx="2544657" cy="1272328"/>
      </dsp:txXfrm>
    </dsp:sp>
    <dsp:sp modelId="{161DC554-CDB2-4871-ACC1-451AD9C33176}">
      <dsp:nvSpPr>
        <dsp:cNvPr id="0" name=""/>
        <dsp:cNvSpPr/>
      </dsp:nvSpPr>
      <dsp:spPr>
        <a:xfrm>
          <a:off x="8663209" y="3619599"/>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a:t>İç Paydaşlar</a:t>
          </a:r>
          <a:endParaRPr lang="tr-TR" sz="2400" kern="1200" dirty="0"/>
        </a:p>
      </dsp:txBody>
      <dsp:txXfrm>
        <a:off x="8663209" y="3619599"/>
        <a:ext cx="2544657" cy="1272328"/>
      </dsp:txXfrm>
    </dsp:sp>
    <dsp:sp modelId="{008940FD-9022-4D6A-AF69-F097E61AA1EF}">
      <dsp:nvSpPr>
        <dsp:cNvPr id="0" name=""/>
        <dsp:cNvSpPr/>
      </dsp:nvSpPr>
      <dsp:spPr>
        <a:xfrm>
          <a:off x="8663209" y="5426307"/>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a:t>Dış Paydaşlar</a:t>
          </a:r>
          <a:endParaRPr lang="tr-TR" sz="2400" kern="1200" dirty="0"/>
        </a:p>
      </dsp:txBody>
      <dsp:txXfrm>
        <a:off x="8663209" y="5426307"/>
        <a:ext cx="2544657" cy="1272328"/>
      </dsp:txXfrm>
    </dsp:sp>
    <dsp:sp modelId="{A2353F85-3F06-4D3B-9E04-17BC61B6DE25}">
      <dsp:nvSpPr>
        <dsp:cNvPr id="0" name=""/>
        <dsp:cNvSpPr/>
      </dsp:nvSpPr>
      <dsp:spPr>
        <a:xfrm>
          <a:off x="11106081" y="1812892"/>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t>Danışmanlar Kurulu</a:t>
          </a:r>
        </a:p>
      </dsp:txBody>
      <dsp:txXfrm>
        <a:off x="11106081" y="1812892"/>
        <a:ext cx="2544657" cy="1272328"/>
      </dsp:txXfrm>
    </dsp:sp>
    <dsp:sp modelId="{B2E6B31B-E53F-4C76-AECB-AFD96C8DC0D8}">
      <dsp:nvSpPr>
        <dsp:cNvPr id="0" name=""/>
        <dsp:cNvSpPr/>
      </dsp:nvSpPr>
      <dsp:spPr>
        <a:xfrm>
          <a:off x="11742245" y="3619599"/>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a:t>Sınıf Temsilcileri</a:t>
          </a:r>
          <a:endParaRPr lang="tr-TR" sz="2400" kern="1200" dirty="0"/>
        </a:p>
      </dsp:txBody>
      <dsp:txXfrm>
        <a:off x="11742245" y="3619599"/>
        <a:ext cx="2544657" cy="1272328"/>
      </dsp:txXfrm>
    </dsp:sp>
    <dsp:sp modelId="{C44B50AA-83B2-492E-B261-AFAE3644299D}">
      <dsp:nvSpPr>
        <dsp:cNvPr id="0" name=""/>
        <dsp:cNvSpPr/>
      </dsp:nvSpPr>
      <dsp:spPr>
        <a:xfrm>
          <a:off x="11742245" y="5426307"/>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a:t>Sınıf Danışmanları</a:t>
          </a:r>
          <a:endParaRPr lang="tr-TR" sz="2400" kern="1200" dirty="0"/>
        </a:p>
      </dsp:txBody>
      <dsp:txXfrm>
        <a:off x="11742245" y="5426307"/>
        <a:ext cx="2544657" cy="1272328"/>
      </dsp:txXfrm>
    </dsp:sp>
    <dsp:sp modelId="{BE6733A1-6271-49F9-9833-51F47974CB46}">
      <dsp:nvSpPr>
        <dsp:cNvPr id="0" name=""/>
        <dsp:cNvSpPr/>
      </dsp:nvSpPr>
      <dsp:spPr>
        <a:xfrm>
          <a:off x="14185117" y="1812892"/>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t>Kalite Komisyonu</a:t>
          </a:r>
        </a:p>
      </dsp:txBody>
      <dsp:txXfrm>
        <a:off x="14185117" y="1812892"/>
        <a:ext cx="2544657" cy="1272328"/>
      </dsp:txXfrm>
    </dsp:sp>
    <dsp:sp modelId="{C4CD3D25-0F9B-4323-B768-5CC3C7DD8011}">
      <dsp:nvSpPr>
        <dsp:cNvPr id="0" name=""/>
        <dsp:cNvSpPr/>
      </dsp:nvSpPr>
      <dsp:spPr>
        <a:xfrm>
          <a:off x="14821281" y="3619599"/>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t>Öğrenme Güvencesi Komisyonu</a:t>
          </a:r>
        </a:p>
      </dsp:txBody>
      <dsp:txXfrm>
        <a:off x="14821281" y="3619599"/>
        <a:ext cx="2544657" cy="1272328"/>
      </dsp:txXfrm>
    </dsp:sp>
    <dsp:sp modelId="{4AF94CA8-78FB-44BA-A2D6-4BE8654B2451}">
      <dsp:nvSpPr>
        <dsp:cNvPr id="0" name=""/>
        <dsp:cNvSpPr/>
      </dsp:nvSpPr>
      <dsp:spPr>
        <a:xfrm>
          <a:off x="14821281" y="5426307"/>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t>Ölçme ve Değerlendirme Komisyonu</a:t>
          </a:r>
        </a:p>
      </dsp:txBody>
      <dsp:txXfrm>
        <a:off x="14821281" y="5426307"/>
        <a:ext cx="2544657" cy="1272328"/>
      </dsp:txXfrm>
    </dsp:sp>
    <dsp:sp modelId="{E58D8347-1B4A-466B-9569-EF5C9157FAC7}">
      <dsp:nvSpPr>
        <dsp:cNvPr id="0" name=""/>
        <dsp:cNvSpPr/>
      </dsp:nvSpPr>
      <dsp:spPr>
        <a:xfrm>
          <a:off x="14821281" y="7233014"/>
          <a:ext cx="2544657" cy="1272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a:t>Müfredat Komisyonu</a:t>
          </a:r>
          <a:endParaRPr lang="tr-TR" sz="2400" kern="1200" dirty="0"/>
        </a:p>
      </dsp:txBody>
      <dsp:txXfrm>
        <a:off x="14821281" y="7233014"/>
        <a:ext cx="2544657" cy="127232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828D3D-FE98-D44E-AE2E-DF42749B02B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CBCB8F6-0BD8-BE45-AC95-2CCE4E4EE1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B313155-6910-3A44-AD0F-6297D5CAA814}" type="datetimeFigureOut">
              <a:rPr lang="en-US" smtClean="0"/>
              <a:t>3/25/2026</a:t>
            </a:fld>
            <a:endParaRPr lang="en-US"/>
          </a:p>
        </p:txBody>
      </p:sp>
      <p:sp>
        <p:nvSpPr>
          <p:cNvPr id="4" name="Footer Placeholder 3">
            <a:extLst>
              <a:ext uri="{FF2B5EF4-FFF2-40B4-BE49-F238E27FC236}">
                <a16:creationId xmlns:a16="http://schemas.microsoft.com/office/drawing/2014/main" id="{C494C9E5-78FE-8E49-8F32-0387FEBBC0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98437E9-20F5-264C-919F-8FDFA5A2A9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959DEC-2FE2-1E46-AC81-BF20A7064F42}" type="slidenum">
              <a:rPr lang="en-US" smtClean="0"/>
              <a:t>‹#›</a:t>
            </a:fld>
            <a:endParaRPr lang="en-US"/>
          </a:p>
        </p:txBody>
      </p:sp>
    </p:spTree>
    <p:extLst>
      <p:ext uri="{BB962C8B-B14F-4D97-AF65-F5344CB8AC3E}">
        <p14:creationId xmlns:p14="http://schemas.microsoft.com/office/powerpoint/2010/main" val="2895934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3" name="Shape 203"/>
          <p:cNvSpPr>
            <a:spLocks noGrp="1" noRot="1" noChangeAspect="1"/>
          </p:cNvSpPr>
          <p:nvPr>
            <p:ph type="sldImg"/>
          </p:nvPr>
        </p:nvSpPr>
        <p:spPr>
          <a:xfrm>
            <a:off x="1143000" y="685800"/>
            <a:ext cx="4572000" cy="3429000"/>
          </a:xfrm>
          <a:prstGeom prst="rect">
            <a:avLst/>
          </a:prstGeom>
        </p:spPr>
        <p:txBody>
          <a:bodyPr/>
          <a:lstStyle/>
          <a:p>
            <a:endParaRPr/>
          </a:p>
        </p:txBody>
      </p:sp>
      <p:sp>
        <p:nvSpPr>
          <p:cNvPr id="204" name="Shape 204"/>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456390288"/>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6147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0500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31701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61733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56004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78166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78166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49270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5901E-400D-D182-7DC9-F31B3C6B8D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61419-F462-3652-FE67-F5CC4E6BF868}"/>
              </a:ext>
            </a:extLst>
          </p:cNvPr>
          <p:cNvSpPr>
            <a:spLocks noGrp="1" noRot="1" noChangeAspect="1"/>
          </p:cNvSpPr>
          <p:nvPr>
            <p:ph type="sldImg"/>
          </p:nvPr>
        </p:nvSpPr>
        <p:spPr>
          <a:xfrm>
            <a:off x="381000" y="685800"/>
            <a:ext cx="6096000" cy="3429000"/>
          </a:xfrm>
        </p:spPr>
        <p:txBody>
          <a:bodyPr/>
          <a:lstStyle/>
          <a:p>
            <a:endParaRPr lang="tr-TR"/>
          </a:p>
        </p:txBody>
      </p:sp>
      <p:sp>
        <p:nvSpPr>
          <p:cNvPr id="3" name="Notes Placeholder 2">
            <a:extLst>
              <a:ext uri="{FF2B5EF4-FFF2-40B4-BE49-F238E27FC236}">
                <a16:creationId xmlns:a16="http://schemas.microsoft.com/office/drawing/2014/main" id="{99B3D61E-1D1E-DFF3-0629-307DE313C1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83888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23918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40811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C79B7-D9EF-0DA0-D309-EFC96B30D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D40A1F-2463-3F15-B64A-59E83BD779EE}"/>
              </a:ext>
            </a:extLst>
          </p:cNvPr>
          <p:cNvSpPr>
            <a:spLocks noGrp="1" noRot="1" noChangeAspect="1"/>
          </p:cNvSpPr>
          <p:nvPr>
            <p:ph type="sldImg"/>
          </p:nvPr>
        </p:nvSpPr>
        <p:spPr>
          <a:xfrm>
            <a:off x="381000" y="685800"/>
            <a:ext cx="6096000" cy="3429000"/>
          </a:xfrm>
        </p:spPr>
        <p:txBody>
          <a:bodyPr/>
          <a:lstStyle/>
          <a:p>
            <a:endParaRPr lang="tr-TR"/>
          </a:p>
        </p:txBody>
      </p:sp>
      <p:sp>
        <p:nvSpPr>
          <p:cNvPr id="3" name="Notes Placeholder 2">
            <a:extLst>
              <a:ext uri="{FF2B5EF4-FFF2-40B4-BE49-F238E27FC236}">
                <a16:creationId xmlns:a16="http://schemas.microsoft.com/office/drawing/2014/main" id="{6ED956B5-8331-5C62-4E2E-9A354407AD6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86902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62856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866119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70166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172870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442221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13103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678302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308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487252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47741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367842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4206A-EFFF-C5EF-6E83-AD25C1119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0288B-E022-2EAF-8DD5-96A7CA08B2FB}"/>
              </a:ext>
            </a:extLst>
          </p:cNvPr>
          <p:cNvSpPr>
            <a:spLocks noGrp="1" noRot="1" noChangeAspect="1"/>
          </p:cNvSpPr>
          <p:nvPr>
            <p:ph type="sldImg"/>
          </p:nvPr>
        </p:nvSpPr>
        <p:spPr>
          <a:xfrm>
            <a:off x="381000" y="685800"/>
            <a:ext cx="6096000" cy="3429000"/>
          </a:xfrm>
        </p:spPr>
        <p:txBody>
          <a:bodyPr/>
          <a:lstStyle/>
          <a:p>
            <a:endParaRPr lang="tr-TR"/>
          </a:p>
        </p:txBody>
      </p:sp>
      <p:sp>
        <p:nvSpPr>
          <p:cNvPr id="3" name="Notes Placeholder 2">
            <a:extLst>
              <a:ext uri="{FF2B5EF4-FFF2-40B4-BE49-F238E27FC236}">
                <a16:creationId xmlns:a16="http://schemas.microsoft.com/office/drawing/2014/main" id="{21B5DD8B-D6E0-699B-BA54-8C90A41774D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072571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12AB2-1EB7-893B-203E-0ACB7347C4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331F49-F1AD-40FC-2B37-D912BD4B0FB0}"/>
              </a:ext>
            </a:extLst>
          </p:cNvPr>
          <p:cNvSpPr>
            <a:spLocks noGrp="1" noRot="1" noChangeAspect="1"/>
          </p:cNvSpPr>
          <p:nvPr>
            <p:ph type="sldImg"/>
          </p:nvPr>
        </p:nvSpPr>
        <p:spPr>
          <a:xfrm>
            <a:off x="381000" y="685800"/>
            <a:ext cx="6096000" cy="3429000"/>
          </a:xfrm>
        </p:spPr>
        <p:txBody>
          <a:bodyPr/>
          <a:lstStyle/>
          <a:p>
            <a:endParaRPr lang="tr-TR"/>
          </a:p>
        </p:txBody>
      </p:sp>
      <p:sp>
        <p:nvSpPr>
          <p:cNvPr id="3" name="Notes Placeholder 2">
            <a:extLst>
              <a:ext uri="{FF2B5EF4-FFF2-40B4-BE49-F238E27FC236}">
                <a16:creationId xmlns:a16="http://schemas.microsoft.com/office/drawing/2014/main" id="{0DC9D85B-EB35-92E3-0CF9-3B264476860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975637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82451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18180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77667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7493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76400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53115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tr-TR"/>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697658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Blank">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4F04A-8D97-394A-9D20-4C62E8206ADA}"/>
              </a:ext>
            </a:extLst>
          </p:cNvPr>
          <p:cNvSpPr>
            <a:spLocks noGrp="1"/>
          </p:cNvSpPr>
          <p:nvPr>
            <p:ph type="title"/>
          </p:nvPr>
        </p:nvSpPr>
        <p:spPr>
          <a:xfrm>
            <a:off x="1679575" y="914400"/>
            <a:ext cx="7864475" cy="32004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4A63618-4150-C24A-895D-B224591B4175}"/>
              </a:ext>
            </a:extLst>
          </p:cNvPr>
          <p:cNvSpPr>
            <a:spLocks noGrp="1"/>
          </p:cNvSpPr>
          <p:nvPr>
            <p:ph idx="1"/>
          </p:nvPr>
        </p:nvSpPr>
        <p:spPr>
          <a:xfrm>
            <a:off x="10366375" y="1974850"/>
            <a:ext cx="12344400" cy="9747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AC76CE-1450-4046-9619-A38C0B2A5C9E}"/>
              </a:ext>
            </a:extLst>
          </p:cNvPr>
          <p:cNvSpPr>
            <a:spLocks noGrp="1"/>
          </p:cNvSpPr>
          <p:nvPr>
            <p:ph type="body" sz="half" idx="2"/>
          </p:nvPr>
        </p:nvSpPr>
        <p:spPr>
          <a:xfrm>
            <a:off x="1679575" y="4114800"/>
            <a:ext cx="7864475" cy="7623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C8E4EE-BC73-FB43-A8EA-C3F53317B784}"/>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6" name="Footer Placeholder 5">
            <a:extLst>
              <a:ext uri="{FF2B5EF4-FFF2-40B4-BE49-F238E27FC236}">
                <a16:creationId xmlns:a16="http://schemas.microsoft.com/office/drawing/2014/main" id="{315224D4-FDF3-244D-BA6B-E1917FA0F1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3216AA-AA67-974A-A093-8A9E2F1DBE17}"/>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1732126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6EB67-8107-D547-930D-6F3214963A30}"/>
              </a:ext>
            </a:extLst>
          </p:cNvPr>
          <p:cNvSpPr>
            <a:spLocks noGrp="1"/>
          </p:cNvSpPr>
          <p:nvPr>
            <p:ph type="title"/>
          </p:nvPr>
        </p:nvSpPr>
        <p:spPr>
          <a:xfrm>
            <a:off x="1679575" y="914400"/>
            <a:ext cx="7864475" cy="32004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8FF54F-F947-D64B-86B4-F87ECDA73D02}"/>
              </a:ext>
            </a:extLst>
          </p:cNvPr>
          <p:cNvSpPr>
            <a:spLocks noGrp="1"/>
          </p:cNvSpPr>
          <p:nvPr>
            <p:ph type="pic" idx="1"/>
          </p:nvPr>
        </p:nvSpPr>
        <p:spPr>
          <a:xfrm>
            <a:off x="10366375" y="1974850"/>
            <a:ext cx="12344400" cy="9747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03A865-294A-5847-828E-3155E2F9A0E8}"/>
              </a:ext>
            </a:extLst>
          </p:cNvPr>
          <p:cNvSpPr>
            <a:spLocks noGrp="1"/>
          </p:cNvSpPr>
          <p:nvPr>
            <p:ph type="body" sz="half" idx="2"/>
          </p:nvPr>
        </p:nvSpPr>
        <p:spPr>
          <a:xfrm>
            <a:off x="1679575" y="4114800"/>
            <a:ext cx="7864475" cy="7623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D5FCAD-F250-D340-8D8E-0AAD036CDA47}"/>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6" name="Footer Placeholder 5">
            <a:extLst>
              <a:ext uri="{FF2B5EF4-FFF2-40B4-BE49-F238E27FC236}">
                <a16:creationId xmlns:a16="http://schemas.microsoft.com/office/drawing/2014/main" id="{F465CF8A-4427-BE40-8CAE-6FDA94688D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800B00-2BA8-5E46-A721-7EE72073BF52}"/>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1232356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91DE4-2A0D-1B49-BA01-8C3D324664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5279F2-91AC-8E4F-965A-922ACA39F3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6D0443-7E9B-F64F-90E1-C4FCAC890323}"/>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5" name="Footer Placeholder 4">
            <a:extLst>
              <a:ext uri="{FF2B5EF4-FFF2-40B4-BE49-F238E27FC236}">
                <a16:creationId xmlns:a16="http://schemas.microsoft.com/office/drawing/2014/main" id="{E1B31C31-27CD-564C-827A-786CCDC987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0D6F21-B194-0145-9108-F8FE384401A2}"/>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4245186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C3DCF1-368A-C942-8D7A-5B99FB7A2F5C}"/>
              </a:ext>
            </a:extLst>
          </p:cNvPr>
          <p:cNvSpPr>
            <a:spLocks noGrp="1"/>
          </p:cNvSpPr>
          <p:nvPr>
            <p:ph type="title" orient="vert"/>
          </p:nvPr>
        </p:nvSpPr>
        <p:spPr>
          <a:xfrm>
            <a:off x="17449800" y="730250"/>
            <a:ext cx="5257800" cy="116236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79CFC7-1A8D-9A4E-B7AC-6A32AA057038}"/>
              </a:ext>
            </a:extLst>
          </p:cNvPr>
          <p:cNvSpPr>
            <a:spLocks noGrp="1"/>
          </p:cNvSpPr>
          <p:nvPr>
            <p:ph type="body" orient="vert" idx="1"/>
          </p:nvPr>
        </p:nvSpPr>
        <p:spPr>
          <a:xfrm>
            <a:off x="1676400" y="730250"/>
            <a:ext cx="15621000" cy="11623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868CDE-8E32-3D4F-BBCF-AE26E1A76FB4}"/>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5" name="Footer Placeholder 4">
            <a:extLst>
              <a:ext uri="{FF2B5EF4-FFF2-40B4-BE49-F238E27FC236}">
                <a16:creationId xmlns:a16="http://schemas.microsoft.com/office/drawing/2014/main" id="{64746169-4CD8-F149-87A9-44593DDE41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8B8B74-5D69-0D45-9DBB-2174CEEC4A01}"/>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1306914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20C0A-6389-5B4A-AAEB-E675E03D99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99CF8A-6888-DC4D-A01B-9CA6ABC1CB68}"/>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4" name="Footer Placeholder 3">
            <a:extLst>
              <a:ext uri="{FF2B5EF4-FFF2-40B4-BE49-F238E27FC236}">
                <a16:creationId xmlns:a16="http://schemas.microsoft.com/office/drawing/2014/main" id="{84912C4C-8987-0D4D-8835-B60DB524CB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FD08EC-2640-3946-97C2-9C6DF0651372}"/>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2789514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18" name="Rectangle"/>
          <p:cNvSpPr/>
          <p:nvPr userDrawn="1"/>
        </p:nvSpPr>
        <p:spPr>
          <a:xfrm>
            <a:off x="0" y="-20844"/>
            <a:ext cx="3600002" cy="13716000"/>
          </a:xfrm>
          <a:prstGeom prst="rect">
            <a:avLst/>
          </a:prstGeom>
          <a:solidFill>
            <a:srgbClr val="F1F3F2"/>
          </a:solidFill>
          <a:ln w="12700">
            <a:miter lim="400000"/>
          </a:ln>
        </p:spPr>
        <p:txBody>
          <a:bodyPr lIns="71437" tIns="71437" rIns="71437" bIns="71437" anchor="ctr"/>
          <a:lstStyle/>
          <a:p>
            <a:pPr defTabSz="1828800">
              <a:lnSpc>
                <a:spcPct val="100000"/>
              </a:lnSpc>
              <a:defRPr sz="800">
                <a:latin typeface="Montserrat Light"/>
                <a:ea typeface="Montserrat Light"/>
                <a:cs typeface="Montserrat Light"/>
                <a:sym typeface="Montserrat Light"/>
              </a:defRPr>
            </a:pPr>
            <a:endParaRPr/>
          </a:p>
        </p:txBody>
      </p:sp>
      <p:sp>
        <p:nvSpPr>
          <p:cNvPr id="22" name="Slide Number"/>
          <p:cNvSpPr txBox="1">
            <a:spLocks noGrp="1"/>
          </p:cNvSpPr>
          <p:nvPr>
            <p:ph type="sldNum" sz="quarter" idx="2"/>
          </p:nvPr>
        </p:nvSpPr>
        <p:spPr>
          <a:xfrm>
            <a:off x="1401860" y="11526063"/>
            <a:ext cx="371984" cy="384176"/>
          </a:xfrm>
          <a:prstGeom prst="rect">
            <a:avLst/>
          </a:prstGeom>
        </p:spPr>
        <p:txBody>
          <a:bodyPr/>
          <a:lstStyle/>
          <a:p>
            <a:fld id="{86CB4B4D-7CA3-9044-876B-883B54F8677D}" type="slidenum">
              <a:t>‹#›</a:t>
            </a:fld>
            <a:endParaRPr/>
          </a:p>
        </p:txBody>
      </p:sp>
      <p:sp>
        <p:nvSpPr>
          <p:cNvPr id="23" name="Brand Values"/>
          <p:cNvSpPr txBox="1">
            <a:spLocks noGrp="1"/>
          </p:cNvSpPr>
          <p:nvPr>
            <p:ph type="body" sz="quarter" idx="14" hasCustomPrompt="1"/>
          </p:nvPr>
        </p:nvSpPr>
        <p:spPr>
          <a:xfrm rot="16200000">
            <a:off x="-345757" y="8989321"/>
            <a:ext cx="3867217" cy="698267"/>
          </a:xfrm>
          <a:prstGeom prst="rect">
            <a:avLst/>
          </a:prstGeom>
        </p:spPr>
        <p:txBody>
          <a:bodyPr wrap="square" anchor="ctr">
            <a:spAutoFit/>
          </a:bodyPr>
          <a:lstStyle>
            <a:lvl1pPr marL="0" indent="0">
              <a:lnSpc>
                <a:spcPct val="100000"/>
              </a:lnSpc>
              <a:buSzTx/>
              <a:buNone/>
              <a:defRPr sz="1800">
                <a:solidFill>
                  <a:schemeClr val="accent1">
                    <a:hueOff val="1184617"/>
                    <a:satOff val="-51665"/>
                    <a:lumOff val="-25708"/>
                  </a:schemeClr>
                </a:solidFill>
              </a:defRPr>
            </a:lvl1pPr>
          </a:lstStyle>
          <a:p>
            <a:r>
              <a:rPr lang="tr-TR"/>
              <a:t>Burdur Mehmet Akif Ersoy Üniversitesi</a:t>
            </a:r>
            <a:endParaRPr dirty="0"/>
          </a:p>
        </p:txBody>
      </p:sp>
      <p:pic>
        <p:nvPicPr>
          <p:cNvPr id="10" name="Picture 9" descr="A close up of a sign&#10;&#10;Description automatically generated">
            <a:extLst>
              <a:ext uri="{FF2B5EF4-FFF2-40B4-BE49-F238E27FC236}">
                <a16:creationId xmlns:a16="http://schemas.microsoft.com/office/drawing/2014/main" id="{00A7A706-10DE-854B-9A92-16FA78B3AB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3549" y="1616166"/>
            <a:ext cx="2032902" cy="719483"/>
          </a:xfrm>
          <a:prstGeom prst="rect">
            <a:avLst/>
          </a:prstGeom>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42261-DF14-4D43-971B-ACE42C0808FF}"/>
              </a:ext>
            </a:extLst>
          </p:cNvPr>
          <p:cNvSpPr>
            <a:spLocks noGrp="1"/>
          </p:cNvSpPr>
          <p:nvPr>
            <p:ph type="ctrTitle"/>
          </p:nvPr>
        </p:nvSpPr>
        <p:spPr>
          <a:xfrm>
            <a:off x="3048000" y="2244725"/>
            <a:ext cx="18288000" cy="47752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1BD3D0-F458-F842-8AC5-7562CE52E099}"/>
              </a:ext>
            </a:extLst>
          </p:cNvPr>
          <p:cNvSpPr>
            <a:spLocks noGrp="1"/>
          </p:cNvSpPr>
          <p:nvPr>
            <p:ph type="subTitle" idx="1"/>
          </p:nvPr>
        </p:nvSpPr>
        <p:spPr>
          <a:xfrm>
            <a:off x="3048000" y="7204075"/>
            <a:ext cx="18288000" cy="33115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96DEC6-97F6-5C45-A68A-65AA6C360D31}"/>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5" name="Footer Placeholder 4">
            <a:extLst>
              <a:ext uri="{FF2B5EF4-FFF2-40B4-BE49-F238E27FC236}">
                <a16:creationId xmlns:a16="http://schemas.microsoft.com/office/drawing/2014/main" id="{BA1418C6-6535-8D45-854E-72B3C0DE5D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961E27-1EAA-5240-893E-D112C71FACAD}"/>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257791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CE376-20FF-C349-8776-919DCB40BF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9321FC-C65E-DE4A-934E-A39056E505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19413E-A73A-824D-8482-1D9148D41EE7}"/>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5" name="Footer Placeholder 4">
            <a:extLst>
              <a:ext uri="{FF2B5EF4-FFF2-40B4-BE49-F238E27FC236}">
                <a16:creationId xmlns:a16="http://schemas.microsoft.com/office/drawing/2014/main" id="{F065C4EE-87E8-0B4D-AD9F-5CCF811672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87133B-0255-1E4A-8F7C-25ECF20B3439}"/>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2580795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823DA-BCFC-FB45-9DC1-CCE4D954981C}"/>
              </a:ext>
            </a:extLst>
          </p:cNvPr>
          <p:cNvSpPr>
            <a:spLocks noGrp="1"/>
          </p:cNvSpPr>
          <p:nvPr>
            <p:ph type="title"/>
          </p:nvPr>
        </p:nvSpPr>
        <p:spPr>
          <a:xfrm>
            <a:off x="1663700" y="3419475"/>
            <a:ext cx="21031200" cy="57054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9FDC24-DF24-4C4B-BA07-C792505E22F5}"/>
              </a:ext>
            </a:extLst>
          </p:cNvPr>
          <p:cNvSpPr>
            <a:spLocks noGrp="1"/>
          </p:cNvSpPr>
          <p:nvPr>
            <p:ph type="body" idx="1"/>
          </p:nvPr>
        </p:nvSpPr>
        <p:spPr>
          <a:xfrm>
            <a:off x="1663700" y="9178925"/>
            <a:ext cx="21031200" cy="30003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B6C92A-DE5E-D047-899A-179F850B502C}"/>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5" name="Footer Placeholder 4">
            <a:extLst>
              <a:ext uri="{FF2B5EF4-FFF2-40B4-BE49-F238E27FC236}">
                <a16:creationId xmlns:a16="http://schemas.microsoft.com/office/drawing/2014/main" id="{303DB828-B0D0-BA4F-8BC4-A5852228AA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0F8437-4B28-1549-B530-CCBCCAD7C4B9}"/>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3754197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F1BA1-3B74-704E-9A62-861567246F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230205-ED18-0743-9A7A-3A7E24A288D0}"/>
              </a:ext>
            </a:extLst>
          </p:cNvPr>
          <p:cNvSpPr>
            <a:spLocks noGrp="1"/>
          </p:cNvSpPr>
          <p:nvPr>
            <p:ph sz="half" idx="1"/>
          </p:nvPr>
        </p:nvSpPr>
        <p:spPr>
          <a:xfrm>
            <a:off x="1676400" y="3651250"/>
            <a:ext cx="10439400" cy="8702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382F58-D73B-1047-9FE5-238787DF18E9}"/>
              </a:ext>
            </a:extLst>
          </p:cNvPr>
          <p:cNvSpPr>
            <a:spLocks noGrp="1"/>
          </p:cNvSpPr>
          <p:nvPr>
            <p:ph sz="half" idx="2"/>
          </p:nvPr>
        </p:nvSpPr>
        <p:spPr>
          <a:xfrm>
            <a:off x="12268200" y="3651250"/>
            <a:ext cx="10439400" cy="8702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7F0A37-0F85-A143-8386-5A235E2A8015}"/>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6" name="Footer Placeholder 5">
            <a:extLst>
              <a:ext uri="{FF2B5EF4-FFF2-40B4-BE49-F238E27FC236}">
                <a16:creationId xmlns:a16="http://schemas.microsoft.com/office/drawing/2014/main" id="{EACABC76-BF44-374C-AAE6-E700FA1E24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44671C-C519-E349-9DC0-25369D9D0C11}"/>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30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3F4B3-5D17-4C40-BA60-756D1A95F08A}"/>
              </a:ext>
            </a:extLst>
          </p:cNvPr>
          <p:cNvSpPr>
            <a:spLocks noGrp="1"/>
          </p:cNvSpPr>
          <p:nvPr>
            <p:ph type="title"/>
          </p:nvPr>
        </p:nvSpPr>
        <p:spPr>
          <a:xfrm>
            <a:off x="1679575" y="730250"/>
            <a:ext cx="21031200" cy="2651125"/>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466E98-72E3-9044-B903-F27DFB9789A6}"/>
              </a:ext>
            </a:extLst>
          </p:cNvPr>
          <p:cNvSpPr>
            <a:spLocks noGrp="1"/>
          </p:cNvSpPr>
          <p:nvPr>
            <p:ph type="body" idx="1"/>
          </p:nvPr>
        </p:nvSpPr>
        <p:spPr>
          <a:xfrm>
            <a:off x="1679575" y="3362325"/>
            <a:ext cx="10315575" cy="1647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B7942F-7069-404A-9AD4-758523286845}"/>
              </a:ext>
            </a:extLst>
          </p:cNvPr>
          <p:cNvSpPr>
            <a:spLocks noGrp="1"/>
          </p:cNvSpPr>
          <p:nvPr>
            <p:ph sz="half" idx="2"/>
          </p:nvPr>
        </p:nvSpPr>
        <p:spPr>
          <a:xfrm>
            <a:off x="1679575" y="5010150"/>
            <a:ext cx="10315575" cy="7369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7F1A5B-4EE6-0043-A347-060171982292}"/>
              </a:ext>
            </a:extLst>
          </p:cNvPr>
          <p:cNvSpPr>
            <a:spLocks noGrp="1"/>
          </p:cNvSpPr>
          <p:nvPr>
            <p:ph type="body" sz="quarter" idx="3"/>
          </p:nvPr>
        </p:nvSpPr>
        <p:spPr>
          <a:xfrm>
            <a:off x="12344400" y="3362325"/>
            <a:ext cx="10366375" cy="1647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425570-A2DE-124E-8B6D-672C9C91A208}"/>
              </a:ext>
            </a:extLst>
          </p:cNvPr>
          <p:cNvSpPr>
            <a:spLocks noGrp="1"/>
          </p:cNvSpPr>
          <p:nvPr>
            <p:ph sz="quarter" idx="4"/>
          </p:nvPr>
        </p:nvSpPr>
        <p:spPr>
          <a:xfrm>
            <a:off x="12344400" y="5010150"/>
            <a:ext cx="10366375" cy="7369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66EA81-BC68-E248-856A-C26BCCE3AF28}"/>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8" name="Footer Placeholder 7">
            <a:extLst>
              <a:ext uri="{FF2B5EF4-FFF2-40B4-BE49-F238E27FC236}">
                <a16:creationId xmlns:a16="http://schemas.microsoft.com/office/drawing/2014/main" id="{FDBF2E26-E21E-C84B-995F-34262A0053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DDD09-E44F-6E4E-B923-B04E8186B80F}"/>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3804426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3528B-58A8-5D40-B265-CB7F441C45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ED0B08-CB71-5B4C-98FD-664225F4CC30}"/>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4" name="Footer Placeholder 3">
            <a:extLst>
              <a:ext uri="{FF2B5EF4-FFF2-40B4-BE49-F238E27FC236}">
                <a16:creationId xmlns:a16="http://schemas.microsoft.com/office/drawing/2014/main" id="{6B28887E-FE0C-7244-884D-9DB2FC1B38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F46C6B-901D-1F4F-BE6F-F140C773474D}"/>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539329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E4CF93-2575-A140-8DC0-DE84BFC91EA5}"/>
              </a:ext>
            </a:extLst>
          </p:cNvPr>
          <p:cNvSpPr>
            <a:spLocks noGrp="1"/>
          </p:cNvSpPr>
          <p:nvPr>
            <p:ph type="dt" sz="half" idx="10"/>
          </p:nvPr>
        </p:nvSpPr>
        <p:spPr/>
        <p:txBody>
          <a:bodyPr/>
          <a:lstStyle/>
          <a:p>
            <a:fld id="{9C855C4A-B174-C345-A32C-9A2C7D4CF7F5}" type="datetimeFigureOut">
              <a:rPr lang="en-US" smtClean="0"/>
              <a:t>3/25/2026</a:t>
            </a:fld>
            <a:endParaRPr lang="en-US"/>
          </a:p>
        </p:txBody>
      </p:sp>
      <p:sp>
        <p:nvSpPr>
          <p:cNvPr id="3" name="Footer Placeholder 2">
            <a:extLst>
              <a:ext uri="{FF2B5EF4-FFF2-40B4-BE49-F238E27FC236}">
                <a16:creationId xmlns:a16="http://schemas.microsoft.com/office/drawing/2014/main" id="{6C15B4CA-3F54-1440-9522-8752876C05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D72CAD-33FF-0849-ACDD-2E2D431859B1}"/>
              </a:ext>
            </a:extLst>
          </p:cNvPr>
          <p:cNvSpPr>
            <a:spLocks noGrp="1"/>
          </p:cNvSpPr>
          <p:nvPr>
            <p:ph type="sldNum" sz="quarter" idx="12"/>
          </p:nvPr>
        </p:nvSpPr>
        <p:spPr/>
        <p:txBody>
          <a:bodyPr/>
          <a:lstStyle/>
          <a:p>
            <a:fld id="{16C06A38-A49F-4C48-AD44-14BDB8BD5B1B}" type="slidenum">
              <a:rPr lang="en-US" smtClean="0"/>
              <a:t>‹#›</a:t>
            </a:fld>
            <a:endParaRPr lang="en-US"/>
          </a:p>
        </p:txBody>
      </p:sp>
    </p:spTree>
    <p:extLst>
      <p:ext uri="{BB962C8B-B14F-4D97-AF65-F5344CB8AC3E}">
        <p14:creationId xmlns:p14="http://schemas.microsoft.com/office/powerpoint/2010/main" val="29999786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8296E"/>
        </a:solidFill>
        <a:effectLst/>
      </p:bgPr>
    </p:bg>
    <p:spTree>
      <p:nvGrpSpPr>
        <p:cNvPr id="1" name=""/>
        <p:cNvGrpSpPr/>
        <p:nvPr/>
      </p:nvGrpSpPr>
      <p:grpSpPr>
        <a:xfrm>
          <a:off x="0" y="0"/>
          <a:ext cx="0" cy="0"/>
          <a:chOff x="0" y="0"/>
          <a:chExt cx="0" cy="0"/>
        </a:xfrm>
      </p:grpSpPr>
      <p:sp>
        <p:nvSpPr>
          <p:cNvPr id="2" name="Slide Title"/>
          <p:cNvSpPr txBox="1">
            <a:spLocks noGrp="1"/>
          </p:cNvSpPr>
          <p:nvPr>
            <p:ph type="title"/>
          </p:nvPr>
        </p:nvSpPr>
        <p:spPr>
          <a:xfrm>
            <a:off x="4030265" y="619125"/>
            <a:ext cx="7768829" cy="1428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ormAutofit/>
          </a:bodyPr>
          <a:lstStyle/>
          <a:p>
            <a:r>
              <a:rPr dirty="0"/>
              <a:t>Slide Title</a:t>
            </a:r>
          </a:p>
        </p:txBody>
      </p:sp>
      <p:sp>
        <p:nvSpPr>
          <p:cNvPr id="3" name="Body Level One…"/>
          <p:cNvSpPr txBox="1">
            <a:spLocks noGrp="1"/>
          </p:cNvSpPr>
          <p:nvPr>
            <p:ph type="body" idx="1"/>
          </p:nvPr>
        </p:nvSpPr>
        <p:spPr>
          <a:xfrm>
            <a:off x="4030265" y="4161234"/>
            <a:ext cx="7768829" cy="857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245" y="12985996"/>
            <a:ext cx="371984" cy="384176"/>
          </a:xfrm>
          <a:prstGeom prst="rect">
            <a:avLst/>
          </a:prstGeom>
          <a:ln w="12700">
            <a:miter lim="400000"/>
          </a:ln>
        </p:spPr>
        <p:txBody>
          <a:bodyPr wrap="none" lIns="71437" tIns="71437" rIns="71437" bIns="71437" anchor="b">
            <a:spAutoFit/>
          </a:bodyPr>
          <a:lstStyle>
            <a:lvl1pPr algn="ctr" defTabSz="821531">
              <a:lnSpc>
                <a:spcPct val="100000"/>
              </a:lnSpc>
              <a:defRPr sz="1600">
                <a:solidFill>
                  <a:schemeClr val="accent1">
                    <a:hueOff val="1184617"/>
                    <a:satOff val="-51665"/>
                    <a:lumOff val="-25708"/>
                  </a:schemeClr>
                </a:solidFill>
                <a:latin typeface="+mn-lt"/>
                <a:ea typeface="+mn-ea"/>
                <a:cs typeface="+mn-cs"/>
                <a:sym typeface="Montserrat Bold"/>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l" defTabSz="2438339" rtl="0" latinLnBrk="0">
        <a:lnSpc>
          <a:spcPct val="80000"/>
        </a:lnSpc>
        <a:spcBef>
          <a:spcPts val="0"/>
        </a:spcBef>
        <a:spcAft>
          <a:spcPts val="0"/>
        </a:spcAft>
        <a:buClrTx/>
        <a:buSzTx/>
        <a:buFontTx/>
        <a:buNone/>
        <a:tabLst/>
        <a:defRPr sz="11200" b="0" i="0" u="none" strike="noStrike" cap="none" spc="-224" baseline="0">
          <a:solidFill>
            <a:schemeClr val="accent2">
              <a:hueOff val="-11135122"/>
              <a:satOff val="1570"/>
              <a:lumOff val="16427"/>
            </a:schemeClr>
          </a:solidFill>
          <a:uFillTx/>
          <a:latin typeface="+mn-lt"/>
          <a:ea typeface="+mn-ea"/>
          <a:cs typeface="+mn-cs"/>
          <a:sym typeface="Montserrat Bold"/>
        </a:defRPr>
      </a:lvl1pPr>
      <a:lvl2pPr marL="0" marR="0" indent="0" algn="l" defTabSz="2438339" rtl="0" latinLnBrk="0">
        <a:lnSpc>
          <a:spcPct val="80000"/>
        </a:lnSpc>
        <a:spcBef>
          <a:spcPts val="0"/>
        </a:spcBef>
        <a:spcAft>
          <a:spcPts val="0"/>
        </a:spcAft>
        <a:buClrTx/>
        <a:buSzTx/>
        <a:buFontTx/>
        <a:buNone/>
        <a:tabLst/>
        <a:defRPr sz="11200" b="0" i="0" u="none" strike="noStrike" cap="none" spc="-224" baseline="0">
          <a:solidFill>
            <a:schemeClr val="accent2">
              <a:hueOff val="-11135122"/>
              <a:satOff val="1570"/>
              <a:lumOff val="16427"/>
            </a:schemeClr>
          </a:solidFill>
          <a:uFillTx/>
          <a:latin typeface="+mn-lt"/>
          <a:ea typeface="+mn-ea"/>
          <a:cs typeface="+mn-cs"/>
          <a:sym typeface="Montserrat Bold"/>
        </a:defRPr>
      </a:lvl2pPr>
      <a:lvl3pPr marL="0" marR="0" indent="0" algn="l" defTabSz="2438339" rtl="0" latinLnBrk="0">
        <a:lnSpc>
          <a:spcPct val="80000"/>
        </a:lnSpc>
        <a:spcBef>
          <a:spcPts val="0"/>
        </a:spcBef>
        <a:spcAft>
          <a:spcPts val="0"/>
        </a:spcAft>
        <a:buClrTx/>
        <a:buSzTx/>
        <a:buFontTx/>
        <a:buNone/>
        <a:tabLst/>
        <a:defRPr sz="11200" b="0" i="0" u="none" strike="noStrike" cap="none" spc="-224" baseline="0">
          <a:solidFill>
            <a:schemeClr val="accent2">
              <a:hueOff val="-11135122"/>
              <a:satOff val="1570"/>
              <a:lumOff val="16427"/>
            </a:schemeClr>
          </a:solidFill>
          <a:uFillTx/>
          <a:latin typeface="+mn-lt"/>
          <a:ea typeface="+mn-ea"/>
          <a:cs typeface="+mn-cs"/>
          <a:sym typeface="Montserrat Bold"/>
        </a:defRPr>
      </a:lvl3pPr>
      <a:lvl4pPr marL="0" marR="0" indent="0" algn="l" defTabSz="2438339" rtl="0" latinLnBrk="0">
        <a:lnSpc>
          <a:spcPct val="80000"/>
        </a:lnSpc>
        <a:spcBef>
          <a:spcPts val="0"/>
        </a:spcBef>
        <a:spcAft>
          <a:spcPts val="0"/>
        </a:spcAft>
        <a:buClrTx/>
        <a:buSzTx/>
        <a:buFontTx/>
        <a:buNone/>
        <a:tabLst/>
        <a:defRPr sz="11200" b="0" i="0" u="none" strike="noStrike" cap="none" spc="-224" baseline="0">
          <a:solidFill>
            <a:schemeClr val="accent2">
              <a:hueOff val="-11135122"/>
              <a:satOff val="1570"/>
              <a:lumOff val="16427"/>
            </a:schemeClr>
          </a:solidFill>
          <a:uFillTx/>
          <a:latin typeface="+mn-lt"/>
          <a:ea typeface="+mn-ea"/>
          <a:cs typeface="+mn-cs"/>
          <a:sym typeface="Montserrat Bold"/>
        </a:defRPr>
      </a:lvl4pPr>
      <a:lvl5pPr marL="0" marR="0" indent="0" algn="l" defTabSz="2438339" rtl="0" latinLnBrk="0">
        <a:lnSpc>
          <a:spcPct val="80000"/>
        </a:lnSpc>
        <a:spcBef>
          <a:spcPts val="0"/>
        </a:spcBef>
        <a:spcAft>
          <a:spcPts val="0"/>
        </a:spcAft>
        <a:buClrTx/>
        <a:buSzTx/>
        <a:buFontTx/>
        <a:buNone/>
        <a:tabLst/>
        <a:defRPr sz="11200" b="0" i="0" u="none" strike="noStrike" cap="none" spc="-224" baseline="0">
          <a:solidFill>
            <a:schemeClr val="accent2">
              <a:hueOff val="-11135122"/>
              <a:satOff val="1570"/>
              <a:lumOff val="16427"/>
            </a:schemeClr>
          </a:solidFill>
          <a:uFillTx/>
          <a:latin typeface="+mn-lt"/>
          <a:ea typeface="+mn-ea"/>
          <a:cs typeface="+mn-cs"/>
          <a:sym typeface="Montserrat Bold"/>
        </a:defRPr>
      </a:lvl5pPr>
      <a:lvl6pPr marL="0" marR="0" indent="0" algn="l" defTabSz="2438339" rtl="0" latinLnBrk="0">
        <a:lnSpc>
          <a:spcPct val="80000"/>
        </a:lnSpc>
        <a:spcBef>
          <a:spcPts val="0"/>
        </a:spcBef>
        <a:spcAft>
          <a:spcPts val="0"/>
        </a:spcAft>
        <a:buClrTx/>
        <a:buSzTx/>
        <a:buFontTx/>
        <a:buNone/>
        <a:tabLst/>
        <a:defRPr sz="11200" b="0" i="0" u="none" strike="noStrike" cap="none" spc="-224" baseline="0">
          <a:solidFill>
            <a:schemeClr val="accent2">
              <a:hueOff val="-11135122"/>
              <a:satOff val="1570"/>
              <a:lumOff val="16427"/>
            </a:schemeClr>
          </a:solidFill>
          <a:uFillTx/>
          <a:latin typeface="+mn-lt"/>
          <a:ea typeface="+mn-ea"/>
          <a:cs typeface="+mn-cs"/>
          <a:sym typeface="Montserrat Bold"/>
        </a:defRPr>
      </a:lvl6pPr>
      <a:lvl7pPr marL="0" marR="0" indent="0" algn="l" defTabSz="2438339" rtl="0" latinLnBrk="0">
        <a:lnSpc>
          <a:spcPct val="80000"/>
        </a:lnSpc>
        <a:spcBef>
          <a:spcPts val="0"/>
        </a:spcBef>
        <a:spcAft>
          <a:spcPts val="0"/>
        </a:spcAft>
        <a:buClrTx/>
        <a:buSzTx/>
        <a:buFontTx/>
        <a:buNone/>
        <a:tabLst/>
        <a:defRPr sz="11200" b="0" i="0" u="none" strike="noStrike" cap="none" spc="-224" baseline="0">
          <a:solidFill>
            <a:schemeClr val="accent2">
              <a:hueOff val="-11135122"/>
              <a:satOff val="1570"/>
              <a:lumOff val="16427"/>
            </a:schemeClr>
          </a:solidFill>
          <a:uFillTx/>
          <a:latin typeface="+mn-lt"/>
          <a:ea typeface="+mn-ea"/>
          <a:cs typeface="+mn-cs"/>
          <a:sym typeface="Montserrat Bold"/>
        </a:defRPr>
      </a:lvl7pPr>
      <a:lvl8pPr marL="0" marR="0" indent="0" algn="l" defTabSz="2438339" rtl="0" latinLnBrk="0">
        <a:lnSpc>
          <a:spcPct val="80000"/>
        </a:lnSpc>
        <a:spcBef>
          <a:spcPts val="0"/>
        </a:spcBef>
        <a:spcAft>
          <a:spcPts val="0"/>
        </a:spcAft>
        <a:buClrTx/>
        <a:buSzTx/>
        <a:buFontTx/>
        <a:buNone/>
        <a:tabLst/>
        <a:defRPr sz="11200" b="0" i="0" u="none" strike="noStrike" cap="none" spc="-224" baseline="0">
          <a:solidFill>
            <a:schemeClr val="accent2">
              <a:hueOff val="-11135122"/>
              <a:satOff val="1570"/>
              <a:lumOff val="16427"/>
            </a:schemeClr>
          </a:solidFill>
          <a:uFillTx/>
          <a:latin typeface="+mn-lt"/>
          <a:ea typeface="+mn-ea"/>
          <a:cs typeface="+mn-cs"/>
          <a:sym typeface="Montserrat Bold"/>
        </a:defRPr>
      </a:lvl8pPr>
      <a:lvl9pPr marL="0" marR="0" indent="0" algn="l" defTabSz="2438339" rtl="0" latinLnBrk="0">
        <a:lnSpc>
          <a:spcPct val="80000"/>
        </a:lnSpc>
        <a:spcBef>
          <a:spcPts val="0"/>
        </a:spcBef>
        <a:spcAft>
          <a:spcPts val="0"/>
        </a:spcAft>
        <a:buClrTx/>
        <a:buSzTx/>
        <a:buFontTx/>
        <a:buNone/>
        <a:tabLst/>
        <a:defRPr sz="11200" b="0" i="0" u="none" strike="noStrike" cap="none" spc="-224" baseline="0">
          <a:solidFill>
            <a:schemeClr val="accent2">
              <a:hueOff val="-11135122"/>
              <a:satOff val="1570"/>
              <a:lumOff val="16427"/>
            </a:schemeClr>
          </a:solidFill>
          <a:uFillTx/>
          <a:latin typeface="+mn-lt"/>
          <a:ea typeface="+mn-ea"/>
          <a:cs typeface="+mn-cs"/>
          <a:sym typeface="Montserrat Bold"/>
        </a:defRPr>
      </a:lvl9pPr>
    </p:titleStyle>
    <p:bodyStyle>
      <a:lvl1pPr marL="304800" marR="0" indent="-304800" algn="l" defTabSz="2438339" rtl="0" latinLnBrk="0">
        <a:lnSpc>
          <a:spcPct val="150000"/>
        </a:lnSpc>
        <a:spcBef>
          <a:spcPts val="0"/>
        </a:spcBef>
        <a:spcAft>
          <a:spcPts val="0"/>
        </a:spcAft>
        <a:buClrTx/>
        <a:buSzPct val="123000"/>
        <a:buFontTx/>
        <a:buChar char="•"/>
        <a:tabLst/>
        <a:defRPr sz="2400" b="0" i="0" u="none" strike="noStrike" cap="none" spc="0" baseline="0">
          <a:solidFill>
            <a:srgbClr val="000000"/>
          </a:solidFill>
          <a:uFillTx/>
          <a:latin typeface="Roboto Light"/>
          <a:ea typeface="Roboto Light"/>
          <a:cs typeface="Roboto Light"/>
          <a:sym typeface="Roboto Light"/>
        </a:defRPr>
      </a:lvl1pPr>
      <a:lvl2pPr marL="685800" marR="0" indent="-304800" algn="l" defTabSz="2438339" rtl="0" latinLnBrk="0">
        <a:lnSpc>
          <a:spcPct val="150000"/>
        </a:lnSpc>
        <a:spcBef>
          <a:spcPts val="0"/>
        </a:spcBef>
        <a:spcAft>
          <a:spcPts val="0"/>
        </a:spcAft>
        <a:buClrTx/>
        <a:buSzPct val="123000"/>
        <a:buFontTx/>
        <a:buChar char="•"/>
        <a:tabLst/>
        <a:defRPr sz="2400" b="0" i="0" u="none" strike="noStrike" cap="none" spc="0" baseline="0">
          <a:solidFill>
            <a:srgbClr val="000000"/>
          </a:solidFill>
          <a:uFillTx/>
          <a:latin typeface="Roboto Light"/>
          <a:ea typeface="Roboto Light"/>
          <a:cs typeface="Roboto Light"/>
          <a:sym typeface="Roboto Light"/>
        </a:defRPr>
      </a:lvl2pPr>
      <a:lvl3pPr marL="1066800" marR="0" indent="-304800" algn="l" defTabSz="2438339" rtl="0" latinLnBrk="0">
        <a:lnSpc>
          <a:spcPct val="150000"/>
        </a:lnSpc>
        <a:spcBef>
          <a:spcPts val="0"/>
        </a:spcBef>
        <a:spcAft>
          <a:spcPts val="0"/>
        </a:spcAft>
        <a:buClrTx/>
        <a:buSzPct val="123000"/>
        <a:buFontTx/>
        <a:buChar char="•"/>
        <a:tabLst/>
        <a:defRPr sz="2400" b="0" i="0" u="none" strike="noStrike" cap="none" spc="0" baseline="0">
          <a:solidFill>
            <a:srgbClr val="000000"/>
          </a:solidFill>
          <a:uFillTx/>
          <a:latin typeface="Roboto Light"/>
          <a:ea typeface="Roboto Light"/>
          <a:cs typeface="Roboto Light"/>
          <a:sym typeface="Roboto Light"/>
        </a:defRPr>
      </a:lvl3pPr>
      <a:lvl4pPr marL="1447800" marR="0" indent="-304800" algn="l" defTabSz="2438339" rtl="0" latinLnBrk="0">
        <a:lnSpc>
          <a:spcPct val="150000"/>
        </a:lnSpc>
        <a:spcBef>
          <a:spcPts val="0"/>
        </a:spcBef>
        <a:spcAft>
          <a:spcPts val="0"/>
        </a:spcAft>
        <a:buClrTx/>
        <a:buSzPct val="123000"/>
        <a:buFontTx/>
        <a:buChar char="•"/>
        <a:tabLst/>
        <a:defRPr sz="2400" b="0" i="0" u="none" strike="noStrike" cap="none" spc="0" baseline="0">
          <a:solidFill>
            <a:srgbClr val="000000"/>
          </a:solidFill>
          <a:uFillTx/>
          <a:latin typeface="Roboto Light"/>
          <a:ea typeface="Roboto Light"/>
          <a:cs typeface="Roboto Light"/>
          <a:sym typeface="Roboto Light"/>
        </a:defRPr>
      </a:lvl4pPr>
      <a:lvl5pPr marL="1828800" marR="0" indent="-304800" algn="l" defTabSz="2438339" rtl="0" latinLnBrk="0">
        <a:lnSpc>
          <a:spcPct val="150000"/>
        </a:lnSpc>
        <a:spcBef>
          <a:spcPts val="0"/>
        </a:spcBef>
        <a:spcAft>
          <a:spcPts val="0"/>
        </a:spcAft>
        <a:buClrTx/>
        <a:buSzPct val="123000"/>
        <a:buFontTx/>
        <a:buChar char="•"/>
        <a:tabLst/>
        <a:defRPr sz="2400" b="0" i="0" u="none" strike="noStrike" cap="none" spc="0" baseline="0">
          <a:solidFill>
            <a:srgbClr val="000000"/>
          </a:solidFill>
          <a:uFillTx/>
          <a:latin typeface="Roboto Light"/>
          <a:ea typeface="Roboto Light"/>
          <a:cs typeface="Roboto Light"/>
          <a:sym typeface="Roboto Light"/>
        </a:defRPr>
      </a:lvl5pPr>
      <a:lvl6pPr marL="2209800" marR="0" indent="-304800" algn="l" defTabSz="2438339" rtl="0" latinLnBrk="0">
        <a:lnSpc>
          <a:spcPct val="150000"/>
        </a:lnSpc>
        <a:spcBef>
          <a:spcPts val="0"/>
        </a:spcBef>
        <a:spcAft>
          <a:spcPts val="0"/>
        </a:spcAft>
        <a:buClrTx/>
        <a:buSzPct val="123000"/>
        <a:buFontTx/>
        <a:buChar char="•"/>
        <a:tabLst/>
        <a:defRPr sz="2400" b="0" i="0" u="none" strike="noStrike" cap="none" spc="0" baseline="0">
          <a:solidFill>
            <a:srgbClr val="000000"/>
          </a:solidFill>
          <a:uFillTx/>
          <a:latin typeface="Roboto Light"/>
          <a:ea typeface="Roboto Light"/>
          <a:cs typeface="Roboto Light"/>
          <a:sym typeface="Roboto Light"/>
        </a:defRPr>
      </a:lvl6pPr>
      <a:lvl7pPr marL="2590800" marR="0" indent="-304800" algn="l" defTabSz="2438339" rtl="0" latinLnBrk="0">
        <a:lnSpc>
          <a:spcPct val="150000"/>
        </a:lnSpc>
        <a:spcBef>
          <a:spcPts val="0"/>
        </a:spcBef>
        <a:spcAft>
          <a:spcPts val="0"/>
        </a:spcAft>
        <a:buClrTx/>
        <a:buSzPct val="100000"/>
        <a:buFontTx/>
        <a:buChar char="•"/>
        <a:tabLst/>
        <a:defRPr sz="2400" b="0" i="0" u="none" strike="noStrike" cap="none" spc="0" baseline="0">
          <a:solidFill>
            <a:srgbClr val="000000"/>
          </a:solidFill>
          <a:uFillTx/>
          <a:latin typeface="Roboto Light"/>
          <a:ea typeface="Roboto Light"/>
          <a:cs typeface="Roboto Light"/>
          <a:sym typeface="Roboto Light"/>
        </a:defRPr>
      </a:lvl7pPr>
      <a:lvl8pPr marL="2971800" marR="0" indent="-304800" algn="l" defTabSz="2438339" rtl="0" latinLnBrk="0">
        <a:lnSpc>
          <a:spcPct val="150000"/>
        </a:lnSpc>
        <a:spcBef>
          <a:spcPts val="0"/>
        </a:spcBef>
        <a:spcAft>
          <a:spcPts val="0"/>
        </a:spcAft>
        <a:buClrTx/>
        <a:buSzPct val="123000"/>
        <a:buFontTx/>
        <a:buChar char="•"/>
        <a:tabLst/>
        <a:defRPr sz="2400" b="0" i="0" u="none" strike="noStrike" cap="none" spc="0" baseline="0">
          <a:solidFill>
            <a:srgbClr val="000000"/>
          </a:solidFill>
          <a:uFillTx/>
          <a:latin typeface="Roboto Light"/>
          <a:ea typeface="Roboto Light"/>
          <a:cs typeface="Roboto Light"/>
          <a:sym typeface="Roboto Light"/>
        </a:defRPr>
      </a:lvl8pPr>
      <a:lvl9pPr marL="3352800" marR="0" indent="-304800" algn="l" defTabSz="2438339" rtl="0" latinLnBrk="0">
        <a:lnSpc>
          <a:spcPct val="150000"/>
        </a:lnSpc>
        <a:spcBef>
          <a:spcPts val="0"/>
        </a:spcBef>
        <a:spcAft>
          <a:spcPts val="0"/>
        </a:spcAft>
        <a:buClrTx/>
        <a:buSzPct val="123000"/>
        <a:buFontTx/>
        <a:buChar char="•"/>
        <a:tabLst/>
        <a:defRPr sz="2400" b="0" i="0" u="none" strike="noStrike" cap="none" spc="0" baseline="0">
          <a:solidFill>
            <a:srgbClr val="000000"/>
          </a:solidFill>
          <a:uFillTx/>
          <a:latin typeface="Roboto Light"/>
          <a:ea typeface="Roboto Light"/>
          <a:cs typeface="Roboto Light"/>
          <a:sym typeface="Roboto Light"/>
        </a:defRPr>
      </a:lvl9pPr>
    </p:bodyStyle>
    <p:otherStyle>
      <a:lvl1pPr marL="0" marR="0" indent="0" algn="ctr" defTabSz="821531"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Montserrat Bold"/>
        </a:defRPr>
      </a:lvl1pPr>
      <a:lvl2pPr marL="0" marR="0" indent="0" algn="ctr" defTabSz="821531"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Montserrat Bold"/>
        </a:defRPr>
      </a:lvl2pPr>
      <a:lvl3pPr marL="0" marR="0" indent="0" algn="ctr" defTabSz="821531"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Montserrat Bold"/>
        </a:defRPr>
      </a:lvl3pPr>
      <a:lvl4pPr marL="0" marR="0" indent="0" algn="ctr" defTabSz="821531"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Montserrat Bold"/>
        </a:defRPr>
      </a:lvl4pPr>
      <a:lvl5pPr marL="0" marR="0" indent="0" algn="ctr" defTabSz="821531"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Montserrat Bold"/>
        </a:defRPr>
      </a:lvl5pPr>
      <a:lvl6pPr marL="0" marR="0" indent="0" algn="ctr" defTabSz="821531"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Montserrat Bold"/>
        </a:defRPr>
      </a:lvl6pPr>
      <a:lvl7pPr marL="0" marR="0" indent="0" algn="ctr" defTabSz="821531"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Montserrat Bold"/>
        </a:defRPr>
      </a:lvl7pPr>
      <a:lvl8pPr marL="0" marR="0" indent="0" algn="ctr" defTabSz="821531"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Montserrat Bold"/>
        </a:defRPr>
      </a:lvl8pPr>
      <a:lvl9pPr marL="0" marR="0" indent="0" algn="ctr" defTabSz="821531"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Montserrat Bold"/>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8296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A1E686-2A90-0C47-BDEC-2BF0B2DBCDF7}"/>
              </a:ext>
            </a:extLst>
          </p:cNvPr>
          <p:cNvSpPr>
            <a:spLocks noGrp="1"/>
          </p:cNvSpPr>
          <p:nvPr>
            <p:ph type="title"/>
          </p:nvPr>
        </p:nvSpPr>
        <p:spPr>
          <a:xfrm>
            <a:off x="1676400" y="730250"/>
            <a:ext cx="21031200" cy="265112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63EAE1-4CC4-9942-87BF-697E12292E84}"/>
              </a:ext>
            </a:extLst>
          </p:cNvPr>
          <p:cNvSpPr>
            <a:spLocks noGrp="1"/>
          </p:cNvSpPr>
          <p:nvPr>
            <p:ph type="body" idx="1"/>
          </p:nvPr>
        </p:nvSpPr>
        <p:spPr>
          <a:xfrm>
            <a:off x="1676400" y="3651250"/>
            <a:ext cx="21031200" cy="87026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D417B-18EC-9646-9424-81F501FB0FAA}"/>
              </a:ext>
            </a:extLst>
          </p:cNvPr>
          <p:cNvSpPr>
            <a:spLocks noGrp="1"/>
          </p:cNvSpPr>
          <p:nvPr>
            <p:ph type="dt" sz="half" idx="2"/>
          </p:nvPr>
        </p:nvSpPr>
        <p:spPr>
          <a:xfrm>
            <a:off x="1676400" y="12712700"/>
            <a:ext cx="5486400" cy="730250"/>
          </a:xfrm>
          <a:prstGeom prst="rect">
            <a:avLst/>
          </a:prstGeom>
        </p:spPr>
        <p:txBody>
          <a:bodyPr vert="horz" lIns="91440" tIns="45720" rIns="91440" bIns="45720" rtlCol="0" anchor="ctr"/>
          <a:lstStyle>
            <a:lvl1pPr algn="l">
              <a:defRPr sz="1200">
                <a:solidFill>
                  <a:schemeClr val="tx1">
                    <a:tint val="75000"/>
                  </a:schemeClr>
                </a:solidFill>
              </a:defRPr>
            </a:lvl1pPr>
          </a:lstStyle>
          <a:p>
            <a:fld id="{9C855C4A-B174-C345-A32C-9A2C7D4CF7F5}" type="datetimeFigureOut">
              <a:rPr lang="en-US" smtClean="0"/>
              <a:t>3/25/2026</a:t>
            </a:fld>
            <a:endParaRPr lang="en-US"/>
          </a:p>
        </p:txBody>
      </p:sp>
      <p:sp>
        <p:nvSpPr>
          <p:cNvPr id="5" name="Footer Placeholder 4">
            <a:extLst>
              <a:ext uri="{FF2B5EF4-FFF2-40B4-BE49-F238E27FC236}">
                <a16:creationId xmlns:a16="http://schemas.microsoft.com/office/drawing/2014/main" id="{36705665-CFA0-9046-823D-C751541B8E67}"/>
              </a:ext>
            </a:extLst>
          </p:cNvPr>
          <p:cNvSpPr>
            <a:spLocks noGrp="1"/>
          </p:cNvSpPr>
          <p:nvPr>
            <p:ph type="ftr" sz="quarter" idx="3"/>
          </p:nvPr>
        </p:nvSpPr>
        <p:spPr>
          <a:xfrm>
            <a:off x="8077200" y="12712700"/>
            <a:ext cx="8229600" cy="7302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053003F-1305-8C49-BC07-B9936240465E}"/>
              </a:ext>
            </a:extLst>
          </p:cNvPr>
          <p:cNvSpPr>
            <a:spLocks noGrp="1"/>
          </p:cNvSpPr>
          <p:nvPr>
            <p:ph type="sldNum" sz="quarter" idx="4"/>
          </p:nvPr>
        </p:nvSpPr>
        <p:spPr>
          <a:xfrm>
            <a:off x="17221200" y="12712700"/>
            <a:ext cx="5486400" cy="730250"/>
          </a:xfrm>
          <a:prstGeom prst="rect">
            <a:avLst/>
          </a:prstGeom>
        </p:spPr>
        <p:txBody>
          <a:bodyPr vert="horz" lIns="91440" tIns="45720" rIns="91440" bIns="45720" rtlCol="0" anchor="ctr"/>
          <a:lstStyle>
            <a:lvl1pPr algn="r">
              <a:defRPr sz="1200">
                <a:solidFill>
                  <a:schemeClr val="tx1">
                    <a:tint val="75000"/>
                  </a:schemeClr>
                </a:solidFill>
              </a:defRPr>
            </a:lvl1pPr>
          </a:lstStyle>
          <a:p>
            <a:fld id="{16C06A38-A49F-4C48-AD44-14BDB8BD5B1B}" type="slidenum">
              <a:rPr lang="en-US" smtClean="0"/>
              <a:t>‹#›</a:t>
            </a:fld>
            <a:endParaRPr lang="en-US"/>
          </a:p>
        </p:txBody>
      </p:sp>
    </p:spTree>
    <p:extLst>
      <p:ext uri="{BB962C8B-B14F-4D97-AF65-F5344CB8AC3E}">
        <p14:creationId xmlns:p14="http://schemas.microsoft.com/office/powerpoint/2010/main" val="51474300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iibf.mehmetakif.edu.tr/tr"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hyperlink" Target="https://iibf.mehmetakif.edu.tr/tr/content/16852/isletme-bolumu"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hyperlink" Target="https://bilgibelge.mehmetakif.edu.tr/kategori/yonetmelikler#son-yayinlar"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8.png"/><Relationship Id="rId4" Type="http://schemas.openxmlformats.org/officeDocument/2006/relationships/hyperlink" Target="https://bilgibelge.mehmetakif.edu.tr/kategori/yonergeler#son-yayinlar"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mevzuat.gov.tr/mevzuat?MevzuatNo=2547&amp;MevzuatTur=1&amp;MevzuatTertip=5"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net.mehmetakif.edu.tr/welcom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iibf.mehmetakif.edu.tr/tr/content/16852/isletme-bolum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mehmetakif.edu.tr/tr/content/9060/1/akademik-takvim"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9.png"/><Relationship Id="rId7" Type="http://schemas.openxmlformats.org/officeDocument/2006/relationships/hyperlink" Target="https://sksdb.mehmetakif.edu.tr/tr/content/15826/genc-liderler-toplulugu"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60.png"/><Relationship Id="rId4" Type="http://schemas.openxmlformats.org/officeDocument/2006/relationships/hyperlink" Target="https://sksdb.mehmetakif.edu.tr/tr/content/15691/ogrenci-topluluklari-listesi-guncel"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tarama.mehmetakif.edu.tr/yordam/" TargetMode="External"/><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hyperlink" Target="https://sportesisleri.mehmetakif.edu.tr/tr"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bilgibelge.mehmetakif.edu.tr/dosya-indir/24"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hyperlink" Target="https://abs.mehmetakif.edu.tr/ismailcelik" TargetMode="External"/><Relationship Id="rId1" Type="http://schemas.openxmlformats.org/officeDocument/2006/relationships/slideLayout" Target="../slideLayouts/slideLayout2.xml"/><Relationship Id="rId6" Type="http://schemas.openxmlformats.org/officeDocument/2006/relationships/hyperlink" Target="https://abs.mehmetakif.edu.tr/hgunes" TargetMode="External"/><Relationship Id="rId5" Type="http://schemas.openxmlformats.org/officeDocument/2006/relationships/image" Target="../media/image5.png"/><Relationship Id="rId4" Type="http://schemas.openxmlformats.org/officeDocument/2006/relationships/hyperlink" Target="https://abs.mehmetakif.edu.tr/mzyanardag"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hyperlink" Target="https://abs.mehmetakif.edu.tr/naksoy" TargetMode="External"/><Relationship Id="rId3" Type="http://schemas.openxmlformats.org/officeDocument/2006/relationships/hyperlink" Target="https://abs.mehmetakif.edu.tr/otugay" TargetMode="External"/><Relationship Id="rId7" Type="http://schemas.openxmlformats.org/officeDocument/2006/relationships/hyperlink" Target="https://abs.mehmetakif.edu.tr/omerteksen" TargetMode="External"/><Relationship Id="rId12" Type="http://schemas.openxmlformats.org/officeDocument/2006/relationships/image" Target="../media/image11.png"/><Relationship Id="rId2" Type="http://schemas.openxmlformats.org/officeDocument/2006/relationships/notesSlide" Target="../notesSlides/notesSlide3.xml"/><Relationship Id="rId16"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hyperlink" Target="https://abs.mehmetakif.edu.tr/abhamsioglu" TargetMode="External"/><Relationship Id="rId5" Type="http://schemas.openxmlformats.org/officeDocument/2006/relationships/hyperlink" Target="https://abs.mehmetakif.edu.tr/hcicek" TargetMode="External"/><Relationship Id="rId15" Type="http://schemas.openxmlformats.org/officeDocument/2006/relationships/hyperlink" Target="https://abs.mehmetakif.edu.tr/tulayozkan" TargetMode="External"/><Relationship Id="rId10"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hyperlink" Target="https://abs.mehmetakif.edu.tr/ysahin" TargetMode="External"/><Relationship Id="rId1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lide Number"/>
          <p:cNvSpPr txBox="1">
            <a:spLocks noGrp="1"/>
          </p:cNvSpPr>
          <p:nvPr>
            <p:ph type="sldNum" sz="quarter" idx="4294967295"/>
          </p:nvPr>
        </p:nvSpPr>
        <p:spPr>
          <a:xfrm>
            <a:off x="21528590" y="13052459"/>
            <a:ext cx="224419" cy="39049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tr-TR" noProof="0" smtClean="0"/>
              <a:t>1</a:t>
            </a:fld>
            <a:endParaRPr lang="tr-TR" noProof="0" dirty="0"/>
          </a:p>
        </p:txBody>
      </p:sp>
      <p:sp>
        <p:nvSpPr>
          <p:cNvPr id="2" name="TextBox 1">
            <a:extLst>
              <a:ext uri="{FF2B5EF4-FFF2-40B4-BE49-F238E27FC236}">
                <a16:creationId xmlns:a16="http://schemas.microsoft.com/office/drawing/2014/main" id="{D4C87B4F-1EB9-2745-95B8-3008B72E0F9A}"/>
              </a:ext>
            </a:extLst>
          </p:cNvPr>
          <p:cNvSpPr txBox="1"/>
          <p:nvPr/>
        </p:nvSpPr>
        <p:spPr>
          <a:xfrm>
            <a:off x="1534886" y="2925466"/>
            <a:ext cx="16981713" cy="21448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2438339" rtl="0" fontAlgn="auto" latinLnBrk="0" hangingPunct="0">
              <a:lnSpc>
                <a:spcPct val="100000"/>
              </a:lnSpc>
              <a:spcBef>
                <a:spcPts val="0"/>
              </a:spcBef>
              <a:spcAft>
                <a:spcPts val="0"/>
              </a:spcAft>
              <a:buClrTx/>
              <a:buSzTx/>
              <a:buFontTx/>
              <a:buNone/>
              <a:tabLst/>
            </a:pPr>
            <a:r>
              <a:rPr kumimoji="0" lang="tr-TR" sz="6500" b="1" u="none" strike="noStrike" cap="none" spc="0" normalizeH="0" baseline="0" noProof="0" dirty="0">
                <a:ln>
                  <a:noFill/>
                </a:ln>
                <a:solidFill>
                  <a:schemeClr val="bg1"/>
                </a:solidFill>
                <a:effectLst/>
                <a:uFillTx/>
                <a:latin typeface="Tahoma" panose="020B0604030504040204" pitchFamily="34" charset="0"/>
                <a:ea typeface="Tahoma" panose="020B0604030504040204" pitchFamily="34" charset="0"/>
                <a:cs typeface="Tahoma" panose="020B0604030504040204" pitchFamily="34" charset="0"/>
                <a:sym typeface="Roboto Light"/>
              </a:rPr>
              <a:t>Burdur Mehmet Akif Ersoy Üniversitesi </a:t>
            </a:r>
          </a:p>
          <a:p>
            <a:pPr marL="0" marR="0" indent="0" algn="l" defTabSz="2438339" rtl="0" fontAlgn="auto" latinLnBrk="0" hangingPunct="0">
              <a:lnSpc>
                <a:spcPct val="100000"/>
              </a:lnSpc>
              <a:spcBef>
                <a:spcPts val="0"/>
              </a:spcBef>
              <a:spcAft>
                <a:spcPts val="0"/>
              </a:spcAft>
              <a:buClrTx/>
              <a:buSzTx/>
              <a:buFontTx/>
              <a:buNone/>
              <a:tabLst/>
            </a:pPr>
            <a:r>
              <a:rPr kumimoji="0" lang="tr-TR" sz="6500" b="1" u="none" strike="noStrike" cap="none" spc="0" normalizeH="0" baseline="0" noProof="0" dirty="0">
                <a:ln>
                  <a:noFill/>
                </a:ln>
                <a:solidFill>
                  <a:schemeClr val="bg1"/>
                </a:solidFill>
                <a:effectLst/>
                <a:uFillTx/>
                <a:latin typeface="Tahoma" panose="020B0604030504040204" pitchFamily="34" charset="0"/>
                <a:ea typeface="Tahoma" panose="020B0604030504040204" pitchFamily="34" charset="0"/>
                <a:cs typeface="Tahoma" panose="020B0604030504040204" pitchFamily="34" charset="0"/>
                <a:sym typeface="Roboto Light"/>
              </a:rPr>
              <a:t>İktisadi ve İdari Bilimler Fakültesi</a:t>
            </a:r>
          </a:p>
        </p:txBody>
      </p:sp>
      <p:sp>
        <p:nvSpPr>
          <p:cNvPr id="8" name="TextBox 1">
            <a:extLst>
              <a:ext uri="{FF2B5EF4-FFF2-40B4-BE49-F238E27FC236}">
                <a16:creationId xmlns:a16="http://schemas.microsoft.com/office/drawing/2014/main" id="{D4C87B4F-1EB9-2745-95B8-3008B72E0F9A}"/>
              </a:ext>
            </a:extLst>
          </p:cNvPr>
          <p:cNvSpPr txBox="1"/>
          <p:nvPr/>
        </p:nvSpPr>
        <p:spPr>
          <a:xfrm>
            <a:off x="1534887" y="6045471"/>
            <a:ext cx="13980695" cy="15292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2438339" rtl="0" fontAlgn="auto" latinLnBrk="0" hangingPunct="0">
              <a:lnSpc>
                <a:spcPct val="100000"/>
              </a:lnSpc>
              <a:spcBef>
                <a:spcPts val="0"/>
              </a:spcBef>
              <a:spcAft>
                <a:spcPts val="0"/>
              </a:spcAft>
              <a:buClrTx/>
              <a:buSzTx/>
              <a:buFontTx/>
              <a:buNone/>
              <a:tabLst/>
            </a:pPr>
            <a:r>
              <a:rPr kumimoji="0" lang="tr-TR" sz="9000" b="1" u="none" strike="noStrike" cap="none" spc="0" normalizeH="0" baseline="0" noProof="0" dirty="0">
                <a:ln>
                  <a:noFill/>
                </a:ln>
                <a:solidFill>
                  <a:schemeClr val="bg1"/>
                </a:solidFill>
                <a:effectLst/>
                <a:uFillTx/>
                <a:latin typeface="Tahoma" panose="020B0604030504040204" pitchFamily="34" charset="0"/>
                <a:ea typeface="Tahoma" panose="020B0604030504040204" pitchFamily="34" charset="0"/>
                <a:cs typeface="Tahoma" panose="020B0604030504040204" pitchFamily="34" charset="0"/>
                <a:sym typeface="Roboto Light"/>
              </a:rPr>
              <a:t>İşletme Bölümü</a:t>
            </a:r>
          </a:p>
        </p:txBody>
      </p:sp>
      <p:grpSp>
        <p:nvGrpSpPr>
          <p:cNvPr id="4" name="Grup 3"/>
          <p:cNvGrpSpPr/>
          <p:nvPr/>
        </p:nvGrpSpPr>
        <p:grpSpPr>
          <a:xfrm>
            <a:off x="1668702" y="8003630"/>
            <a:ext cx="10447096" cy="1144543"/>
            <a:chOff x="5900136" y="8003630"/>
            <a:chExt cx="10447096" cy="1144543"/>
          </a:xfrm>
        </p:grpSpPr>
        <p:sp>
          <p:nvSpPr>
            <p:cNvPr id="3" name="Yuvarlatılmış Dikdörtgen 2"/>
            <p:cNvSpPr/>
            <p:nvPr/>
          </p:nvSpPr>
          <p:spPr>
            <a:xfrm>
              <a:off x="5998107" y="8018409"/>
              <a:ext cx="10349125" cy="1114987"/>
            </a:xfrm>
            <a:prstGeom prst="round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tr-TR" sz="800" b="0" i="0" u="none" strike="noStrike" cap="none" spc="0" normalizeH="0" baseline="0" noProof="0" dirty="0">
                <a:ln>
                  <a:noFill/>
                </a:ln>
                <a:solidFill>
                  <a:srgbClr val="000000"/>
                </a:solidFill>
                <a:effectLst/>
                <a:uFillTx/>
                <a:latin typeface="Montserrat Light"/>
                <a:ea typeface="Montserrat Light"/>
                <a:cs typeface="Montserrat Light"/>
                <a:sym typeface="Montserrat Light"/>
              </a:endParaRPr>
            </a:p>
          </p:txBody>
        </p:sp>
        <p:sp>
          <p:nvSpPr>
            <p:cNvPr id="5" name="TextBox 4">
              <a:extLst>
                <a:ext uri="{FF2B5EF4-FFF2-40B4-BE49-F238E27FC236}">
                  <a16:creationId xmlns:a16="http://schemas.microsoft.com/office/drawing/2014/main" id="{5A98471E-A064-6D4E-9B52-52A5CA92427E}"/>
                </a:ext>
              </a:extLst>
            </p:cNvPr>
            <p:cNvSpPr txBox="1"/>
            <p:nvPr/>
          </p:nvSpPr>
          <p:spPr>
            <a:xfrm>
              <a:off x="5900136" y="8003630"/>
              <a:ext cx="9728642" cy="11445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2438339" rtl="0" fontAlgn="auto" latinLnBrk="0" hangingPunct="0">
                <a:lnSpc>
                  <a:spcPct val="100000"/>
                </a:lnSpc>
                <a:spcBef>
                  <a:spcPts val="0"/>
                </a:spcBef>
                <a:spcAft>
                  <a:spcPts val="0"/>
                </a:spcAft>
                <a:buClrTx/>
                <a:buSzTx/>
                <a:buFontTx/>
                <a:buNone/>
                <a:tabLst/>
              </a:pPr>
              <a:r>
                <a:rPr lang="tr-TR" sz="6500" b="1" noProof="0" dirty="0">
                  <a:solidFill>
                    <a:srgbClr val="392A6E"/>
                  </a:solidFill>
                  <a:latin typeface="Tahoma" panose="020B0604030504040204" pitchFamily="34" charset="0"/>
                  <a:ea typeface="Tahoma" panose="020B0604030504040204" pitchFamily="34" charset="0"/>
                  <a:cs typeface="Tahoma" panose="020B0604030504040204" pitchFamily="34" charset="0"/>
                </a:rPr>
                <a:t>  Oryantasyon Sunumu</a:t>
              </a:r>
            </a:p>
          </p:txBody>
        </p:sp>
      </p:grpSp>
      <p:cxnSp>
        <p:nvCxnSpPr>
          <p:cNvPr id="7" name="Düz Bağlayıcı 6">
            <a:extLst>
              <a:ext uri="{FF2B5EF4-FFF2-40B4-BE49-F238E27FC236}">
                <a16:creationId xmlns:a16="http://schemas.microsoft.com/office/drawing/2014/main" id="{B414A48B-EBF4-C7F5-B9B3-A6A04295B161}"/>
              </a:ext>
            </a:extLst>
          </p:cNvPr>
          <p:cNvCxnSpPr/>
          <p:nvPr/>
        </p:nvCxnSpPr>
        <p:spPr>
          <a:xfrm>
            <a:off x="1603387" y="5257800"/>
            <a:ext cx="14855814" cy="0"/>
          </a:xfrm>
          <a:prstGeom prst="line">
            <a:avLst/>
          </a:prstGeom>
          <a:ln/>
        </p:spPr>
        <p:style>
          <a:lnRef idx="3">
            <a:schemeClr val="accent1"/>
          </a:lnRef>
          <a:fillRef idx="0">
            <a:schemeClr val="accent1"/>
          </a:fillRef>
          <a:effectRef idx="2">
            <a:schemeClr val="accent1"/>
          </a:effectRef>
          <a:fontRef idx="minor">
            <a:schemeClr val="tx1"/>
          </a:fontRef>
        </p:style>
      </p:cxnSp>
      <p:sp>
        <p:nvSpPr>
          <p:cNvPr id="6" name="Metin kutusu 5">
            <a:extLst>
              <a:ext uri="{FF2B5EF4-FFF2-40B4-BE49-F238E27FC236}">
                <a16:creationId xmlns:a16="http://schemas.microsoft.com/office/drawing/2014/main" id="{86357B5C-7CA8-9AFF-6C1A-3F5DDBE10BFF}"/>
              </a:ext>
            </a:extLst>
          </p:cNvPr>
          <p:cNvSpPr txBox="1"/>
          <p:nvPr/>
        </p:nvSpPr>
        <p:spPr>
          <a:xfrm>
            <a:off x="0" y="12983378"/>
            <a:ext cx="2369975" cy="6982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2438339" rtl="0" fontAlgn="auto" latinLnBrk="0" hangingPunct="0">
              <a:lnSpc>
                <a:spcPct val="150000"/>
              </a:lnSpc>
              <a:spcBef>
                <a:spcPts val="0"/>
              </a:spcBef>
              <a:spcAft>
                <a:spcPts val="0"/>
              </a:spcAft>
              <a:buClrTx/>
              <a:buSzTx/>
              <a:buFontTx/>
              <a:buNone/>
              <a:tabLst/>
            </a:pPr>
            <a:r>
              <a:rPr lang="tr-TR" dirty="0">
                <a:solidFill>
                  <a:schemeClr val="bg1"/>
                </a:solidFill>
              </a:rPr>
              <a:t>V1: 25-03-2026</a:t>
            </a:r>
            <a:endParaRPr kumimoji="0" lang="tr-TR" sz="2400" b="0" i="0" u="none" strike="noStrike" cap="none" spc="0" normalizeH="0" baseline="0" dirty="0">
              <a:ln>
                <a:noFill/>
              </a:ln>
              <a:solidFill>
                <a:schemeClr val="bg1"/>
              </a:solidFill>
              <a:effectLst/>
              <a:uFillTx/>
              <a:latin typeface="Roboto Light"/>
              <a:ea typeface="Roboto Light"/>
              <a:cs typeface="Roboto Light"/>
              <a:sym typeface="Roboto Light"/>
            </a:endParaRPr>
          </a:p>
        </p:txBody>
      </p:sp>
    </p:spTree>
    <p:extLst>
      <p:ext uri="{BB962C8B-B14F-4D97-AF65-F5344CB8AC3E}">
        <p14:creationId xmlns:p14="http://schemas.microsoft.com/office/powerpoint/2010/main" val="375473421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4" name="Metin kutusu 3">
            <a:extLst>
              <a:ext uri="{FF2B5EF4-FFF2-40B4-BE49-F238E27FC236}">
                <a16:creationId xmlns:a16="http://schemas.microsoft.com/office/drawing/2014/main" id="{8564506B-11BC-2DAF-8AA2-DB634BF2E7F1}"/>
              </a:ext>
            </a:extLst>
          </p:cNvPr>
          <p:cNvSpPr txBox="1"/>
          <p:nvPr/>
        </p:nvSpPr>
        <p:spPr>
          <a:xfrm>
            <a:off x="9557315" y="757866"/>
            <a:ext cx="12187988" cy="12238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825500">
              <a:lnSpc>
                <a:spcPct val="200000"/>
              </a:lnSpc>
              <a:defRPr sz="3400">
                <a:solidFill>
                  <a:schemeClr val="accent4">
                    <a:hueOff val="7206875"/>
                    <a:lumOff val="38051"/>
                  </a:schemeClr>
                </a:solidFill>
                <a:latin typeface="+mn-lt"/>
                <a:ea typeface="+mn-ea"/>
                <a:cs typeface="+mn-cs"/>
                <a:sym typeface="Montserrat Bold"/>
              </a:defRPr>
            </a:pPr>
            <a:r>
              <a:rPr lang="tr-TR" sz="44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Ticaret Hukuku Anabilim Dalı</a:t>
            </a:r>
          </a:p>
        </p:txBody>
      </p:sp>
      <p:pic>
        <p:nvPicPr>
          <p:cNvPr id="7" name="Resim 6">
            <a:extLst>
              <a:ext uri="{FF2B5EF4-FFF2-40B4-BE49-F238E27FC236}">
                <a16:creationId xmlns:a16="http://schemas.microsoft.com/office/drawing/2014/main" id="{4E29E723-3890-8F4E-4366-76D120211E86}"/>
              </a:ext>
            </a:extLst>
          </p:cNvPr>
          <p:cNvPicPr>
            <a:picLocks noChangeAspect="1"/>
          </p:cNvPicPr>
          <p:nvPr/>
        </p:nvPicPr>
        <p:blipFill>
          <a:blip r:embed="rId3"/>
          <a:stretch>
            <a:fillRect/>
          </a:stretch>
        </p:blipFill>
        <p:spPr>
          <a:xfrm>
            <a:off x="10637541" y="2182162"/>
            <a:ext cx="6425885" cy="27832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a:extLst>
              <a:ext uri="{FF2B5EF4-FFF2-40B4-BE49-F238E27FC236}">
                <a16:creationId xmlns:a16="http://schemas.microsoft.com/office/drawing/2014/main" id="{08084951-0125-0D40-A34E-F6A9FFE167B7}"/>
              </a:ext>
            </a:extLst>
          </p:cNvPr>
          <p:cNvPicPr>
            <a:picLocks noChangeAspect="1"/>
          </p:cNvPicPr>
          <p:nvPr/>
        </p:nvPicPr>
        <p:blipFill>
          <a:blip r:embed="rId4"/>
          <a:stretch>
            <a:fillRect/>
          </a:stretch>
        </p:blipFill>
        <p:spPr>
          <a:xfrm>
            <a:off x="3716588" y="5679519"/>
            <a:ext cx="6323277" cy="27191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Resim 12">
            <a:extLst>
              <a:ext uri="{FF2B5EF4-FFF2-40B4-BE49-F238E27FC236}">
                <a16:creationId xmlns:a16="http://schemas.microsoft.com/office/drawing/2014/main" id="{AD9413EB-EE9B-CAE9-01BB-D47AC6B9BEBD}"/>
              </a:ext>
            </a:extLst>
          </p:cNvPr>
          <p:cNvPicPr>
            <a:picLocks noChangeAspect="1"/>
          </p:cNvPicPr>
          <p:nvPr/>
        </p:nvPicPr>
        <p:blipFill>
          <a:blip r:embed="rId5"/>
          <a:stretch>
            <a:fillRect/>
          </a:stretch>
        </p:blipFill>
        <p:spPr>
          <a:xfrm>
            <a:off x="10586236" y="5628214"/>
            <a:ext cx="6477190" cy="28217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Resim 14">
            <a:extLst>
              <a:ext uri="{FF2B5EF4-FFF2-40B4-BE49-F238E27FC236}">
                <a16:creationId xmlns:a16="http://schemas.microsoft.com/office/drawing/2014/main" id="{9E3F6917-D6BD-93B8-837A-7B5DDB71D7E4}"/>
              </a:ext>
            </a:extLst>
          </p:cNvPr>
          <p:cNvPicPr>
            <a:picLocks noChangeAspect="1"/>
          </p:cNvPicPr>
          <p:nvPr/>
        </p:nvPicPr>
        <p:blipFill>
          <a:blip r:embed="rId6"/>
          <a:stretch>
            <a:fillRect/>
          </a:stretch>
        </p:blipFill>
        <p:spPr>
          <a:xfrm>
            <a:off x="17606911" y="5571617"/>
            <a:ext cx="6451536" cy="28858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23812973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6" name="TextBox 3">
            <a:extLst>
              <a:ext uri="{FF2B5EF4-FFF2-40B4-BE49-F238E27FC236}">
                <a16:creationId xmlns:a16="http://schemas.microsoft.com/office/drawing/2014/main" id="{529769AC-A5F7-D941-BCDA-7C0C013DD13E}"/>
              </a:ext>
            </a:extLst>
          </p:cNvPr>
          <p:cNvSpPr txBox="1"/>
          <p:nvPr/>
        </p:nvSpPr>
        <p:spPr>
          <a:xfrm>
            <a:off x="7215051" y="1295016"/>
            <a:ext cx="17168949" cy="12522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825500">
              <a:defRPr sz="3400">
                <a:solidFill>
                  <a:schemeClr val="accent4">
                    <a:hueOff val="7206875"/>
                    <a:lumOff val="38051"/>
                  </a:schemeClr>
                </a:solidFill>
                <a:latin typeface="+mn-lt"/>
                <a:ea typeface="+mn-ea"/>
                <a:cs typeface="+mn-cs"/>
                <a:sym typeface="Montserrat Bold"/>
              </a:defRPr>
            </a:pPr>
            <a:r>
              <a:rPr lang="tr-TR" sz="44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Üretim Yönetimi ve Pazarlama Anabilim Dalı</a:t>
            </a:r>
            <a:r>
              <a:rPr lang="tr-TR" sz="4800" noProof="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pic>
        <p:nvPicPr>
          <p:cNvPr id="4" name="Resim 3">
            <a:extLst>
              <a:ext uri="{FF2B5EF4-FFF2-40B4-BE49-F238E27FC236}">
                <a16:creationId xmlns:a16="http://schemas.microsoft.com/office/drawing/2014/main" id="{5FBF3744-CBE8-46DF-7936-9DB43F32BBAE}"/>
              </a:ext>
            </a:extLst>
          </p:cNvPr>
          <p:cNvPicPr>
            <a:picLocks noChangeAspect="1"/>
          </p:cNvPicPr>
          <p:nvPr/>
        </p:nvPicPr>
        <p:blipFill>
          <a:blip r:embed="rId3"/>
          <a:stretch>
            <a:fillRect/>
          </a:stretch>
        </p:blipFill>
        <p:spPr>
          <a:xfrm>
            <a:off x="10298266" y="3354159"/>
            <a:ext cx="5824050" cy="25428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Resim 6">
            <a:extLst>
              <a:ext uri="{FF2B5EF4-FFF2-40B4-BE49-F238E27FC236}">
                <a16:creationId xmlns:a16="http://schemas.microsoft.com/office/drawing/2014/main" id="{C45FF18F-7B34-1985-F38D-46813E5EC6D8}"/>
              </a:ext>
            </a:extLst>
          </p:cNvPr>
          <p:cNvPicPr>
            <a:picLocks noChangeAspect="1"/>
          </p:cNvPicPr>
          <p:nvPr/>
        </p:nvPicPr>
        <p:blipFill>
          <a:blip r:embed="rId4"/>
          <a:stretch>
            <a:fillRect/>
          </a:stretch>
        </p:blipFill>
        <p:spPr>
          <a:xfrm>
            <a:off x="4052796" y="6328614"/>
            <a:ext cx="5812333" cy="25897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a:extLst>
              <a:ext uri="{FF2B5EF4-FFF2-40B4-BE49-F238E27FC236}">
                <a16:creationId xmlns:a16="http://schemas.microsoft.com/office/drawing/2014/main" id="{AFA4E3E9-F6F7-D15D-1374-D561B7A75B99}"/>
              </a:ext>
            </a:extLst>
          </p:cNvPr>
          <p:cNvPicPr>
            <a:picLocks noChangeAspect="1"/>
          </p:cNvPicPr>
          <p:nvPr/>
        </p:nvPicPr>
        <p:blipFill>
          <a:blip r:embed="rId5"/>
          <a:stretch>
            <a:fillRect/>
          </a:stretch>
        </p:blipFill>
        <p:spPr>
          <a:xfrm>
            <a:off x="10298266" y="6328614"/>
            <a:ext cx="5824050" cy="25780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Resim 12">
            <a:extLst>
              <a:ext uri="{FF2B5EF4-FFF2-40B4-BE49-F238E27FC236}">
                <a16:creationId xmlns:a16="http://schemas.microsoft.com/office/drawing/2014/main" id="{1D037732-37A9-26C9-73A5-68BB95D8A9B2}"/>
              </a:ext>
            </a:extLst>
          </p:cNvPr>
          <p:cNvPicPr>
            <a:picLocks noChangeAspect="1"/>
          </p:cNvPicPr>
          <p:nvPr/>
        </p:nvPicPr>
        <p:blipFill>
          <a:blip r:embed="rId6"/>
          <a:stretch>
            <a:fillRect/>
          </a:stretch>
        </p:blipFill>
        <p:spPr>
          <a:xfrm>
            <a:off x="16423020" y="6424947"/>
            <a:ext cx="5870924" cy="25311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5077923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13" name="Resim 12">
            <a:extLst>
              <a:ext uri="{FF2B5EF4-FFF2-40B4-BE49-F238E27FC236}">
                <a16:creationId xmlns:a16="http://schemas.microsoft.com/office/drawing/2014/main" id="{D253B9C8-717B-0088-467F-66777BDEB731}"/>
              </a:ext>
            </a:extLst>
          </p:cNvPr>
          <p:cNvPicPr>
            <a:picLocks noChangeAspect="1"/>
          </p:cNvPicPr>
          <p:nvPr/>
        </p:nvPicPr>
        <p:blipFill>
          <a:blip r:embed="rId3"/>
          <a:stretch>
            <a:fillRect/>
          </a:stretch>
        </p:blipFill>
        <p:spPr>
          <a:xfrm>
            <a:off x="10748411" y="2261912"/>
            <a:ext cx="6767277" cy="29411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Metin kutusu 14">
            <a:extLst>
              <a:ext uri="{FF2B5EF4-FFF2-40B4-BE49-F238E27FC236}">
                <a16:creationId xmlns:a16="http://schemas.microsoft.com/office/drawing/2014/main" id="{4E686747-C080-44BC-6F3F-32D4979F4BD9}"/>
              </a:ext>
            </a:extLst>
          </p:cNvPr>
          <p:cNvSpPr txBox="1"/>
          <p:nvPr/>
        </p:nvSpPr>
        <p:spPr>
          <a:xfrm>
            <a:off x="7442156" y="292956"/>
            <a:ext cx="13980694" cy="12495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825500">
              <a:lnSpc>
                <a:spcPct val="200000"/>
              </a:lnSpc>
              <a:defRPr sz="3400">
                <a:solidFill>
                  <a:schemeClr val="accent4">
                    <a:hueOff val="7206875"/>
                    <a:lumOff val="38051"/>
                  </a:schemeClr>
                </a:solidFill>
                <a:latin typeface="+mn-lt"/>
                <a:ea typeface="+mn-ea"/>
                <a:cs typeface="+mn-cs"/>
                <a:sym typeface="Montserrat Bold"/>
              </a:defRPr>
            </a:pPr>
            <a:r>
              <a:rPr lang="tr-TR" sz="45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Yönetim ve Organizasyon Anabilim Dalı</a:t>
            </a:r>
          </a:p>
        </p:txBody>
      </p:sp>
      <p:pic>
        <p:nvPicPr>
          <p:cNvPr id="23" name="Resim 22">
            <a:extLst>
              <a:ext uri="{FF2B5EF4-FFF2-40B4-BE49-F238E27FC236}">
                <a16:creationId xmlns:a16="http://schemas.microsoft.com/office/drawing/2014/main" id="{EBE37619-48F6-4074-1B56-7801FB879295}"/>
              </a:ext>
            </a:extLst>
          </p:cNvPr>
          <p:cNvPicPr>
            <a:picLocks noChangeAspect="1"/>
          </p:cNvPicPr>
          <p:nvPr/>
        </p:nvPicPr>
        <p:blipFill>
          <a:blip r:embed="rId4"/>
          <a:stretch>
            <a:fillRect/>
          </a:stretch>
        </p:blipFill>
        <p:spPr>
          <a:xfrm>
            <a:off x="5867967" y="6203634"/>
            <a:ext cx="6557888" cy="28461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4" name="Resim 23">
            <a:extLst>
              <a:ext uri="{FF2B5EF4-FFF2-40B4-BE49-F238E27FC236}">
                <a16:creationId xmlns:a16="http://schemas.microsoft.com/office/drawing/2014/main" id="{237EE784-B453-71F8-A562-B30239C6E85A}"/>
              </a:ext>
            </a:extLst>
          </p:cNvPr>
          <p:cNvPicPr>
            <a:picLocks noChangeAspect="1"/>
          </p:cNvPicPr>
          <p:nvPr/>
        </p:nvPicPr>
        <p:blipFill>
          <a:blip r:embed="rId5"/>
          <a:stretch>
            <a:fillRect/>
          </a:stretch>
        </p:blipFill>
        <p:spPr>
          <a:xfrm>
            <a:off x="15171663" y="6160014"/>
            <a:ext cx="6383119" cy="28897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5" name="Resim 24">
            <a:extLst>
              <a:ext uri="{FF2B5EF4-FFF2-40B4-BE49-F238E27FC236}">
                <a16:creationId xmlns:a16="http://schemas.microsoft.com/office/drawing/2014/main" id="{83F87B6B-C85A-1518-6B93-8BE1B68D7B33}"/>
              </a:ext>
            </a:extLst>
          </p:cNvPr>
          <p:cNvPicPr>
            <a:picLocks noChangeAspect="1"/>
          </p:cNvPicPr>
          <p:nvPr/>
        </p:nvPicPr>
        <p:blipFill>
          <a:blip r:embed="rId6"/>
          <a:stretch>
            <a:fillRect/>
          </a:stretch>
        </p:blipFill>
        <p:spPr>
          <a:xfrm>
            <a:off x="15195879" y="10050368"/>
            <a:ext cx="6624647" cy="29387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Resim 2">
            <a:extLst>
              <a:ext uri="{FF2B5EF4-FFF2-40B4-BE49-F238E27FC236}">
                <a16:creationId xmlns:a16="http://schemas.microsoft.com/office/drawing/2014/main" id="{5387DAF8-493D-F660-EE6C-05B34873CFF8}"/>
              </a:ext>
            </a:extLst>
          </p:cNvPr>
          <p:cNvPicPr>
            <a:picLocks noChangeAspect="1"/>
          </p:cNvPicPr>
          <p:nvPr/>
        </p:nvPicPr>
        <p:blipFill>
          <a:blip r:embed="rId7"/>
          <a:stretch>
            <a:fillRect/>
          </a:stretch>
        </p:blipFill>
        <p:spPr>
          <a:xfrm>
            <a:off x="5867967" y="10050368"/>
            <a:ext cx="6767277" cy="29387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82936420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Eğitim ve Öğretim Modelimiz</a:t>
            </a:r>
          </a:p>
        </p:txBody>
      </p:sp>
      <p:sp>
        <p:nvSpPr>
          <p:cNvPr id="4" name="TextBox 3">
            <a:extLst>
              <a:ext uri="{FF2B5EF4-FFF2-40B4-BE49-F238E27FC236}">
                <a16:creationId xmlns:a16="http://schemas.microsoft.com/office/drawing/2014/main" id="{529769AC-A5F7-D941-BCDA-7C0C013DD13E}"/>
              </a:ext>
            </a:extLst>
          </p:cNvPr>
          <p:cNvSpPr txBox="1"/>
          <p:nvPr/>
        </p:nvSpPr>
        <p:spPr>
          <a:xfrm>
            <a:off x="5638800" y="4198456"/>
            <a:ext cx="16655144" cy="27988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825500">
              <a:defRPr sz="3400">
                <a:solidFill>
                  <a:schemeClr val="accent4">
                    <a:hueOff val="7206875"/>
                    <a:lumOff val="38051"/>
                  </a:schemeClr>
                </a:solidFill>
                <a:latin typeface="+mn-lt"/>
                <a:ea typeface="+mn-ea"/>
                <a:cs typeface="+mn-cs"/>
                <a:sym typeface="Montserrat Bold"/>
              </a:defRPr>
            </a:pPr>
            <a:r>
              <a:rPr lang="tr-TR" sz="115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6+2 Eğitim Modeli</a:t>
            </a:r>
            <a:endPar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6" name="TextBox 3">
            <a:extLst>
              <a:ext uri="{FF2B5EF4-FFF2-40B4-BE49-F238E27FC236}">
                <a16:creationId xmlns:a16="http://schemas.microsoft.com/office/drawing/2014/main" id="{529769AC-A5F7-D941-BCDA-7C0C013DD13E}"/>
              </a:ext>
            </a:extLst>
          </p:cNvPr>
          <p:cNvSpPr txBox="1"/>
          <p:nvPr/>
        </p:nvSpPr>
        <p:spPr>
          <a:xfrm>
            <a:off x="6418219" y="6901081"/>
            <a:ext cx="16385177" cy="15754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28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Eğitim hayatının ilk 3 yılı (6 Akademik Yarıyıl) : Bölüm Teorik dersleri</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28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Son 1 yıl (2 Akademik Yarıyıl) : Kamu/Özel kurumlarında işletmede mesleki eğitimi</a:t>
            </a: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sp>
        <p:nvSpPr>
          <p:cNvPr id="8" name="TextBox 3">
            <a:extLst>
              <a:ext uri="{FF2B5EF4-FFF2-40B4-BE49-F238E27FC236}">
                <a16:creationId xmlns:a16="http://schemas.microsoft.com/office/drawing/2014/main" id="{529769AC-A5F7-D941-BCDA-7C0C013DD13E}"/>
              </a:ext>
            </a:extLst>
          </p:cNvPr>
          <p:cNvSpPr txBox="1"/>
          <p:nvPr/>
        </p:nvSpPr>
        <p:spPr>
          <a:xfrm>
            <a:off x="5773783" y="10019204"/>
            <a:ext cx="16385177" cy="1159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825500">
              <a:defRPr sz="3400">
                <a:solidFill>
                  <a:schemeClr val="accent4">
                    <a:hueOff val="7206875"/>
                    <a:lumOff val="38051"/>
                  </a:schemeClr>
                </a:solidFill>
                <a:latin typeface="+mn-lt"/>
                <a:ea typeface="+mn-ea"/>
                <a:cs typeface="+mn-cs"/>
                <a:sym typeface="Montserrat Bold"/>
              </a:defRPr>
            </a:pPr>
            <a:r>
              <a:rPr lang="tr-TR" sz="44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İşletme Bölümünün öğretim dili Türkçedir.</a:t>
            </a:r>
            <a:endParaRPr lang="tr-TR" sz="48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642757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Mezun Analizi</a:t>
            </a:r>
          </a:p>
        </p:txBody>
      </p:sp>
      <p:sp>
        <p:nvSpPr>
          <p:cNvPr id="4" name="TextBox 3">
            <a:extLst>
              <a:ext uri="{FF2B5EF4-FFF2-40B4-BE49-F238E27FC236}">
                <a16:creationId xmlns:a16="http://schemas.microsoft.com/office/drawing/2014/main" id="{529769AC-A5F7-D941-BCDA-7C0C013DD13E}"/>
              </a:ext>
            </a:extLst>
          </p:cNvPr>
          <p:cNvSpPr txBox="1"/>
          <p:nvPr/>
        </p:nvSpPr>
        <p:spPr>
          <a:xfrm>
            <a:off x="5638800" y="3226088"/>
            <a:ext cx="16655144" cy="3145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825500">
              <a:defRPr sz="3400">
                <a:solidFill>
                  <a:schemeClr val="accent4">
                    <a:hueOff val="7206875"/>
                    <a:lumOff val="38051"/>
                  </a:schemeClr>
                </a:solidFill>
                <a:latin typeface="+mn-lt"/>
                <a:ea typeface="+mn-ea"/>
                <a:cs typeface="+mn-cs"/>
                <a:sym typeface="Montserrat Bold"/>
              </a:defRPr>
            </a:pPr>
            <a:r>
              <a:rPr lang="tr-TR" sz="28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Mezun takip sistemi anketine katılan 121 mezun verisine göre:</a:t>
            </a:r>
            <a:endParaRPr lang="tr-TR" sz="2800"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endParaRPr>
          </a:p>
          <a:p>
            <a:pPr defTabSz="825500">
              <a:defRPr sz="3400">
                <a:solidFill>
                  <a:schemeClr val="accent4">
                    <a:hueOff val="7206875"/>
                    <a:lumOff val="38051"/>
                  </a:schemeClr>
                </a:solidFill>
                <a:latin typeface="+mn-lt"/>
                <a:ea typeface="+mn-ea"/>
                <a:cs typeface="+mn-cs"/>
                <a:sym typeface="Montserrat Bold"/>
              </a:defRPr>
            </a:pPr>
            <a:endPar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just"/>
            <a:endPar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just"/>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stretch>
            <a:fillRect/>
          </a:stretch>
        </p:blipFill>
        <p:spPr>
          <a:xfrm>
            <a:off x="5347149" y="4202107"/>
            <a:ext cx="8357966" cy="5580945"/>
          </a:xfrm>
          <a:prstGeom prst="rect">
            <a:avLst/>
          </a:prstGeom>
        </p:spPr>
      </p:pic>
      <p:pic>
        <p:nvPicPr>
          <p:cNvPr id="5" name="Resim 4"/>
          <p:cNvPicPr>
            <a:picLocks noChangeAspect="1"/>
          </p:cNvPicPr>
          <p:nvPr/>
        </p:nvPicPr>
        <p:blipFill>
          <a:blip r:embed="rId4"/>
          <a:stretch>
            <a:fillRect/>
          </a:stretch>
        </p:blipFill>
        <p:spPr>
          <a:xfrm>
            <a:off x="14360754" y="4202107"/>
            <a:ext cx="9034824" cy="5516659"/>
          </a:xfrm>
          <a:prstGeom prst="rect">
            <a:avLst/>
          </a:prstGeom>
        </p:spPr>
      </p:pic>
      <p:pic>
        <p:nvPicPr>
          <p:cNvPr id="6" name="Resim 5"/>
          <p:cNvPicPr>
            <a:picLocks noChangeAspect="1"/>
          </p:cNvPicPr>
          <p:nvPr/>
        </p:nvPicPr>
        <p:blipFill>
          <a:blip r:embed="rId5"/>
          <a:stretch>
            <a:fillRect/>
          </a:stretch>
        </p:blipFill>
        <p:spPr>
          <a:xfrm>
            <a:off x="6054361" y="10443167"/>
            <a:ext cx="14415135" cy="2923633"/>
          </a:xfrm>
          <a:prstGeom prst="rect">
            <a:avLst/>
          </a:prstGeom>
        </p:spPr>
      </p:pic>
    </p:spTree>
    <p:extLst>
      <p:ext uri="{BB962C8B-B14F-4D97-AF65-F5344CB8AC3E}">
        <p14:creationId xmlns:p14="http://schemas.microsoft.com/office/powerpoint/2010/main" val="328805762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383952"/>
            <a:ext cx="16132630" cy="3468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Düzenli Takip etmeniz gereken</a:t>
            </a:r>
          </a:p>
          <a:p>
            <a:pPr>
              <a:defRPr sz="11200" spc="-224">
                <a:solidFill>
                  <a:schemeClr val="accent2">
                    <a:hueOff val="-11135122"/>
                    <a:satOff val="1570"/>
                    <a:lumOff val="16427"/>
                  </a:schemeClr>
                </a:solidFill>
                <a:latin typeface="+mn-lt"/>
                <a:ea typeface="+mn-ea"/>
                <a:cs typeface="+mn-cs"/>
                <a:sym typeface="Montserrat Bold"/>
              </a:defRPr>
            </a:pPr>
            <a:r>
              <a:rPr lang="tr-TR" sz="7200"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Web Sayfaları: MAKÜ Anasayfa</a:t>
            </a:r>
          </a:p>
        </p:txBody>
      </p:sp>
      <p:sp>
        <p:nvSpPr>
          <p:cNvPr id="4" name="TextBox 3">
            <a:extLst>
              <a:ext uri="{FF2B5EF4-FFF2-40B4-BE49-F238E27FC236}">
                <a16:creationId xmlns:a16="http://schemas.microsoft.com/office/drawing/2014/main" id="{529769AC-A5F7-D941-BCDA-7C0C013DD13E}"/>
              </a:ext>
            </a:extLst>
          </p:cNvPr>
          <p:cNvSpPr txBox="1"/>
          <p:nvPr/>
        </p:nvSpPr>
        <p:spPr>
          <a:xfrm>
            <a:off x="4358640" y="4841622"/>
            <a:ext cx="18409920" cy="60535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825500">
              <a:defRPr sz="3400">
                <a:solidFill>
                  <a:schemeClr val="accent4">
                    <a:hueOff val="7206875"/>
                    <a:lumOff val="38051"/>
                  </a:schemeClr>
                </a:solidFill>
                <a:latin typeface="+mn-lt"/>
                <a:ea typeface="+mn-ea"/>
                <a:cs typeface="+mn-cs"/>
                <a:sym typeface="Montserrat Bold"/>
              </a:defRPr>
            </a:pPr>
            <a:r>
              <a:rPr lang="tr-TR" sz="80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https://www.mehmetakif.edu.tr/tr</a:t>
            </a:r>
            <a:endParaRPr lang="tr-TR" sz="88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just"/>
            <a:endParaRPr lang="tr-TR" sz="88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just"/>
            <a:r>
              <a:rPr lang="tr-TR" sz="8800" noProof="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6" name="TextBox 3">
            <a:extLst>
              <a:ext uri="{FF2B5EF4-FFF2-40B4-BE49-F238E27FC236}">
                <a16:creationId xmlns:a16="http://schemas.microsoft.com/office/drawing/2014/main" id="{529769AC-A5F7-D941-BCDA-7C0C013DD13E}"/>
              </a:ext>
            </a:extLst>
          </p:cNvPr>
          <p:cNvSpPr txBox="1"/>
          <p:nvPr/>
        </p:nvSpPr>
        <p:spPr>
          <a:xfrm>
            <a:off x="6004559" y="8791780"/>
            <a:ext cx="16655144" cy="3283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Haberler</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Duyurular</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Etkinlikler</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Bütün birimlerin ortak kapısı</a:t>
            </a:r>
          </a:p>
        </p:txBody>
      </p:sp>
      <p:pic>
        <p:nvPicPr>
          <p:cNvPr id="2" name="Resim 1"/>
          <p:cNvPicPr>
            <a:picLocks noChangeAspect="1"/>
          </p:cNvPicPr>
          <p:nvPr/>
        </p:nvPicPr>
        <p:blipFill>
          <a:blip r:embed="rId3"/>
          <a:stretch>
            <a:fillRect/>
          </a:stretch>
        </p:blipFill>
        <p:spPr>
          <a:xfrm>
            <a:off x="4495119" y="6731726"/>
            <a:ext cx="19674024" cy="1765618"/>
          </a:xfrm>
          <a:prstGeom prst="rect">
            <a:avLst/>
          </a:prstGeom>
        </p:spPr>
      </p:pic>
    </p:spTree>
    <p:extLst>
      <p:ext uri="{BB962C8B-B14F-4D97-AF65-F5344CB8AC3E}">
        <p14:creationId xmlns:p14="http://schemas.microsoft.com/office/powerpoint/2010/main" val="256436405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383952"/>
            <a:ext cx="16132630" cy="3468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Düzenli Takip etmeniz gereken</a:t>
            </a:r>
          </a:p>
          <a:p>
            <a:pPr>
              <a:defRPr sz="11200" spc="-224">
                <a:solidFill>
                  <a:schemeClr val="accent2">
                    <a:hueOff val="-11135122"/>
                    <a:satOff val="1570"/>
                    <a:lumOff val="16427"/>
                  </a:schemeClr>
                </a:solidFill>
                <a:latin typeface="+mn-lt"/>
                <a:ea typeface="+mn-ea"/>
                <a:cs typeface="+mn-cs"/>
                <a:sym typeface="Montserrat Bold"/>
              </a:defRPr>
            </a:pPr>
            <a:r>
              <a:rPr lang="tr-TR" sz="7200"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Web Sayfaları: İİBF Anasayfa</a:t>
            </a:r>
          </a:p>
        </p:txBody>
      </p:sp>
      <p:sp>
        <p:nvSpPr>
          <p:cNvPr id="4" name="TextBox 3">
            <a:extLst>
              <a:ext uri="{FF2B5EF4-FFF2-40B4-BE49-F238E27FC236}">
                <a16:creationId xmlns:a16="http://schemas.microsoft.com/office/drawing/2014/main" id="{529769AC-A5F7-D941-BCDA-7C0C013DD13E}"/>
              </a:ext>
            </a:extLst>
          </p:cNvPr>
          <p:cNvSpPr txBox="1"/>
          <p:nvPr/>
        </p:nvSpPr>
        <p:spPr>
          <a:xfrm>
            <a:off x="4865915" y="3801167"/>
            <a:ext cx="18409920" cy="990655"/>
          </a:xfrm>
          <a:prstGeom prst="rect">
            <a:avLst/>
          </a:prstGeom>
          <a:ln/>
        </p:spPr>
        <p:style>
          <a:lnRef idx="1">
            <a:schemeClr val="dk1"/>
          </a:lnRef>
          <a:fillRef idx="3">
            <a:schemeClr val="dk1"/>
          </a:fillRef>
          <a:effectRef idx="2">
            <a:schemeClr val="dk1"/>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algn="ctr" defTabSz="825500">
              <a:lnSpc>
                <a:spcPct val="100000"/>
              </a:lnSpc>
              <a:defRPr sz="3400">
                <a:solidFill>
                  <a:schemeClr val="accent4">
                    <a:hueOff val="7206875"/>
                    <a:lumOff val="38051"/>
                  </a:schemeClr>
                </a:solidFill>
                <a:latin typeface="+mn-lt"/>
                <a:ea typeface="+mn-ea"/>
                <a:cs typeface="+mn-cs"/>
                <a:sym typeface="Montserrat Bold"/>
              </a:defRPr>
            </a:pPr>
            <a:r>
              <a:rPr lang="tr-TR" sz="5500" b="1"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hlinkClick r:id="rId3">
                  <a:extLst>
                    <a:ext uri="{A12FA001-AC4F-418D-AE19-62706E023703}">
                      <ahyp:hlinkClr xmlns:ahyp="http://schemas.microsoft.com/office/drawing/2018/hyperlinkcolor" val="tx"/>
                    </a:ext>
                  </a:extLst>
                </a:hlinkClick>
              </a:rPr>
              <a:t>https://iibf.mehmetakif.edu.tr/tr</a:t>
            </a:r>
            <a:r>
              <a:rPr lang="tr-TR" sz="5500" b="1"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 </a:t>
            </a:r>
            <a:endParaRPr lang="tr-TR" sz="55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6" name="TextBox 3">
            <a:extLst>
              <a:ext uri="{FF2B5EF4-FFF2-40B4-BE49-F238E27FC236}">
                <a16:creationId xmlns:a16="http://schemas.microsoft.com/office/drawing/2014/main" id="{529769AC-A5F7-D941-BCDA-7C0C013DD13E}"/>
              </a:ext>
            </a:extLst>
          </p:cNvPr>
          <p:cNvSpPr txBox="1"/>
          <p:nvPr/>
        </p:nvSpPr>
        <p:spPr>
          <a:xfrm>
            <a:off x="20318302" y="5797284"/>
            <a:ext cx="3951283" cy="64229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Haberler</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Duyurular</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Etkinlikler</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Bölüm Sayfaları</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Öğrenci Formları</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dirty="0">
                <a:solidFill>
                  <a:schemeClr val="bg1"/>
                </a:solidFill>
                <a:latin typeface="Tahoma" panose="020B0604030504040204" pitchFamily="34" charset="0"/>
                <a:ea typeface="Tahoma" panose="020B0604030504040204" pitchFamily="34" charset="0"/>
                <a:cs typeface="Tahoma" panose="020B0604030504040204" pitchFamily="34" charset="0"/>
              </a:rPr>
              <a:t>Sınav Duyuruları</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Ders Programları</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dirty="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7" name="Resim 6"/>
          <p:cNvPicPr>
            <a:picLocks noChangeAspect="1"/>
          </p:cNvPicPr>
          <p:nvPr/>
        </p:nvPicPr>
        <p:blipFill>
          <a:blip r:embed="rId4"/>
          <a:stretch>
            <a:fillRect/>
          </a:stretch>
        </p:blipFill>
        <p:spPr>
          <a:xfrm>
            <a:off x="3679426" y="5300236"/>
            <a:ext cx="16698076" cy="8206757"/>
          </a:xfrm>
          <a:prstGeom prst="rect">
            <a:avLst/>
          </a:prstGeom>
        </p:spPr>
      </p:pic>
    </p:spTree>
    <p:extLst>
      <p:ext uri="{BB962C8B-B14F-4D97-AF65-F5344CB8AC3E}">
        <p14:creationId xmlns:p14="http://schemas.microsoft.com/office/powerpoint/2010/main" val="286823370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383952"/>
            <a:ext cx="16132630" cy="3468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Düzenli Takip etmeniz gereken</a:t>
            </a:r>
          </a:p>
          <a:p>
            <a:pPr>
              <a:defRPr sz="11200" spc="-224">
                <a:solidFill>
                  <a:schemeClr val="accent2">
                    <a:hueOff val="-11135122"/>
                    <a:satOff val="1570"/>
                    <a:lumOff val="16427"/>
                  </a:schemeClr>
                </a:solidFill>
                <a:latin typeface="+mn-lt"/>
                <a:ea typeface="+mn-ea"/>
                <a:cs typeface="+mn-cs"/>
                <a:sym typeface="Montserrat Bold"/>
              </a:defRPr>
            </a:pPr>
            <a:r>
              <a:rPr lang="tr-TR" sz="7200"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Web Sayfaları: İşletme Bölüm Sayfası</a:t>
            </a:r>
          </a:p>
        </p:txBody>
      </p:sp>
      <p:sp>
        <p:nvSpPr>
          <p:cNvPr id="4" name="TextBox 3">
            <a:extLst>
              <a:ext uri="{FF2B5EF4-FFF2-40B4-BE49-F238E27FC236}">
                <a16:creationId xmlns:a16="http://schemas.microsoft.com/office/drawing/2014/main" id="{529769AC-A5F7-D941-BCDA-7C0C013DD13E}"/>
              </a:ext>
            </a:extLst>
          </p:cNvPr>
          <p:cNvSpPr txBox="1"/>
          <p:nvPr/>
        </p:nvSpPr>
        <p:spPr>
          <a:xfrm>
            <a:off x="4737463" y="4322540"/>
            <a:ext cx="17935304" cy="759822"/>
          </a:xfrm>
          <a:prstGeom prst="rect">
            <a:avLst/>
          </a:prstGeom>
          <a:ln/>
        </p:spPr>
        <p:style>
          <a:lnRef idx="1">
            <a:schemeClr val="dk1"/>
          </a:lnRef>
          <a:fillRef idx="3">
            <a:schemeClr val="dk1"/>
          </a:fillRef>
          <a:effectRef idx="2">
            <a:schemeClr val="dk1"/>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algn="ctr" defTabSz="825500">
              <a:lnSpc>
                <a:spcPct val="100000"/>
              </a:lnSpc>
              <a:defRPr sz="3400">
                <a:solidFill>
                  <a:schemeClr val="accent4">
                    <a:hueOff val="7206875"/>
                    <a:lumOff val="38051"/>
                  </a:schemeClr>
                </a:solidFill>
                <a:latin typeface="+mn-lt"/>
                <a:ea typeface="+mn-ea"/>
                <a:cs typeface="+mn-cs"/>
                <a:sym typeface="Montserrat Bold"/>
              </a:defRPr>
            </a:pPr>
            <a:r>
              <a:rPr lang="tr-TR" sz="4000" b="1"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hlinkClick r:id="rId3">
                  <a:extLst>
                    <a:ext uri="{A12FA001-AC4F-418D-AE19-62706E023703}">
                      <ahyp:hlinkClr xmlns:ahyp="http://schemas.microsoft.com/office/drawing/2018/hyperlinkcolor" val="tx"/>
                    </a:ext>
                  </a:extLst>
                </a:hlinkClick>
              </a:rPr>
              <a:t>https://iibf.mehmetakif.edu.tr/tr/content/16852/isletme-bolumu</a:t>
            </a:r>
            <a:endParaRPr lang="tr-TR" sz="44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5" name="Resim 4"/>
          <p:cNvPicPr>
            <a:picLocks noChangeAspect="1"/>
          </p:cNvPicPr>
          <p:nvPr/>
        </p:nvPicPr>
        <p:blipFill>
          <a:blip r:embed="rId4"/>
          <a:stretch>
            <a:fillRect/>
          </a:stretch>
        </p:blipFill>
        <p:spPr>
          <a:xfrm>
            <a:off x="6137501" y="5990137"/>
            <a:ext cx="14068425" cy="6229350"/>
          </a:xfrm>
          <a:prstGeom prst="rect">
            <a:avLst/>
          </a:prstGeom>
        </p:spPr>
      </p:pic>
      <p:pic>
        <p:nvPicPr>
          <p:cNvPr id="2" name="Resim 1">
            <a:extLst>
              <a:ext uri="{FF2B5EF4-FFF2-40B4-BE49-F238E27FC236}">
                <a16:creationId xmlns:a16="http://schemas.microsoft.com/office/drawing/2014/main" id="{0B3FB22B-87FF-D91A-9BB9-5DA75B6B3E19}"/>
              </a:ext>
            </a:extLst>
          </p:cNvPr>
          <p:cNvPicPr>
            <a:picLocks noChangeAspect="1"/>
          </p:cNvPicPr>
          <p:nvPr/>
        </p:nvPicPr>
        <p:blipFill>
          <a:blip r:embed="rId5"/>
          <a:stretch>
            <a:fillRect/>
          </a:stretch>
        </p:blipFill>
        <p:spPr>
          <a:xfrm>
            <a:off x="20726359" y="5218404"/>
            <a:ext cx="1328097" cy="1543465"/>
          </a:xfrm>
          <a:prstGeom prst="rect">
            <a:avLst/>
          </a:prstGeom>
        </p:spPr>
      </p:pic>
    </p:spTree>
    <p:extLst>
      <p:ext uri="{BB962C8B-B14F-4D97-AF65-F5344CB8AC3E}">
        <p14:creationId xmlns:p14="http://schemas.microsoft.com/office/powerpoint/2010/main" val="425962565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Yönetmelik ve Yönergeler</a:t>
            </a:r>
          </a:p>
        </p:txBody>
      </p:sp>
      <p:sp>
        <p:nvSpPr>
          <p:cNvPr id="4" name="TextBox 3">
            <a:extLst>
              <a:ext uri="{FF2B5EF4-FFF2-40B4-BE49-F238E27FC236}">
                <a16:creationId xmlns:a16="http://schemas.microsoft.com/office/drawing/2014/main" id="{529769AC-A5F7-D941-BCDA-7C0C013DD13E}"/>
              </a:ext>
            </a:extLst>
          </p:cNvPr>
          <p:cNvSpPr txBox="1"/>
          <p:nvPr/>
        </p:nvSpPr>
        <p:spPr>
          <a:xfrm>
            <a:off x="3621024" y="10911598"/>
            <a:ext cx="20762976" cy="759822"/>
          </a:xfrm>
          <a:prstGeom prst="rect">
            <a:avLst/>
          </a:prstGeom>
          <a:ln/>
        </p:spPr>
        <p:style>
          <a:lnRef idx="1">
            <a:schemeClr val="dk1"/>
          </a:lnRef>
          <a:fillRef idx="3">
            <a:schemeClr val="dk1"/>
          </a:fillRef>
          <a:effectRef idx="2">
            <a:schemeClr val="dk1"/>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algn="ctr" defTabSz="825500">
              <a:lnSpc>
                <a:spcPct val="100000"/>
              </a:lnSpc>
              <a:defRPr sz="3400">
                <a:solidFill>
                  <a:schemeClr val="accent4">
                    <a:hueOff val="7206875"/>
                    <a:lumOff val="38051"/>
                  </a:schemeClr>
                </a:solidFill>
                <a:latin typeface="+mn-lt"/>
                <a:ea typeface="+mn-ea"/>
                <a:cs typeface="+mn-cs"/>
                <a:sym typeface="Montserrat Bold"/>
              </a:defRPr>
            </a:pPr>
            <a:r>
              <a:rPr lang="tr-TR" sz="4000" b="1" noProof="0" dirty="0">
                <a:solidFill>
                  <a:schemeClr val="bg1"/>
                </a:solidFill>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https://bilgibelge.mehmetakif.edu.tr/kategori/yonetmelikler#son-yayinlar</a:t>
            </a:r>
            <a:r>
              <a:rPr lang="tr-TR" sz="4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7" name="TextBox 3">
            <a:extLst>
              <a:ext uri="{FF2B5EF4-FFF2-40B4-BE49-F238E27FC236}">
                <a16:creationId xmlns:a16="http://schemas.microsoft.com/office/drawing/2014/main" id="{529769AC-A5F7-D941-BCDA-7C0C013DD13E}"/>
              </a:ext>
            </a:extLst>
          </p:cNvPr>
          <p:cNvSpPr txBox="1"/>
          <p:nvPr/>
        </p:nvSpPr>
        <p:spPr>
          <a:xfrm>
            <a:off x="4589415" y="11873078"/>
            <a:ext cx="19091877" cy="1067599"/>
          </a:xfrm>
          <a:prstGeom prst="rect">
            <a:avLst/>
          </a:prstGeom>
          <a:ln/>
        </p:spPr>
        <p:style>
          <a:lnRef idx="1">
            <a:schemeClr val="dk1"/>
          </a:lnRef>
          <a:fillRef idx="3">
            <a:schemeClr val="dk1"/>
          </a:fillRef>
          <a:effectRef idx="2">
            <a:schemeClr val="dk1"/>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algn="ctr" defTabSz="825500">
              <a:defRPr sz="3400">
                <a:solidFill>
                  <a:schemeClr val="accent4">
                    <a:hueOff val="7206875"/>
                    <a:lumOff val="38051"/>
                  </a:schemeClr>
                </a:solidFill>
                <a:latin typeface="+mn-lt"/>
                <a:ea typeface="+mn-ea"/>
                <a:cs typeface="+mn-cs"/>
                <a:sym typeface="Montserrat Bold"/>
              </a:defRPr>
            </a:pPr>
            <a:r>
              <a:rPr lang="tr-TR" sz="4000" b="1"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hlinkClick r:id="rId4">
                  <a:extLst>
                    <a:ext uri="{A12FA001-AC4F-418D-AE19-62706E023703}">
                      <ahyp:hlinkClr xmlns:ahyp="http://schemas.microsoft.com/office/drawing/2018/hyperlinkcolor" val="tx"/>
                    </a:ext>
                  </a:extLst>
                </a:hlinkClick>
              </a:rPr>
              <a:t>https://bilgibelge.mehmetakif.edu.tr/kategori/yonergeler#son-yayinlar</a:t>
            </a:r>
            <a:r>
              <a:rPr lang="tr-TR" sz="4000" b="1"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  </a:t>
            </a:r>
            <a:endParaRPr lang="tr-TR" sz="44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5"/>
          <a:stretch>
            <a:fillRect/>
          </a:stretch>
        </p:blipFill>
        <p:spPr>
          <a:xfrm>
            <a:off x="6823853" y="2965548"/>
            <a:ext cx="13153716" cy="7545025"/>
          </a:xfrm>
          <a:prstGeom prst="rect">
            <a:avLst/>
          </a:prstGeom>
        </p:spPr>
      </p:pic>
      <p:pic>
        <p:nvPicPr>
          <p:cNvPr id="5" name="Resim 4">
            <a:extLst>
              <a:ext uri="{FF2B5EF4-FFF2-40B4-BE49-F238E27FC236}">
                <a16:creationId xmlns:a16="http://schemas.microsoft.com/office/drawing/2014/main" id="{70209AE3-4A66-D0FB-685A-6B1DF5BD9D5D}"/>
              </a:ext>
            </a:extLst>
          </p:cNvPr>
          <p:cNvPicPr>
            <a:picLocks noChangeAspect="1"/>
          </p:cNvPicPr>
          <p:nvPr/>
        </p:nvPicPr>
        <p:blipFill>
          <a:blip r:embed="rId6"/>
          <a:stretch>
            <a:fillRect/>
          </a:stretch>
        </p:blipFill>
        <p:spPr>
          <a:xfrm>
            <a:off x="23320984" y="12787601"/>
            <a:ext cx="720616" cy="837473"/>
          </a:xfrm>
          <a:prstGeom prst="rect">
            <a:avLst/>
          </a:prstGeom>
        </p:spPr>
      </p:pic>
    </p:spTree>
    <p:extLst>
      <p:ext uri="{BB962C8B-B14F-4D97-AF65-F5344CB8AC3E}">
        <p14:creationId xmlns:p14="http://schemas.microsoft.com/office/powerpoint/2010/main" val="233655877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Yükseköğretim Kanunu</a:t>
            </a:r>
          </a:p>
        </p:txBody>
      </p:sp>
      <p:sp>
        <p:nvSpPr>
          <p:cNvPr id="4" name="TextBox 3">
            <a:extLst>
              <a:ext uri="{FF2B5EF4-FFF2-40B4-BE49-F238E27FC236}">
                <a16:creationId xmlns:a16="http://schemas.microsoft.com/office/drawing/2014/main" id="{529769AC-A5F7-D941-BCDA-7C0C013DD13E}"/>
              </a:ext>
            </a:extLst>
          </p:cNvPr>
          <p:cNvSpPr txBox="1"/>
          <p:nvPr/>
        </p:nvSpPr>
        <p:spPr>
          <a:xfrm>
            <a:off x="4548050" y="2922938"/>
            <a:ext cx="17935304" cy="1990929"/>
          </a:xfrm>
          <a:prstGeom prst="rect">
            <a:avLst/>
          </a:prstGeom>
          <a:ln/>
        </p:spPr>
        <p:style>
          <a:lnRef idx="1">
            <a:schemeClr val="dk1"/>
          </a:lnRef>
          <a:fillRef idx="3">
            <a:schemeClr val="dk1"/>
          </a:fillRef>
          <a:effectRef idx="2">
            <a:schemeClr val="dk1"/>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algn="ctr" defTabSz="825500">
              <a:defRPr sz="3400">
                <a:solidFill>
                  <a:schemeClr val="accent4">
                    <a:hueOff val="7206875"/>
                    <a:lumOff val="38051"/>
                  </a:schemeClr>
                </a:solidFill>
                <a:latin typeface="+mn-lt"/>
                <a:ea typeface="+mn-ea"/>
                <a:cs typeface="+mn-cs"/>
                <a:sym typeface="Montserrat Bold"/>
              </a:defRPr>
            </a:pPr>
            <a:r>
              <a:rPr lang="tr-TR" sz="4000" b="1"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hlinkClick r:id="rId3">
                  <a:extLst>
                    <a:ext uri="{A12FA001-AC4F-418D-AE19-62706E023703}">
                      <ahyp:hlinkClr xmlns:ahyp="http://schemas.microsoft.com/office/drawing/2018/hyperlinkcolor" val="tx"/>
                    </a:ext>
                  </a:extLst>
                </a:hlinkClick>
              </a:rPr>
              <a:t>https://mevzuat.gov.tr/mevzuat?MevzuatNo=2547&amp;MevzuatTur=1&amp;MevzuatTertip=5</a:t>
            </a:r>
            <a:r>
              <a:rPr lang="tr-TR" sz="4000" b="1"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 </a:t>
            </a:r>
            <a:endParaRPr lang="tr-TR" sz="44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7" name="TextBox 3">
            <a:extLst>
              <a:ext uri="{FF2B5EF4-FFF2-40B4-BE49-F238E27FC236}">
                <a16:creationId xmlns:a16="http://schemas.microsoft.com/office/drawing/2014/main" id="{529769AC-A5F7-D941-BCDA-7C0C013DD13E}"/>
              </a:ext>
            </a:extLst>
          </p:cNvPr>
          <p:cNvSpPr txBox="1"/>
          <p:nvPr/>
        </p:nvSpPr>
        <p:spPr>
          <a:xfrm>
            <a:off x="4548049" y="5880203"/>
            <a:ext cx="18167571" cy="62844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825500">
              <a:defRPr sz="3400">
                <a:solidFill>
                  <a:schemeClr val="accent4">
                    <a:hueOff val="7206875"/>
                    <a:lumOff val="38051"/>
                  </a:schemeClr>
                </a:solidFill>
                <a:latin typeface="+mn-lt"/>
                <a:ea typeface="+mn-ea"/>
                <a:cs typeface="+mn-cs"/>
                <a:sym typeface="Montserrat Bold"/>
              </a:defRPr>
            </a:pPr>
            <a:r>
              <a:rPr lang="tr-TR" sz="4000" b="1"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Öğrencilerin disiplin işleri:   Madde 54 – </a:t>
            </a:r>
          </a:p>
          <a:p>
            <a:pPr defTabSz="825500">
              <a:defRPr sz="3400">
                <a:solidFill>
                  <a:schemeClr val="accent4">
                    <a:hueOff val="7206875"/>
                    <a:lumOff val="38051"/>
                  </a:schemeClr>
                </a:solidFill>
                <a:latin typeface="+mn-lt"/>
                <a:ea typeface="+mn-ea"/>
                <a:cs typeface="+mn-cs"/>
                <a:sym typeface="Montserrat Bold"/>
              </a:defRPr>
            </a:pPr>
            <a:r>
              <a:rPr lang="tr-TR" sz="3200" noProof="0" dirty="0">
                <a:solidFill>
                  <a:schemeClr val="bg1"/>
                </a:solidFill>
                <a:latin typeface="Tahoma" panose="020B0604030504040204" pitchFamily="34" charset="0"/>
                <a:ea typeface="Tahoma" panose="020B0604030504040204" pitchFamily="34" charset="0"/>
                <a:cs typeface="Tahoma" panose="020B0604030504040204" pitchFamily="34" charset="0"/>
              </a:rPr>
              <a:t>(1) Disiplin cezaları ve disiplin cezalarını gerektiren disiplin suçları:</a:t>
            </a:r>
          </a:p>
          <a:p>
            <a:pPr lvl="3" defTabSz="825500">
              <a:defRPr sz="3400">
                <a:solidFill>
                  <a:schemeClr val="accent4">
                    <a:hueOff val="7206875"/>
                    <a:lumOff val="38051"/>
                  </a:schemeClr>
                </a:solidFill>
                <a:latin typeface="+mn-lt"/>
                <a:ea typeface="+mn-ea"/>
                <a:cs typeface="+mn-cs"/>
                <a:sym typeface="Montserrat Bold"/>
              </a:defRPr>
            </a:pPr>
            <a:r>
              <a:rPr lang="tr-TR" sz="3200" noProof="0" dirty="0">
                <a:solidFill>
                  <a:schemeClr val="bg1"/>
                </a:solidFill>
                <a:latin typeface="Tahoma" panose="020B0604030504040204" pitchFamily="34" charset="0"/>
                <a:ea typeface="Tahoma" panose="020B0604030504040204" pitchFamily="34" charset="0"/>
                <a:cs typeface="Tahoma" panose="020B0604030504040204" pitchFamily="34" charset="0"/>
              </a:rPr>
              <a:t>	a) </a:t>
            </a:r>
            <a:r>
              <a:rPr lang="tr-TR" sz="3200" b="1" noProof="0" dirty="0">
                <a:solidFill>
                  <a:schemeClr val="bg1"/>
                </a:solidFill>
                <a:latin typeface="Tahoma" panose="020B0604030504040204" pitchFamily="34" charset="0"/>
                <a:ea typeface="Tahoma" panose="020B0604030504040204" pitchFamily="34" charset="0"/>
                <a:cs typeface="Tahoma" panose="020B0604030504040204" pitchFamily="34" charset="0"/>
              </a:rPr>
              <a:t>Kınama</a:t>
            </a:r>
          </a:p>
          <a:p>
            <a:pPr defTabSz="825500">
              <a:defRPr sz="3400">
                <a:solidFill>
                  <a:schemeClr val="accent4">
                    <a:hueOff val="7206875"/>
                    <a:lumOff val="38051"/>
                  </a:schemeClr>
                </a:solidFill>
                <a:latin typeface="+mn-lt"/>
                <a:ea typeface="+mn-ea"/>
                <a:cs typeface="+mn-cs"/>
                <a:sym typeface="Montserrat Bold"/>
              </a:defRPr>
            </a:pPr>
            <a:r>
              <a:rPr lang="tr-TR" sz="3200" noProof="0" dirty="0">
                <a:solidFill>
                  <a:schemeClr val="bg1"/>
                </a:solidFill>
                <a:latin typeface="Tahoma" panose="020B0604030504040204" pitchFamily="34" charset="0"/>
                <a:ea typeface="Tahoma" panose="020B0604030504040204" pitchFamily="34" charset="0"/>
                <a:cs typeface="Tahoma" panose="020B0604030504040204" pitchFamily="34" charset="0"/>
              </a:rPr>
              <a:t>	b) Yükseköğretim kurumundan bir haftadan bir aya kadar </a:t>
            </a:r>
            <a:r>
              <a:rPr lang="tr-TR" sz="3200" b="1" noProof="0" dirty="0">
                <a:solidFill>
                  <a:schemeClr val="bg1"/>
                </a:solidFill>
                <a:latin typeface="Tahoma" panose="020B0604030504040204" pitchFamily="34" charset="0"/>
                <a:ea typeface="Tahoma" panose="020B0604030504040204" pitchFamily="34" charset="0"/>
                <a:cs typeface="Tahoma" panose="020B0604030504040204" pitchFamily="34" charset="0"/>
              </a:rPr>
              <a:t>uzaklaştırma</a:t>
            </a:r>
          </a:p>
          <a:p>
            <a:pPr defTabSz="825500">
              <a:defRPr sz="3400">
                <a:solidFill>
                  <a:schemeClr val="accent4">
                    <a:hueOff val="7206875"/>
                    <a:lumOff val="38051"/>
                  </a:schemeClr>
                </a:solidFill>
                <a:latin typeface="+mn-lt"/>
                <a:ea typeface="+mn-ea"/>
                <a:cs typeface="+mn-cs"/>
                <a:sym typeface="Montserrat Bold"/>
              </a:defRPr>
            </a:pPr>
            <a:r>
              <a:rPr lang="tr-TR" sz="3200" noProof="0" dirty="0">
                <a:solidFill>
                  <a:schemeClr val="bg1"/>
                </a:solidFill>
                <a:latin typeface="Tahoma" panose="020B0604030504040204" pitchFamily="34" charset="0"/>
                <a:ea typeface="Tahoma" panose="020B0604030504040204" pitchFamily="34" charset="0"/>
                <a:cs typeface="Tahoma" panose="020B0604030504040204" pitchFamily="34" charset="0"/>
              </a:rPr>
              <a:t>	c) Yükseköğretim kurumundan bir yarıyıl için </a:t>
            </a:r>
            <a:r>
              <a:rPr lang="tr-TR" sz="3200" b="1" noProof="0" dirty="0">
                <a:solidFill>
                  <a:schemeClr val="bg1"/>
                </a:solidFill>
                <a:latin typeface="Tahoma" panose="020B0604030504040204" pitchFamily="34" charset="0"/>
                <a:ea typeface="Tahoma" panose="020B0604030504040204" pitchFamily="34" charset="0"/>
                <a:cs typeface="Tahoma" panose="020B0604030504040204" pitchFamily="34" charset="0"/>
              </a:rPr>
              <a:t>uzaklaştırma</a:t>
            </a:r>
          </a:p>
          <a:p>
            <a:pPr defTabSz="825500">
              <a:defRPr sz="3400">
                <a:solidFill>
                  <a:schemeClr val="accent4">
                    <a:hueOff val="7206875"/>
                    <a:lumOff val="38051"/>
                  </a:schemeClr>
                </a:solidFill>
                <a:latin typeface="+mn-lt"/>
                <a:ea typeface="+mn-ea"/>
                <a:cs typeface="+mn-cs"/>
                <a:sym typeface="Montserrat Bold"/>
              </a:defRPr>
            </a:pPr>
            <a:r>
              <a:rPr lang="tr-TR" sz="3200" noProof="0" dirty="0">
                <a:solidFill>
                  <a:schemeClr val="bg1"/>
                </a:solidFill>
                <a:latin typeface="Tahoma" panose="020B0604030504040204" pitchFamily="34" charset="0"/>
                <a:ea typeface="Tahoma" panose="020B0604030504040204" pitchFamily="34" charset="0"/>
                <a:cs typeface="Tahoma" panose="020B0604030504040204" pitchFamily="34" charset="0"/>
              </a:rPr>
              <a:t>	ç) Yükseköğretim kurumundan iki yarıyıl için </a:t>
            </a:r>
            <a:r>
              <a:rPr lang="tr-TR" sz="3200" b="1" noProof="0" dirty="0">
                <a:solidFill>
                  <a:schemeClr val="bg1"/>
                </a:solidFill>
                <a:latin typeface="Tahoma" panose="020B0604030504040204" pitchFamily="34" charset="0"/>
                <a:ea typeface="Tahoma" panose="020B0604030504040204" pitchFamily="34" charset="0"/>
                <a:cs typeface="Tahoma" panose="020B0604030504040204" pitchFamily="34" charset="0"/>
              </a:rPr>
              <a:t>uzaklaştırma</a:t>
            </a:r>
          </a:p>
          <a:p>
            <a:pPr defTabSz="825500">
              <a:defRPr sz="3400">
                <a:solidFill>
                  <a:schemeClr val="accent4">
                    <a:hueOff val="7206875"/>
                    <a:lumOff val="38051"/>
                  </a:schemeClr>
                </a:solidFill>
                <a:latin typeface="+mn-lt"/>
                <a:ea typeface="+mn-ea"/>
                <a:cs typeface="+mn-cs"/>
                <a:sym typeface="Montserrat Bold"/>
              </a:defRPr>
            </a:pPr>
            <a:r>
              <a:rPr lang="tr-TR" sz="3200" noProof="0" dirty="0">
                <a:solidFill>
                  <a:schemeClr val="bg1"/>
                </a:solidFill>
                <a:latin typeface="Tahoma" panose="020B0604030504040204" pitchFamily="34" charset="0"/>
                <a:ea typeface="Tahoma" panose="020B0604030504040204" pitchFamily="34" charset="0"/>
                <a:cs typeface="Tahoma" panose="020B0604030504040204" pitchFamily="34" charset="0"/>
              </a:rPr>
              <a:t>	d) Yükseköğretim kurumundan </a:t>
            </a:r>
            <a:r>
              <a:rPr lang="tr-TR" sz="3200" b="1" noProof="0" dirty="0">
                <a:solidFill>
                  <a:schemeClr val="bg1"/>
                </a:solidFill>
                <a:latin typeface="Tahoma" panose="020B0604030504040204" pitchFamily="34" charset="0"/>
                <a:ea typeface="Tahoma" panose="020B0604030504040204" pitchFamily="34" charset="0"/>
                <a:cs typeface="Tahoma" panose="020B0604030504040204" pitchFamily="34" charset="0"/>
              </a:rPr>
              <a:t>çıkarma</a:t>
            </a:r>
          </a:p>
          <a:p>
            <a:pPr defTabSz="825500">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(2)…</a:t>
            </a:r>
          </a:p>
        </p:txBody>
      </p:sp>
      <p:pic>
        <p:nvPicPr>
          <p:cNvPr id="2" name="Resim 1">
            <a:extLst>
              <a:ext uri="{FF2B5EF4-FFF2-40B4-BE49-F238E27FC236}">
                <a16:creationId xmlns:a16="http://schemas.microsoft.com/office/drawing/2014/main" id="{00BC29CF-EB19-AD23-76D6-A3B301063719}"/>
              </a:ext>
            </a:extLst>
          </p:cNvPr>
          <p:cNvPicPr>
            <a:picLocks noChangeAspect="1"/>
          </p:cNvPicPr>
          <p:nvPr/>
        </p:nvPicPr>
        <p:blipFill>
          <a:blip r:embed="rId4"/>
          <a:stretch>
            <a:fillRect/>
          </a:stretch>
        </p:blipFill>
        <p:spPr>
          <a:xfrm>
            <a:off x="20397630" y="5042373"/>
            <a:ext cx="1328097" cy="1543465"/>
          </a:xfrm>
          <a:prstGeom prst="rect">
            <a:avLst/>
          </a:prstGeom>
        </p:spPr>
      </p:pic>
    </p:spTree>
    <p:extLst>
      <p:ext uri="{BB962C8B-B14F-4D97-AF65-F5344CB8AC3E}">
        <p14:creationId xmlns:p14="http://schemas.microsoft.com/office/powerpoint/2010/main" val="399810367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52A4E-EBE8-0DE7-F728-512270F4DFC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02311B6-E9CC-1EBD-F501-0A626EEF9D8F}"/>
              </a:ext>
            </a:extLst>
          </p:cNvPr>
          <p:cNvSpPr txBox="1"/>
          <p:nvPr/>
        </p:nvSpPr>
        <p:spPr>
          <a:xfrm>
            <a:off x="4985657" y="758259"/>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noProof="0" dirty="0">
                <a:solidFill>
                  <a:schemeClr val="bg1"/>
                </a:solidFill>
                <a:latin typeface="Tahoma" panose="020B0604030504040204" pitchFamily="34" charset="0"/>
                <a:ea typeface="Tahoma" panose="020B0604030504040204" pitchFamily="34" charset="0"/>
                <a:cs typeface="Tahoma" panose="020B0604030504040204" pitchFamily="34" charset="0"/>
              </a:rPr>
              <a:t>Programın Tarihçesi</a:t>
            </a:r>
          </a:p>
        </p:txBody>
      </p:sp>
      <p:sp>
        <p:nvSpPr>
          <p:cNvPr id="4" name="TextBox 3">
            <a:extLst>
              <a:ext uri="{FF2B5EF4-FFF2-40B4-BE49-F238E27FC236}">
                <a16:creationId xmlns:a16="http://schemas.microsoft.com/office/drawing/2014/main" id="{8ED0CACC-B6B4-8668-E568-3FC535370B07}"/>
              </a:ext>
            </a:extLst>
          </p:cNvPr>
          <p:cNvSpPr txBox="1"/>
          <p:nvPr/>
        </p:nvSpPr>
        <p:spPr>
          <a:xfrm>
            <a:off x="3942081" y="3634154"/>
            <a:ext cx="19739212" cy="93775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defTabSz="825500">
              <a:lnSpc>
                <a:spcPct val="200000"/>
              </a:lnSpc>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Üniversitemizin en dinamik ve yenilikçi fakültelerinden birisi olan İktisadi ve İdari Bilimler Fakültesi, 2011/1595 sayılı Bakanlar Kurulu Kararı ile 4 Nisan 2011 tarihinde kurulmuştur. İşletme Bölümü Lisans Programı ise , 2012 yılında ilk öğrencilerini almıştır.</a:t>
            </a:r>
          </a:p>
          <a:p>
            <a:pPr marL="457200" indent="-457200" defTabSz="825500">
              <a:lnSpc>
                <a:spcPct val="200000"/>
              </a:lnSpc>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Bölüm, 2012–2013 eğitim-öğretim yılı güz döneminde 105 öğrenci ile eğitim faaliyetlerine başlamış olup günümüzde 42 kontenjan ile öğrenci kabulüne devam etmektedir. Programın devamı niteliğinde </a:t>
            </a:r>
          </a:p>
          <a:p>
            <a:pPr marL="457200" lvl="6" indent="-457200" defTabSz="825500">
              <a:lnSpc>
                <a:spcPct val="200000"/>
              </a:lnSpc>
              <a:buFont typeface="Wingdings" panose="05000000000000000000" pitchFamily="2" charset="2"/>
              <a:buChar char="Ø"/>
              <a:defRPr sz="3400">
                <a:solidFill>
                  <a:schemeClr val="accent4">
                    <a:hueOff val="7206875"/>
                    <a:lumOff val="38051"/>
                  </a:schemeClr>
                </a:solidFill>
                <a:latin typeface="+mn-lt"/>
                <a:ea typeface="+mn-ea"/>
                <a:cs typeface="+mn-cs"/>
                <a:sym typeface="Montserrat Bold"/>
              </a:defRPr>
            </a:pPr>
            <a:r>
              <a:rPr lang="tr-TR" sz="3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İşletme Tezli Yüksek Lisans Programı,</a:t>
            </a:r>
          </a:p>
          <a:p>
            <a:pPr marL="457200" lvl="6" indent="-457200" defTabSz="825500">
              <a:lnSpc>
                <a:spcPct val="200000"/>
              </a:lnSpc>
              <a:buFont typeface="Wingdings" panose="05000000000000000000" pitchFamily="2" charset="2"/>
              <a:buChar char="Ø"/>
              <a:defRPr sz="3400">
                <a:solidFill>
                  <a:schemeClr val="accent4">
                    <a:hueOff val="7206875"/>
                    <a:lumOff val="38051"/>
                  </a:schemeClr>
                </a:solidFill>
                <a:latin typeface="+mn-lt"/>
                <a:ea typeface="+mn-ea"/>
                <a:cs typeface="+mn-cs"/>
                <a:sym typeface="Montserrat Bold"/>
              </a:defRPr>
            </a:pPr>
            <a:r>
              <a:rPr lang="tr-TR" sz="3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Uzaktan İşletme Tezsiz Yüksek Lisans Programı ve </a:t>
            </a:r>
          </a:p>
          <a:p>
            <a:pPr marL="457200" lvl="6" indent="-457200" defTabSz="825500">
              <a:lnSpc>
                <a:spcPct val="200000"/>
              </a:lnSpc>
              <a:buFont typeface="Wingdings" panose="05000000000000000000" pitchFamily="2" charset="2"/>
              <a:buChar char="Ø"/>
              <a:defRPr sz="3400">
                <a:solidFill>
                  <a:schemeClr val="accent4">
                    <a:hueOff val="7206875"/>
                    <a:lumOff val="38051"/>
                  </a:schemeClr>
                </a:solidFill>
                <a:latin typeface="+mn-lt"/>
                <a:ea typeface="+mn-ea"/>
                <a:cs typeface="+mn-cs"/>
                <a:sym typeface="Montserrat Bold"/>
              </a:defRPr>
            </a:pPr>
            <a:r>
              <a:rPr lang="tr-TR" sz="3000" b="1" noProof="0" dirty="0">
                <a:solidFill>
                  <a:schemeClr val="bg1"/>
                </a:solidFill>
                <a:latin typeface="Tahoma" panose="020B0604030504040204" pitchFamily="34" charset="0"/>
                <a:ea typeface="Tahoma" panose="020B0604030504040204" pitchFamily="34" charset="0"/>
                <a:cs typeface="Tahoma" panose="020B0604030504040204" pitchFamily="34" charset="0"/>
              </a:rPr>
              <a:t>İşletme Doktora Programı bulunmaktadır.</a:t>
            </a:r>
          </a:p>
          <a:p>
            <a:pPr marL="457200" indent="-457200" defTabSz="825500">
              <a:lnSpc>
                <a:spcPct val="200000"/>
              </a:lnSpc>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3000" b="1"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Freeform 418">
            <a:extLst>
              <a:ext uri="{FF2B5EF4-FFF2-40B4-BE49-F238E27FC236}">
                <a16:creationId xmlns:a16="http://schemas.microsoft.com/office/drawing/2014/main" id="{508E3F43-B464-8223-FDFA-EF39097B821A}"/>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FD946E89-45CF-025B-8DC7-70B6069D9304}"/>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1225449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Öğrenci Bilgi Sistemi</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8" name="TextBox 3">
            <a:extLst>
              <a:ext uri="{FF2B5EF4-FFF2-40B4-BE49-F238E27FC236}">
                <a16:creationId xmlns:a16="http://schemas.microsoft.com/office/drawing/2014/main" id="{529769AC-A5F7-D941-BCDA-7C0C013DD13E}"/>
              </a:ext>
            </a:extLst>
          </p:cNvPr>
          <p:cNvSpPr txBox="1"/>
          <p:nvPr/>
        </p:nvSpPr>
        <p:spPr>
          <a:xfrm>
            <a:off x="4541519" y="3502845"/>
            <a:ext cx="16655144" cy="87774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Ders Kayıt işlemleri</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Sınav Sonuç / Harf notları</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Transkript / Genel ve Dönem Not Ortalaması</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dirty="0">
                <a:solidFill>
                  <a:schemeClr val="bg1"/>
                </a:solidFill>
                <a:latin typeface="Tahoma" panose="020B0604030504040204" pitchFamily="34" charset="0"/>
                <a:ea typeface="Tahoma" panose="020B0604030504040204" pitchFamily="34" charset="0"/>
                <a:cs typeface="Tahoma" panose="020B0604030504040204" pitchFamily="34" charset="0"/>
              </a:rPr>
              <a:t>Ders izlenceleri</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dirty="0">
                <a:solidFill>
                  <a:schemeClr val="bg1"/>
                </a:solidFill>
                <a:latin typeface="Tahoma" panose="020B0604030504040204" pitchFamily="34" charset="0"/>
                <a:ea typeface="Tahoma" panose="020B0604030504040204" pitchFamily="34" charset="0"/>
                <a:cs typeface="Tahoma" panose="020B0604030504040204" pitchFamily="34" charset="0"/>
              </a:rPr>
              <a:t>Sınav Takvimi</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400" dirty="0">
                <a:solidFill>
                  <a:schemeClr val="bg1"/>
                </a:solidFill>
                <a:latin typeface="Tahoma" panose="020B0604030504040204" pitchFamily="34" charset="0"/>
                <a:ea typeface="Tahoma" panose="020B0604030504040204" pitchFamily="34" charset="0"/>
                <a:cs typeface="Tahoma" panose="020B0604030504040204" pitchFamily="34" charset="0"/>
              </a:rPr>
              <a:t>Dersi veren hocalarınızdan </a:t>
            </a:r>
          </a:p>
          <a:p>
            <a:pPr defTabSz="825500">
              <a:defRPr sz="3400">
                <a:solidFill>
                  <a:schemeClr val="accent4">
                    <a:hueOff val="7206875"/>
                    <a:lumOff val="38051"/>
                  </a:schemeClr>
                </a:solidFill>
                <a:latin typeface="+mn-lt"/>
                <a:ea typeface="+mn-ea"/>
                <a:cs typeface="+mn-cs"/>
                <a:sym typeface="Montserrat Bold"/>
              </a:defRPr>
            </a:pPr>
            <a:r>
              <a:rPr lang="tr-TR" sz="3400" dirty="0">
                <a:solidFill>
                  <a:schemeClr val="bg1"/>
                </a:solidFill>
                <a:latin typeface="Tahoma" panose="020B0604030504040204" pitchFamily="34" charset="0"/>
                <a:ea typeface="Tahoma" panose="020B0604030504040204" pitchFamily="34" charset="0"/>
                <a:cs typeface="Tahoma" panose="020B0604030504040204" pitchFamily="34" charset="0"/>
              </a:rPr>
              <a:t>dersle ilgili mesajları okuma</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defTabSz="825500">
              <a:defRPr sz="3400">
                <a:solidFill>
                  <a:schemeClr val="accent4">
                    <a:hueOff val="7206875"/>
                    <a:lumOff val="38051"/>
                  </a:schemeClr>
                </a:solidFill>
                <a:latin typeface="+mn-lt"/>
                <a:ea typeface="+mn-ea"/>
                <a:cs typeface="+mn-cs"/>
                <a:sym typeface="Montserrat Bold"/>
              </a:defRPr>
            </a:pPr>
            <a:r>
              <a:rPr lang="tr-TR" sz="3400" noProof="0" dirty="0">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https://net.mehmetakif.edu.tr/welcome</a:t>
            </a:r>
            <a:endParaRPr lang="tr-TR" sz="3400" noProof="0" dirty="0">
              <a:solidFill>
                <a:schemeClr val="bg1"/>
              </a:solidFill>
              <a:highlight>
                <a:srgbClr val="000000"/>
              </a:highlight>
              <a:latin typeface="Tahoma" panose="020B0604030504040204" pitchFamily="34" charset="0"/>
              <a:ea typeface="Tahoma" panose="020B0604030504040204" pitchFamily="34" charset="0"/>
              <a:cs typeface="Tahoma" panose="020B0604030504040204" pitchFamily="34" charset="0"/>
            </a:endParaRPr>
          </a:p>
          <a:p>
            <a:pPr algn="just"/>
            <a:endPar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just"/>
            <a:r>
              <a:rPr lang="tr-TR" sz="3400" noProof="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pic>
        <p:nvPicPr>
          <p:cNvPr id="4" name="Resim 3">
            <a:extLst>
              <a:ext uri="{FF2B5EF4-FFF2-40B4-BE49-F238E27FC236}">
                <a16:creationId xmlns:a16="http://schemas.microsoft.com/office/drawing/2014/main" id="{C9334539-1147-6C7B-C888-32A7CFBCD6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31294" y="3021211"/>
            <a:ext cx="3833997" cy="9479841"/>
          </a:xfrm>
          <a:prstGeom prst="rect">
            <a:avLst/>
          </a:prstGeom>
        </p:spPr>
      </p:pic>
      <p:pic>
        <p:nvPicPr>
          <p:cNvPr id="6" name="Resim 5">
            <a:extLst>
              <a:ext uri="{FF2B5EF4-FFF2-40B4-BE49-F238E27FC236}">
                <a16:creationId xmlns:a16="http://schemas.microsoft.com/office/drawing/2014/main" id="{F9EEDFAF-8316-64CC-6C2D-773A33E3CF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00852" y="3021210"/>
            <a:ext cx="4493092" cy="9937007"/>
          </a:xfrm>
          <a:prstGeom prst="rect">
            <a:avLst/>
          </a:prstGeom>
        </p:spPr>
      </p:pic>
    </p:spTree>
    <p:extLst>
      <p:ext uri="{BB962C8B-B14F-4D97-AF65-F5344CB8AC3E}">
        <p14:creationId xmlns:p14="http://schemas.microsoft.com/office/powerpoint/2010/main" val="215990429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0B6CB-F867-4FBF-8B4E-E8837B3B351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E86E2EB-F2E1-73D2-2D50-949868598FF7}"/>
              </a:ext>
            </a:extLst>
          </p:cNvPr>
          <p:cNvSpPr txBox="1"/>
          <p:nvPr/>
        </p:nvSpPr>
        <p:spPr>
          <a:xfrm>
            <a:off x="4312606" y="1143839"/>
            <a:ext cx="18471503"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Akademik Danışmanlık ve Koordinatörlükler</a:t>
            </a:r>
          </a:p>
        </p:txBody>
      </p:sp>
      <p:sp>
        <p:nvSpPr>
          <p:cNvPr id="11" name="Freeform 418">
            <a:extLst>
              <a:ext uri="{FF2B5EF4-FFF2-40B4-BE49-F238E27FC236}">
                <a16:creationId xmlns:a16="http://schemas.microsoft.com/office/drawing/2014/main" id="{4989EEAE-6344-804E-E6B5-1B8A359ABD4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A6E9ED9D-8FD8-6A3C-113E-86CC181A20B5}"/>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8" name="TextBox 3">
            <a:extLst>
              <a:ext uri="{FF2B5EF4-FFF2-40B4-BE49-F238E27FC236}">
                <a16:creationId xmlns:a16="http://schemas.microsoft.com/office/drawing/2014/main" id="{E1208761-1F6F-7E7D-EC62-058236059C4B}"/>
              </a:ext>
            </a:extLst>
          </p:cNvPr>
          <p:cNvSpPr txBox="1"/>
          <p:nvPr/>
        </p:nvSpPr>
        <p:spPr>
          <a:xfrm>
            <a:off x="4541518" y="2906954"/>
            <a:ext cx="18013681" cy="84542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4500" noProof="0" dirty="0">
                <a:solidFill>
                  <a:schemeClr val="bg1"/>
                </a:solidFill>
                <a:latin typeface="Tahoma" panose="020B0604030504040204" pitchFamily="34" charset="0"/>
                <a:ea typeface="Tahoma" panose="020B0604030504040204" pitchFamily="34" charset="0"/>
                <a:cs typeface="Tahoma" panose="020B0604030504040204" pitchFamily="34" charset="0"/>
              </a:rPr>
              <a:t>Akademik Danışmanlık Gün ve </a:t>
            </a:r>
            <a:r>
              <a:rPr lang="tr-TR" sz="4500" dirty="0">
                <a:solidFill>
                  <a:schemeClr val="bg1"/>
                </a:solidFill>
                <a:latin typeface="Tahoma" panose="020B0604030504040204" pitchFamily="34" charset="0"/>
                <a:ea typeface="Tahoma" panose="020B0604030504040204" pitchFamily="34" charset="0"/>
                <a:cs typeface="Tahoma" panose="020B0604030504040204" pitchFamily="34" charset="0"/>
              </a:rPr>
              <a:t>Saatlerine</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4500" dirty="0">
                <a:solidFill>
                  <a:schemeClr val="bg1"/>
                </a:solidFill>
                <a:latin typeface="Tahoma" panose="020B0604030504040204" pitchFamily="34" charset="0"/>
                <a:ea typeface="Tahoma" panose="020B0604030504040204" pitchFamily="34" charset="0"/>
                <a:cs typeface="Tahoma" panose="020B0604030504040204" pitchFamily="34" charset="0"/>
              </a:rPr>
              <a:t>Kariyer Koordinatörlerimizin Danışmanlık Gün ve Saatlerine </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4500" dirty="0">
                <a:solidFill>
                  <a:schemeClr val="bg1"/>
                </a:solidFill>
                <a:latin typeface="Tahoma" panose="020B0604030504040204" pitchFamily="34" charset="0"/>
                <a:ea typeface="Tahoma" panose="020B0604030504040204" pitchFamily="34" charset="0"/>
                <a:cs typeface="Tahoma" panose="020B0604030504040204" pitchFamily="34" charset="0"/>
              </a:rPr>
              <a:t>Erasmus Koordinatörümüzün Danışmanlık Gün ve Saatlerine </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45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45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45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defTabSz="825500">
              <a:defRPr sz="3400">
                <a:solidFill>
                  <a:schemeClr val="accent4">
                    <a:hueOff val="7206875"/>
                    <a:lumOff val="38051"/>
                  </a:schemeClr>
                </a:solidFill>
                <a:latin typeface="+mn-lt"/>
                <a:ea typeface="+mn-ea"/>
                <a:cs typeface="+mn-cs"/>
                <a:sym typeface="Montserrat Bold"/>
              </a:defRPr>
            </a:pPr>
            <a:r>
              <a:rPr lang="tr-TR" sz="4500" dirty="0">
                <a:solidFill>
                  <a:schemeClr val="bg1"/>
                </a:solidFill>
                <a:latin typeface="Tahoma" panose="020B0604030504040204" pitchFamily="34" charset="0"/>
                <a:ea typeface="Tahoma" panose="020B0604030504040204" pitchFamily="34" charset="0"/>
                <a:cs typeface="Tahoma" panose="020B0604030504040204" pitchFamily="34" charset="0"/>
              </a:rPr>
              <a:t>Akademik Danışmanlar ve Koordinatörlükler Görüşme Vakitlerinden ulaşabilirsiniz. </a:t>
            </a:r>
            <a:endParaRPr lang="tr-TR" sz="45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4" name="Resim 3">
            <a:extLst>
              <a:ext uri="{FF2B5EF4-FFF2-40B4-BE49-F238E27FC236}">
                <a16:creationId xmlns:a16="http://schemas.microsoft.com/office/drawing/2014/main" id="{F3652A4D-3608-EB7F-A599-269592E43D5D}"/>
              </a:ext>
            </a:extLst>
          </p:cNvPr>
          <p:cNvPicPr>
            <a:picLocks noChangeAspect="1"/>
          </p:cNvPicPr>
          <p:nvPr/>
        </p:nvPicPr>
        <p:blipFill>
          <a:blip r:embed="rId3"/>
          <a:stretch>
            <a:fillRect/>
          </a:stretch>
        </p:blipFill>
        <p:spPr>
          <a:xfrm>
            <a:off x="20532614" y="7476461"/>
            <a:ext cx="1328097" cy="1543465"/>
          </a:xfrm>
          <a:prstGeom prst="rect">
            <a:avLst/>
          </a:prstGeom>
        </p:spPr>
      </p:pic>
      <p:sp>
        <p:nvSpPr>
          <p:cNvPr id="6" name="Metin kutusu 5">
            <a:extLst>
              <a:ext uri="{FF2B5EF4-FFF2-40B4-BE49-F238E27FC236}">
                <a16:creationId xmlns:a16="http://schemas.microsoft.com/office/drawing/2014/main" id="{EB3A84E0-7946-4F26-F223-0B579FE1971D}"/>
              </a:ext>
            </a:extLst>
          </p:cNvPr>
          <p:cNvSpPr txBox="1"/>
          <p:nvPr/>
        </p:nvSpPr>
        <p:spPr>
          <a:xfrm>
            <a:off x="4737464" y="6455261"/>
            <a:ext cx="16459199" cy="805477"/>
          </a:xfrm>
          <a:prstGeom prst="rect">
            <a:avLst/>
          </a:prstGeom>
          <a:ln/>
        </p:spPr>
        <p:style>
          <a:lnRef idx="1">
            <a:schemeClr val="dk1"/>
          </a:lnRef>
          <a:fillRef idx="3">
            <a:schemeClr val="dk1"/>
          </a:fillRef>
          <a:effectRef idx="2">
            <a:schemeClr val="dk1"/>
          </a:effectRef>
          <a:fontRef idx="minor">
            <a:schemeClr val="lt1"/>
          </a:fontRef>
        </p:style>
        <p:txBody>
          <a:bodyPr wrap="square">
            <a:spAutoFit/>
          </a:bodyPr>
          <a:lstStyle/>
          <a:p>
            <a:r>
              <a:rPr lang="tr-TR" sz="35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tr-TR" sz="3500" b="1" dirty="0">
                <a:solidFill>
                  <a:schemeClr val="bg1"/>
                </a:solidFill>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https://iibf.mehmetakif.edu.tr/tr/content/16852/isletme-bolumu</a:t>
            </a:r>
            <a:r>
              <a:rPr lang="tr-TR" sz="35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tr-TR" sz="3500" dirty="0"/>
          </a:p>
        </p:txBody>
      </p:sp>
    </p:spTree>
    <p:extLst>
      <p:ext uri="{BB962C8B-B14F-4D97-AF65-F5344CB8AC3E}">
        <p14:creationId xmlns:p14="http://schemas.microsoft.com/office/powerpoint/2010/main" val="7528762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353447"/>
            <a:ext cx="16132630" cy="15292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60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Uzaktan Eğitim Uygulama ve Araştırma Merkezi</a:t>
            </a:r>
          </a:p>
        </p:txBody>
      </p:sp>
      <p:sp>
        <p:nvSpPr>
          <p:cNvPr id="4" name="TextBox 3">
            <a:extLst>
              <a:ext uri="{FF2B5EF4-FFF2-40B4-BE49-F238E27FC236}">
                <a16:creationId xmlns:a16="http://schemas.microsoft.com/office/drawing/2014/main" id="{529769AC-A5F7-D941-BCDA-7C0C013DD13E}"/>
              </a:ext>
            </a:extLst>
          </p:cNvPr>
          <p:cNvSpPr txBox="1"/>
          <p:nvPr/>
        </p:nvSpPr>
        <p:spPr>
          <a:xfrm>
            <a:off x="4450080" y="3247538"/>
            <a:ext cx="19231213" cy="84542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4000"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Üniversitemizde bazı dersler Online olarak UZEM üzerinden işlenmektedir.  </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4000" noProof="0" dirty="0" err="1">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UZEM’in</a:t>
            </a:r>
            <a:r>
              <a:rPr lang="tr-TR" sz="4000"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 nasıl kullanılacağı ve nasıl giriş yapılacağı ile ilgili bilgilere aşağıdaki link üzerinden öğrenebilirsiniz</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400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endParaRP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4000"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endParaRP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4000"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endParaRPr>
          </a:p>
          <a:p>
            <a:pPr marL="457200" indent="-457200" algn="just">
              <a:buFont typeface="Arial" panose="020B0604020202020204" pitchFamily="34" charset="0"/>
              <a:buChar char="•"/>
            </a:pPr>
            <a:endParaRPr lang="tr-TR" sz="40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457200" indent="-457200" algn="just">
              <a:buFont typeface="Arial" panose="020B0604020202020204" pitchFamily="34" charset="0"/>
              <a:buChar char="•"/>
            </a:pPr>
            <a:r>
              <a:rPr lang="tr-TR" sz="3600" noProof="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tr-TR" sz="4000" noProof="0" dirty="0">
                <a:solidFill>
                  <a:schemeClr val="bg1"/>
                </a:solidFill>
                <a:latin typeface="Tahoma" panose="020B0604030504040204" pitchFamily="34" charset="0"/>
                <a:ea typeface="Tahoma" panose="020B0604030504040204" pitchFamily="34" charset="0"/>
                <a:cs typeface="Tahoma" panose="020B0604030504040204" pitchFamily="34" charset="0"/>
              </a:rPr>
              <a:t>UZEM sistemi ile ilgili bir problem yaşarsanız « uzem@mehmetakif.edu.tr » adresine e-posta göndererek hızlı bir şekilde destek alabilirsiniz.</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5" name="Metin kutusu 4">
            <a:extLst>
              <a:ext uri="{FF2B5EF4-FFF2-40B4-BE49-F238E27FC236}">
                <a16:creationId xmlns:a16="http://schemas.microsoft.com/office/drawing/2014/main" id="{AF0BD727-26E6-614A-E36C-71A63E085275}"/>
              </a:ext>
            </a:extLst>
          </p:cNvPr>
          <p:cNvSpPr txBox="1"/>
          <p:nvPr/>
        </p:nvSpPr>
        <p:spPr>
          <a:xfrm>
            <a:off x="5011783" y="6921468"/>
            <a:ext cx="18669509" cy="1598386"/>
          </a:xfrm>
          <a:prstGeom prst="rect">
            <a:avLst/>
          </a:prstGeom>
          <a:ln/>
        </p:spPr>
        <p:style>
          <a:lnRef idx="1">
            <a:schemeClr val="dk1"/>
          </a:lnRef>
          <a:fillRef idx="3">
            <a:schemeClr val="dk1"/>
          </a:fillRef>
          <a:effectRef idx="2">
            <a:schemeClr val="dk1"/>
          </a:effectRef>
          <a:fontRef idx="minor">
            <a:schemeClr val="lt1"/>
          </a:fontRef>
        </p:style>
        <p:txBody>
          <a:bodyPr wrap="square">
            <a:spAutoFit/>
          </a:bodyPr>
          <a:lstStyle/>
          <a:p>
            <a:pPr algn="ctr" defTabSz="825500">
              <a:defRPr sz="3400">
                <a:solidFill>
                  <a:schemeClr val="accent4">
                    <a:hueOff val="7206875"/>
                    <a:lumOff val="38051"/>
                  </a:schemeClr>
                </a:solidFill>
                <a:latin typeface="+mn-lt"/>
                <a:ea typeface="+mn-ea"/>
                <a:cs typeface="+mn-cs"/>
                <a:sym typeface="Montserrat Bold"/>
              </a:defRPr>
            </a:pPr>
            <a:r>
              <a:rPr lang="tr-TR" sz="3500" b="1" noProof="0" dirty="0">
                <a:solidFill>
                  <a:schemeClr val="bg1"/>
                </a:solidFill>
                <a:latin typeface="Tahoma" panose="020B0604030504040204" pitchFamily="34" charset="0"/>
                <a:ea typeface="Tahoma" panose="020B0604030504040204" pitchFamily="34" charset="0"/>
                <a:cs typeface="Tahoma" panose="020B0604030504040204" pitchFamily="34" charset="0"/>
              </a:rPr>
              <a:t>https://uzem.mehmetakif.edu.tr/tr/content/15325/ogrenci-sistem-tanitim-videolari </a:t>
            </a:r>
          </a:p>
        </p:txBody>
      </p:sp>
      <p:pic>
        <p:nvPicPr>
          <p:cNvPr id="6" name="Resim 5">
            <a:extLst>
              <a:ext uri="{FF2B5EF4-FFF2-40B4-BE49-F238E27FC236}">
                <a16:creationId xmlns:a16="http://schemas.microsoft.com/office/drawing/2014/main" id="{706CF501-A95E-7850-23E1-BAD7CD90C55A}"/>
              </a:ext>
            </a:extLst>
          </p:cNvPr>
          <p:cNvPicPr>
            <a:picLocks noChangeAspect="1"/>
          </p:cNvPicPr>
          <p:nvPr/>
        </p:nvPicPr>
        <p:blipFill>
          <a:blip r:embed="rId3"/>
          <a:stretch>
            <a:fillRect/>
          </a:stretch>
        </p:blipFill>
        <p:spPr>
          <a:xfrm>
            <a:off x="19957847" y="8658323"/>
            <a:ext cx="1238816" cy="1439706"/>
          </a:xfrm>
          <a:prstGeom prst="rect">
            <a:avLst/>
          </a:prstGeom>
        </p:spPr>
      </p:pic>
    </p:spTree>
    <p:extLst>
      <p:ext uri="{BB962C8B-B14F-4D97-AF65-F5344CB8AC3E}">
        <p14:creationId xmlns:p14="http://schemas.microsoft.com/office/powerpoint/2010/main" val="203284713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Akademik Takvim</a:t>
            </a:r>
          </a:p>
        </p:txBody>
      </p:sp>
      <p:sp>
        <p:nvSpPr>
          <p:cNvPr id="4" name="TextBox 3">
            <a:extLst>
              <a:ext uri="{FF2B5EF4-FFF2-40B4-BE49-F238E27FC236}">
                <a16:creationId xmlns:a16="http://schemas.microsoft.com/office/drawing/2014/main" id="{529769AC-A5F7-D941-BCDA-7C0C013DD13E}"/>
              </a:ext>
            </a:extLst>
          </p:cNvPr>
          <p:cNvSpPr txBox="1"/>
          <p:nvPr/>
        </p:nvSpPr>
        <p:spPr>
          <a:xfrm>
            <a:off x="5001209" y="4219507"/>
            <a:ext cx="18213354" cy="73462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571500" indent="-5715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44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Öğrencinin bir akademik yıl boyunca kullanacağı rehberdir.</a:t>
            </a:r>
          </a:p>
          <a:p>
            <a:pPr marL="571500" indent="-5715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44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Kayıtlar, sınavlar ve önemli başvuru tarihlerini içermektedir.</a:t>
            </a:r>
          </a:p>
          <a:p>
            <a:pPr marL="571500" indent="-5715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44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endParaRPr>
          </a:p>
          <a:p>
            <a:pPr marL="571500" indent="-5715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44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Akademik takvime üniversitemiz ve fakültemiz </a:t>
            </a:r>
            <a:r>
              <a:rPr lang="tr-TR" sz="4400" b="1" noProof="0" dirty="0" err="1">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websayfasından</a:t>
            </a:r>
            <a:r>
              <a:rPr lang="tr-TR" sz="44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 ulaşabilirsiniz.  Ayrıca;</a:t>
            </a:r>
          </a:p>
          <a:p>
            <a:pPr marL="571500" indent="-5715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44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endParaRPr>
          </a:p>
          <a:p>
            <a:pPr marL="685800" indent="-6858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48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2" name="Dikdörtgen: Köşeleri Yuvarlatılmış 1">
            <a:extLst>
              <a:ext uri="{FF2B5EF4-FFF2-40B4-BE49-F238E27FC236}">
                <a16:creationId xmlns:a16="http://schemas.microsoft.com/office/drawing/2014/main" id="{7EB7B6F4-B940-9658-B78F-F2F1BBE3B936}"/>
              </a:ext>
            </a:extLst>
          </p:cNvPr>
          <p:cNvSpPr/>
          <p:nvPr/>
        </p:nvSpPr>
        <p:spPr>
          <a:xfrm>
            <a:off x="5217123" y="9876683"/>
            <a:ext cx="17076821" cy="1053479"/>
          </a:xfrm>
          <a:prstGeom prst="roundRect">
            <a:avLst/>
          </a:prstGeom>
          <a:ln/>
        </p:spPr>
        <p:style>
          <a:lnRef idx="1">
            <a:schemeClr val="dk1"/>
          </a:lnRef>
          <a:fillRef idx="3">
            <a:schemeClr val="dk1"/>
          </a:fillRef>
          <a:effectRef idx="2">
            <a:schemeClr val="dk1"/>
          </a:effectRef>
          <a:fontRef idx="minor">
            <a:schemeClr val="lt1"/>
          </a:fontRef>
        </p:style>
        <p:txBody>
          <a:bodyPr rot="0" spcFirstLastPara="1" vertOverflow="overflow" horzOverflow="overflow" vert="horz" wrap="square" lIns="71437" tIns="71437" rIns="71437" bIns="71437" numCol="1" spcCol="38100" rtlCol="0" anchor="ctr">
            <a:spAutoFit/>
          </a:bodyPr>
          <a:lstStyle/>
          <a:p>
            <a:pPr algn="ctr" defTabSz="825500">
              <a:defRPr sz="3400">
                <a:solidFill>
                  <a:schemeClr val="accent4">
                    <a:hueOff val="7206875"/>
                    <a:lumOff val="38051"/>
                  </a:schemeClr>
                </a:solidFill>
                <a:latin typeface="+mn-lt"/>
                <a:ea typeface="+mn-ea"/>
                <a:cs typeface="+mn-cs"/>
                <a:sym typeface="Montserrat Bold"/>
              </a:defRPr>
            </a:pPr>
            <a:r>
              <a:rPr lang="tr-TR" sz="3500" b="1"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hlinkClick r:id="rId3">
                  <a:extLst>
                    <a:ext uri="{A12FA001-AC4F-418D-AE19-62706E023703}">
                      <ahyp:hlinkClr xmlns:ahyp="http://schemas.microsoft.com/office/drawing/2018/hyperlinkcolor" val="tx"/>
                    </a:ext>
                  </a:extLst>
                </a:hlinkClick>
              </a:rPr>
              <a:t>https://mehmetakif.edu.tr/tr/content/9060/1/akademik-takvim</a:t>
            </a:r>
            <a:r>
              <a:rPr lang="tr-TR" sz="3500" b="1"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 </a:t>
            </a:r>
          </a:p>
        </p:txBody>
      </p:sp>
      <p:pic>
        <p:nvPicPr>
          <p:cNvPr id="6" name="Resim 5">
            <a:extLst>
              <a:ext uri="{FF2B5EF4-FFF2-40B4-BE49-F238E27FC236}">
                <a16:creationId xmlns:a16="http://schemas.microsoft.com/office/drawing/2014/main" id="{AB3E817A-4CF2-043A-B692-F76BBB64B0D3}"/>
              </a:ext>
            </a:extLst>
          </p:cNvPr>
          <p:cNvPicPr>
            <a:picLocks noChangeAspect="1"/>
          </p:cNvPicPr>
          <p:nvPr/>
        </p:nvPicPr>
        <p:blipFill>
          <a:blip r:embed="rId4"/>
          <a:stretch>
            <a:fillRect/>
          </a:stretch>
        </p:blipFill>
        <p:spPr>
          <a:xfrm>
            <a:off x="19166877" y="10930162"/>
            <a:ext cx="1328097" cy="1543465"/>
          </a:xfrm>
          <a:prstGeom prst="rect">
            <a:avLst/>
          </a:prstGeom>
        </p:spPr>
      </p:pic>
    </p:spTree>
    <p:extLst>
      <p:ext uri="{BB962C8B-B14F-4D97-AF65-F5344CB8AC3E}">
        <p14:creationId xmlns:p14="http://schemas.microsoft.com/office/powerpoint/2010/main" val="273061833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Kayıt Yenileme</a:t>
            </a:r>
          </a:p>
        </p:txBody>
      </p:sp>
      <p:sp>
        <p:nvSpPr>
          <p:cNvPr id="4" name="TextBox 3">
            <a:extLst>
              <a:ext uri="{FF2B5EF4-FFF2-40B4-BE49-F238E27FC236}">
                <a16:creationId xmlns:a16="http://schemas.microsoft.com/office/drawing/2014/main" id="{529769AC-A5F7-D941-BCDA-7C0C013DD13E}"/>
              </a:ext>
            </a:extLst>
          </p:cNvPr>
          <p:cNvSpPr txBox="1"/>
          <p:nvPr/>
        </p:nvSpPr>
        <p:spPr>
          <a:xfrm>
            <a:off x="5638800" y="4371274"/>
            <a:ext cx="17277184" cy="56842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40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Öğrenciler, her eğitim öğretim döneminde (Güz ve Bahar olmak üzere yılda iki kez) kayıt yenileme ve yeni dönemin derslerini seçme işlemleri yapmaktadır.</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endParaRPr lang="tr-TR" sz="40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endParaRP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40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Kayıt yenileme işlemleri OBS Sisteminden online olarak yapılmaktadır.</a:t>
            </a:r>
            <a:endParaRPr lang="tr-TR" sz="4000"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endParaRP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9632399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AKTS ve Ağırlıklı Genel Not Ortalaması</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stretch>
            <a:fillRect/>
          </a:stretch>
        </p:blipFill>
        <p:spPr>
          <a:xfrm>
            <a:off x="4900612" y="3477900"/>
            <a:ext cx="18634011" cy="8566463"/>
          </a:xfrm>
          <a:prstGeom prst="rect">
            <a:avLst/>
          </a:prstGeom>
        </p:spPr>
      </p:pic>
    </p:spTree>
    <p:extLst>
      <p:ext uri="{BB962C8B-B14F-4D97-AF65-F5344CB8AC3E}">
        <p14:creationId xmlns:p14="http://schemas.microsoft.com/office/powerpoint/2010/main" val="209636483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err="1">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Arasınav</a:t>
            </a: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 ve Yılsonu Sınavı</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stretch>
            <a:fillRect/>
          </a:stretch>
        </p:blipFill>
        <p:spPr>
          <a:xfrm>
            <a:off x="3834589" y="3021211"/>
            <a:ext cx="20123751" cy="10241238"/>
          </a:xfrm>
          <a:prstGeom prst="rect">
            <a:avLst/>
          </a:prstGeom>
        </p:spPr>
      </p:pic>
    </p:spTree>
    <p:extLst>
      <p:ext uri="{BB962C8B-B14F-4D97-AF65-F5344CB8AC3E}">
        <p14:creationId xmlns:p14="http://schemas.microsoft.com/office/powerpoint/2010/main" val="25484721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Sınavların Değerlendirilmesi</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stretch>
            <a:fillRect/>
          </a:stretch>
        </p:blipFill>
        <p:spPr>
          <a:xfrm>
            <a:off x="3823087" y="3021211"/>
            <a:ext cx="20276159" cy="8566463"/>
          </a:xfrm>
          <a:prstGeom prst="rect">
            <a:avLst/>
          </a:prstGeom>
        </p:spPr>
      </p:pic>
    </p:spTree>
    <p:extLst>
      <p:ext uri="{BB962C8B-B14F-4D97-AF65-F5344CB8AC3E}">
        <p14:creationId xmlns:p14="http://schemas.microsoft.com/office/powerpoint/2010/main" val="1187039750"/>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Bağıl Değerlendirme Sistemi</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stretch>
            <a:fillRect/>
          </a:stretch>
        </p:blipFill>
        <p:spPr>
          <a:xfrm>
            <a:off x="4216562" y="3477900"/>
            <a:ext cx="19731889" cy="8566463"/>
          </a:xfrm>
          <a:prstGeom prst="rect">
            <a:avLst/>
          </a:prstGeom>
        </p:spPr>
      </p:pic>
    </p:spTree>
    <p:extLst>
      <p:ext uri="{BB962C8B-B14F-4D97-AF65-F5344CB8AC3E}">
        <p14:creationId xmlns:p14="http://schemas.microsoft.com/office/powerpoint/2010/main" val="229350328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İzin ve Kayıt Dondurma</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stretch>
            <a:fillRect/>
          </a:stretch>
        </p:blipFill>
        <p:spPr>
          <a:xfrm>
            <a:off x="4336499" y="3720096"/>
            <a:ext cx="19611052" cy="8780956"/>
          </a:xfrm>
          <a:prstGeom prst="rect">
            <a:avLst/>
          </a:prstGeom>
        </p:spPr>
      </p:pic>
    </p:spTree>
    <p:extLst>
      <p:ext uri="{BB962C8B-B14F-4D97-AF65-F5344CB8AC3E}">
        <p14:creationId xmlns:p14="http://schemas.microsoft.com/office/powerpoint/2010/main" val="36806749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2FCDEFC4-BEFD-FB6B-2AE7-51EB88F02F30}"/>
              </a:ext>
            </a:extLst>
          </p:cNvPr>
          <p:cNvSpPr txBox="1"/>
          <p:nvPr/>
        </p:nvSpPr>
        <p:spPr>
          <a:xfrm>
            <a:off x="4147458" y="1198181"/>
            <a:ext cx="18997824" cy="101654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r>
              <a:rPr lang="tr-TR" sz="5500" b="1" i="0" u="sng" dirty="0">
                <a:solidFill>
                  <a:schemeClr val="bg1"/>
                </a:solidFill>
                <a:effectLst/>
                <a:latin typeface="Red Hat Display"/>
              </a:rPr>
              <a:t>Misyonumuz / Vizyonumuz</a:t>
            </a:r>
          </a:p>
          <a:p>
            <a:br>
              <a:rPr lang="tr-TR" sz="3500" b="0" i="0" dirty="0">
                <a:solidFill>
                  <a:schemeClr val="bg1"/>
                </a:solidFill>
                <a:effectLst/>
                <a:latin typeface="Red Hat Display"/>
              </a:rPr>
            </a:br>
            <a:r>
              <a:rPr lang="tr-TR" sz="3500" b="0" i="0" dirty="0">
                <a:solidFill>
                  <a:schemeClr val="bg1"/>
                </a:solidFill>
                <a:effectLst/>
                <a:latin typeface="Red Hat Display"/>
              </a:rPr>
              <a:t>M</a:t>
            </a:r>
            <a:r>
              <a:rPr lang="tr-TR" sz="3500" b="1" dirty="0">
                <a:solidFill>
                  <a:schemeClr val="bg1"/>
                </a:solidFill>
                <a:latin typeface="Red Hat Display"/>
              </a:rPr>
              <a:t>isyonumuz </a:t>
            </a:r>
          </a:p>
          <a:p>
            <a:r>
              <a:rPr lang="tr-TR" sz="3500" b="0" i="0" dirty="0">
                <a:solidFill>
                  <a:schemeClr val="bg1"/>
                </a:solidFill>
                <a:effectLst/>
                <a:latin typeface="Red Hat Display"/>
              </a:rPr>
              <a:t>İşletmecilik alanında gerçekleşen ulusal ve uluslararası düzeydeki yenilikleri sürekli takip ederek bilimsel araştırma faaliyetleri ile söz konusu dönüşüme ve bilimsel bilgi birikimine katkı sağlamaktır.  Nitelikli akademik kadrosu ve güncel eğitim müfredatı ile bugünün ve yarının koşullarına uygun, dinamik, rekabetçi, eleştirel düşünen, etik ilkelere bağlı, yeniliğe ve gelişime açık yönetici ve girişimci adaylarını sosyal, teknik ve kavramsal beceri ve bilgilerle donatarak yetiştirmektir.</a:t>
            </a:r>
          </a:p>
          <a:p>
            <a:pPr>
              <a:buNone/>
            </a:pPr>
            <a:br>
              <a:rPr lang="tr-TR" sz="3500" b="0" i="0" dirty="0">
                <a:solidFill>
                  <a:schemeClr val="bg1"/>
                </a:solidFill>
                <a:effectLst/>
                <a:latin typeface="Red Hat Display"/>
              </a:rPr>
            </a:br>
            <a:r>
              <a:rPr lang="tr-TR" sz="3500" b="1" i="0" dirty="0">
                <a:solidFill>
                  <a:schemeClr val="bg1"/>
                </a:solidFill>
                <a:effectLst/>
                <a:latin typeface="Red Hat Display"/>
              </a:rPr>
              <a:t>Vizyon</a:t>
            </a:r>
            <a:r>
              <a:rPr lang="tr-TR" sz="3500" b="1" dirty="0">
                <a:solidFill>
                  <a:schemeClr val="bg1"/>
                </a:solidFill>
                <a:latin typeface="Red Hat Display"/>
              </a:rPr>
              <a:t>umuz</a:t>
            </a:r>
            <a:br>
              <a:rPr lang="tr-TR" sz="3500" b="0" i="0" dirty="0">
                <a:solidFill>
                  <a:schemeClr val="bg1"/>
                </a:solidFill>
                <a:effectLst/>
                <a:latin typeface="Red Hat Display"/>
              </a:rPr>
            </a:br>
            <a:r>
              <a:rPr lang="tr-TR" sz="3500" b="0" i="0" dirty="0">
                <a:solidFill>
                  <a:schemeClr val="bg1"/>
                </a:solidFill>
                <a:effectLst/>
                <a:latin typeface="Red Hat Display"/>
              </a:rPr>
              <a:t>Dinamik ve sürekli gelişen insan kaynağı ve yönetim anlayışıyla öncelikle bölgesinde daha sonra ise ulusal düzeyde en çok tercih edilen İşletme Bölümleri arasında yer almaktır.</a:t>
            </a:r>
          </a:p>
        </p:txBody>
      </p:sp>
      <p:sp>
        <p:nvSpPr>
          <p:cNvPr id="10" name="Image Guidelines">
            <a:extLst>
              <a:ext uri="{FF2B5EF4-FFF2-40B4-BE49-F238E27FC236}">
                <a16:creationId xmlns:a16="http://schemas.microsoft.com/office/drawing/2014/main" id="{CC6B83F2-7513-95C6-6E97-5943320BC3CA}"/>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5282571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Mazeretler, Mazeret Sınavları ve İzinler</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stretch>
            <a:fillRect/>
          </a:stretch>
        </p:blipFill>
        <p:spPr>
          <a:xfrm>
            <a:off x="4108190" y="3477898"/>
            <a:ext cx="20275809" cy="9162329"/>
          </a:xfrm>
          <a:prstGeom prst="rect">
            <a:avLst/>
          </a:prstGeom>
        </p:spPr>
      </p:pic>
    </p:spTree>
    <p:extLst>
      <p:ext uri="{BB962C8B-B14F-4D97-AF65-F5344CB8AC3E}">
        <p14:creationId xmlns:p14="http://schemas.microsoft.com/office/powerpoint/2010/main" val="290452473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Not Yükseltme</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stretch>
            <a:fillRect/>
          </a:stretch>
        </p:blipFill>
        <p:spPr>
          <a:xfrm>
            <a:off x="4309868" y="4265935"/>
            <a:ext cx="19824602" cy="7525011"/>
          </a:xfrm>
          <a:prstGeom prst="rect">
            <a:avLst/>
          </a:prstGeom>
        </p:spPr>
      </p:pic>
    </p:spTree>
    <p:extLst>
      <p:ext uri="{BB962C8B-B14F-4D97-AF65-F5344CB8AC3E}">
        <p14:creationId xmlns:p14="http://schemas.microsoft.com/office/powerpoint/2010/main" val="312558260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Sınav Sonuçlarının İlanı ve İtiraz</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stretch>
            <a:fillRect/>
          </a:stretch>
        </p:blipFill>
        <p:spPr>
          <a:xfrm>
            <a:off x="4353507" y="3780062"/>
            <a:ext cx="19812779" cy="8264301"/>
          </a:xfrm>
          <a:prstGeom prst="rect">
            <a:avLst/>
          </a:prstGeom>
        </p:spPr>
      </p:pic>
    </p:spTree>
    <p:extLst>
      <p:ext uri="{BB962C8B-B14F-4D97-AF65-F5344CB8AC3E}">
        <p14:creationId xmlns:p14="http://schemas.microsoft.com/office/powerpoint/2010/main" val="1874001674"/>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D7645-A833-F445-BE8E-16AA95A65FF1}"/>
              </a:ext>
            </a:extLst>
          </p:cNvPr>
          <p:cNvSpPr txBox="1"/>
          <p:nvPr/>
        </p:nvSpPr>
        <p:spPr>
          <a:xfrm>
            <a:off x="5638800" y="1214948"/>
            <a:ext cx="16132630"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Öğrenci Toplulukları</a:t>
            </a:r>
          </a:p>
        </p:txBody>
      </p:sp>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stretch>
            <a:fillRect/>
          </a:stretch>
        </p:blipFill>
        <p:spPr>
          <a:xfrm>
            <a:off x="3873783" y="3806306"/>
            <a:ext cx="14909488" cy="6140127"/>
          </a:xfrm>
          <a:prstGeom prst="rect">
            <a:avLst/>
          </a:prstGeom>
        </p:spPr>
      </p:pic>
      <p:pic>
        <p:nvPicPr>
          <p:cNvPr id="5" name="Resim 4">
            <a:hlinkClick r:id="rId4"/>
          </p:cNvPr>
          <p:cNvPicPr>
            <a:picLocks noChangeAspect="1"/>
          </p:cNvPicPr>
          <p:nvPr/>
        </p:nvPicPr>
        <p:blipFill>
          <a:blip r:embed="rId5"/>
          <a:stretch>
            <a:fillRect/>
          </a:stretch>
        </p:blipFill>
        <p:spPr>
          <a:xfrm>
            <a:off x="18863482" y="3557571"/>
            <a:ext cx="5328310" cy="6388862"/>
          </a:xfrm>
          <a:prstGeom prst="rect">
            <a:avLst/>
          </a:prstGeom>
        </p:spPr>
      </p:pic>
      <p:pic>
        <p:nvPicPr>
          <p:cNvPr id="4" name="Resim 3">
            <a:extLst>
              <a:ext uri="{FF2B5EF4-FFF2-40B4-BE49-F238E27FC236}">
                <a16:creationId xmlns:a16="http://schemas.microsoft.com/office/drawing/2014/main" id="{4EAB1F07-8DF9-B15A-9A28-D08EA84B491F}"/>
              </a:ext>
            </a:extLst>
          </p:cNvPr>
          <p:cNvPicPr>
            <a:picLocks noChangeAspect="1"/>
          </p:cNvPicPr>
          <p:nvPr/>
        </p:nvPicPr>
        <p:blipFill>
          <a:blip r:embed="rId6"/>
          <a:stretch>
            <a:fillRect/>
          </a:stretch>
        </p:blipFill>
        <p:spPr>
          <a:xfrm>
            <a:off x="22054456" y="10158429"/>
            <a:ext cx="1328097" cy="1543465"/>
          </a:xfrm>
          <a:prstGeom prst="rect">
            <a:avLst/>
          </a:prstGeom>
        </p:spPr>
      </p:pic>
      <p:pic>
        <p:nvPicPr>
          <p:cNvPr id="7" name="Resim 6">
            <a:hlinkClick r:id="rId7"/>
            <a:extLst>
              <a:ext uri="{FF2B5EF4-FFF2-40B4-BE49-F238E27FC236}">
                <a16:creationId xmlns:a16="http://schemas.microsoft.com/office/drawing/2014/main" id="{29678A05-F16A-83D4-B2A2-CC68B3A3F916}"/>
              </a:ext>
            </a:extLst>
          </p:cNvPr>
          <p:cNvPicPr>
            <a:picLocks noChangeAspect="1"/>
          </p:cNvPicPr>
          <p:nvPr/>
        </p:nvPicPr>
        <p:blipFill>
          <a:blip r:embed="rId8"/>
          <a:stretch>
            <a:fillRect/>
          </a:stretch>
        </p:blipFill>
        <p:spPr>
          <a:xfrm>
            <a:off x="5718951" y="9919320"/>
            <a:ext cx="2903740" cy="3565147"/>
          </a:xfrm>
          <a:prstGeom prst="rect">
            <a:avLst/>
          </a:prstGeom>
        </p:spPr>
      </p:pic>
      <p:pic>
        <p:nvPicPr>
          <p:cNvPr id="8" name="Resim 7">
            <a:extLst>
              <a:ext uri="{FF2B5EF4-FFF2-40B4-BE49-F238E27FC236}">
                <a16:creationId xmlns:a16="http://schemas.microsoft.com/office/drawing/2014/main" id="{C1D58D68-3265-149C-02A7-805C6C7E5895}"/>
              </a:ext>
            </a:extLst>
          </p:cNvPr>
          <p:cNvPicPr>
            <a:picLocks noChangeAspect="1"/>
          </p:cNvPicPr>
          <p:nvPr/>
        </p:nvPicPr>
        <p:blipFill>
          <a:blip r:embed="rId6"/>
          <a:stretch>
            <a:fillRect/>
          </a:stretch>
        </p:blipFill>
        <p:spPr>
          <a:xfrm>
            <a:off x="8745471" y="12172535"/>
            <a:ext cx="1328097" cy="1543465"/>
          </a:xfrm>
          <a:prstGeom prst="rect">
            <a:avLst/>
          </a:prstGeom>
        </p:spPr>
      </p:pic>
    </p:spTree>
    <p:extLst>
      <p:ext uri="{BB962C8B-B14F-4D97-AF65-F5344CB8AC3E}">
        <p14:creationId xmlns:p14="http://schemas.microsoft.com/office/powerpoint/2010/main" val="389432192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84F355BA-3F00-2D89-E37B-3266B1B9C5C6}"/>
              </a:ext>
            </a:extLst>
          </p:cNvPr>
          <p:cNvPicPr>
            <a:picLocks noChangeAspect="1"/>
          </p:cNvPicPr>
          <p:nvPr/>
        </p:nvPicPr>
        <p:blipFill>
          <a:blip r:embed="rId2"/>
          <a:stretch>
            <a:fillRect/>
          </a:stretch>
        </p:blipFill>
        <p:spPr>
          <a:xfrm>
            <a:off x="3637781" y="1426217"/>
            <a:ext cx="14077949" cy="7459630"/>
          </a:xfrm>
          <a:prstGeom prst="rect">
            <a:avLst/>
          </a:prstGeom>
        </p:spPr>
      </p:pic>
      <p:pic>
        <p:nvPicPr>
          <p:cNvPr id="6" name="Resim 5">
            <a:hlinkClick r:id="rId3"/>
            <a:extLst>
              <a:ext uri="{FF2B5EF4-FFF2-40B4-BE49-F238E27FC236}">
                <a16:creationId xmlns:a16="http://schemas.microsoft.com/office/drawing/2014/main" id="{06A400CD-018B-ABB6-3B64-B3EF3C2A9814}"/>
              </a:ext>
            </a:extLst>
          </p:cNvPr>
          <p:cNvPicPr>
            <a:picLocks noChangeAspect="1"/>
          </p:cNvPicPr>
          <p:nvPr/>
        </p:nvPicPr>
        <p:blipFill>
          <a:blip r:embed="rId4"/>
          <a:stretch>
            <a:fillRect/>
          </a:stretch>
        </p:blipFill>
        <p:spPr>
          <a:xfrm>
            <a:off x="17126009" y="2382251"/>
            <a:ext cx="7240420" cy="6691507"/>
          </a:xfrm>
          <a:prstGeom prst="rect">
            <a:avLst/>
          </a:prstGeom>
        </p:spPr>
      </p:pic>
      <p:sp>
        <p:nvSpPr>
          <p:cNvPr id="8" name="Image Guidelines">
            <a:extLst>
              <a:ext uri="{FF2B5EF4-FFF2-40B4-BE49-F238E27FC236}">
                <a16:creationId xmlns:a16="http://schemas.microsoft.com/office/drawing/2014/main" id="{0C00476C-6951-9E54-76D1-39152F8BC227}"/>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12033036"/>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FC20629E-3F64-54A0-A9ED-6A89397FC21B}"/>
              </a:ext>
            </a:extLst>
          </p:cNvPr>
          <p:cNvSpPr txBox="1"/>
          <p:nvPr/>
        </p:nvSpPr>
        <p:spPr>
          <a:xfrm>
            <a:off x="4241132" y="713126"/>
            <a:ext cx="12187988" cy="158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5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Spor Tesisleri</a:t>
            </a:r>
          </a:p>
        </p:txBody>
      </p:sp>
      <p:pic>
        <p:nvPicPr>
          <p:cNvPr id="6" name="Resim 5">
            <a:extLst>
              <a:ext uri="{FF2B5EF4-FFF2-40B4-BE49-F238E27FC236}">
                <a16:creationId xmlns:a16="http://schemas.microsoft.com/office/drawing/2014/main" id="{69D1B02B-1C1D-697C-6DFD-FC9CAF3B98D1}"/>
              </a:ext>
            </a:extLst>
          </p:cNvPr>
          <p:cNvPicPr>
            <a:picLocks noChangeAspect="1"/>
          </p:cNvPicPr>
          <p:nvPr/>
        </p:nvPicPr>
        <p:blipFill>
          <a:blip r:embed="rId2"/>
          <a:stretch>
            <a:fillRect/>
          </a:stretch>
        </p:blipFill>
        <p:spPr>
          <a:xfrm>
            <a:off x="3927741" y="3473338"/>
            <a:ext cx="14793396" cy="6028019"/>
          </a:xfrm>
          <a:prstGeom prst="rect">
            <a:avLst/>
          </a:prstGeom>
        </p:spPr>
      </p:pic>
      <p:pic>
        <p:nvPicPr>
          <p:cNvPr id="8" name="Resim 7">
            <a:extLst>
              <a:ext uri="{FF2B5EF4-FFF2-40B4-BE49-F238E27FC236}">
                <a16:creationId xmlns:a16="http://schemas.microsoft.com/office/drawing/2014/main" id="{1B9F606C-B998-DD0E-E304-2CF3A04CA92D}"/>
              </a:ext>
            </a:extLst>
          </p:cNvPr>
          <p:cNvPicPr>
            <a:picLocks noChangeAspect="1"/>
          </p:cNvPicPr>
          <p:nvPr/>
        </p:nvPicPr>
        <p:blipFill>
          <a:blip r:embed="rId3"/>
          <a:stretch>
            <a:fillRect/>
          </a:stretch>
        </p:blipFill>
        <p:spPr>
          <a:xfrm>
            <a:off x="3927741" y="9563237"/>
            <a:ext cx="18025880" cy="2856562"/>
          </a:xfrm>
          <a:prstGeom prst="rect">
            <a:avLst/>
          </a:prstGeom>
        </p:spPr>
      </p:pic>
      <p:pic>
        <p:nvPicPr>
          <p:cNvPr id="10" name="Resim 9">
            <a:hlinkClick r:id="rId4"/>
            <a:extLst>
              <a:ext uri="{FF2B5EF4-FFF2-40B4-BE49-F238E27FC236}">
                <a16:creationId xmlns:a16="http://schemas.microsoft.com/office/drawing/2014/main" id="{FC7AA9D7-64B1-4CF6-A338-D22515DA4C1A}"/>
              </a:ext>
            </a:extLst>
          </p:cNvPr>
          <p:cNvPicPr>
            <a:picLocks noChangeAspect="1"/>
          </p:cNvPicPr>
          <p:nvPr/>
        </p:nvPicPr>
        <p:blipFill>
          <a:blip r:embed="rId5"/>
          <a:stretch>
            <a:fillRect/>
          </a:stretch>
        </p:blipFill>
        <p:spPr>
          <a:xfrm>
            <a:off x="18275893" y="3379939"/>
            <a:ext cx="5378192" cy="5114355"/>
          </a:xfrm>
          <a:prstGeom prst="rect">
            <a:avLst/>
          </a:prstGeom>
        </p:spPr>
      </p:pic>
      <p:sp>
        <p:nvSpPr>
          <p:cNvPr id="14" name="Metin kutusu 13">
            <a:extLst>
              <a:ext uri="{FF2B5EF4-FFF2-40B4-BE49-F238E27FC236}">
                <a16:creationId xmlns:a16="http://schemas.microsoft.com/office/drawing/2014/main" id="{2E438AF1-ED6A-C3FA-ABA9-1F41C4F2742D}"/>
              </a:ext>
            </a:extLst>
          </p:cNvPr>
          <p:cNvSpPr txBox="1"/>
          <p:nvPr/>
        </p:nvSpPr>
        <p:spPr>
          <a:xfrm>
            <a:off x="17721996" y="7108966"/>
            <a:ext cx="6485986" cy="501932"/>
          </a:xfrm>
          <a:prstGeom prst="rect">
            <a:avLst/>
          </a:prstGeom>
          <a:ln/>
        </p:spPr>
        <p:style>
          <a:lnRef idx="1">
            <a:schemeClr val="dk1"/>
          </a:lnRef>
          <a:fillRef idx="3">
            <a:schemeClr val="dk1"/>
          </a:fillRef>
          <a:effectRef idx="2">
            <a:schemeClr val="dk1"/>
          </a:effectRef>
          <a:fontRef idx="minor">
            <a:schemeClr val="lt1"/>
          </a:fontRef>
        </p:style>
        <p:txBody>
          <a:bodyPr wrap="square">
            <a:spAutoFit/>
          </a:bodyPr>
          <a:lstStyle/>
          <a:p>
            <a:pPr algn="ctr"/>
            <a:r>
              <a:rPr lang="tr-TR" sz="2000" dirty="0"/>
              <a:t>https://sportesisleri.mehmetakif.edu.tr/tr</a:t>
            </a:r>
          </a:p>
        </p:txBody>
      </p:sp>
      <p:sp>
        <p:nvSpPr>
          <p:cNvPr id="15" name="Image Guidelines">
            <a:extLst>
              <a:ext uri="{FF2B5EF4-FFF2-40B4-BE49-F238E27FC236}">
                <a16:creationId xmlns:a16="http://schemas.microsoft.com/office/drawing/2014/main" id="{63384B5E-DCBB-2EB4-BEAB-27648C995DC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8628975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7C9B0034-D886-82A3-AACC-BB94DE97A1EC}"/>
              </a:ext>
            </a:extLst>
          </p:cNvPr>
          <p:cNvPicPr>
            <a:picLocks noChangeAspect="1"/>
          </p:cNvPicPr>
          <p:nvPr/>
        </p:nvPicPr>
        <p:blipFill>
          <a:blip r:embed="rId2"/>
          <a:stretch>
            <a:fillRect/>
          </a:stretch>
        </p:blipFill>
        <p:spPr>
          <a:xfrm>
            <a:off x="3822689" y="1817839"/>
            <a:ext cx="19502531" cy="9372330"/>
          </a:xfrm>
          <a:prstGeom prst="rect">
            <a:avLst/>
          </a:prstGeom>
        </p:spPr>
      </p:pic>
      <p:sp>
        <p:nvSpPr>
          <p:cNvPr id="5" name="Image Guidelines">
            <a:extLst>
              <a:ext uri="{FF2B5EF4-FFF2-40B4-BE49-F238E27FC236}">
                <a16:creationId xmlns:a16="http://schemas.microsoft.com/office/drawing/2014/main" id="{7EEBEBCC-D0C1-7BA8-701F-8FD2443AA42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50733980"/>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9B517CB5-5A33-578B-BCEE-49FDAF2F16CA}"/>
              </a:ext>
            </a:extLst>
          </p:cNvPr>
          <p:cNvPicPr>
            <a:picLocks noChangeAspect="1"/>
          </p:cNvPicPr>
          <p:nvPr/>
        </p:nvPicPr>
        <p:blipFill>
          <a:blip r:embed="rId2"/>
          <a:stretch>
            <a:fillRect/>
          </a:stretch>
        </p:blipFill>
        <p:spPr>
          <a:xfrm>
            <a:off x="3588707" y="1280761"/>
            <a:ext cx="14838877" cy="9991302"/>
          </a:xfrm>
          <a:prstGeom prst="rect">
            <a:avLst/>
          </a:prstGeom>
        </p:spPr>
      </p:pic>
      <p:sp>
        <p:nvSpPr>
          <p:cNvPr id="6" name="Metin kutusu 5">
            <a:extLst>
              <a:ext uri="{FF2B5EF4-FFF2-40B4-BE49-F238E27FC236}">
                <a16:creationId xmlns:a16="http://schemas.microsoft.com/office/drawing/2014/main" id="{AC5B88DF-C178-AFD6-9241-3C615B716581}"/>
              </a:ext>
            </a:extLst>
          </p:cNvPr>
          <p:cNvSpPr txBox="1"/>
          <p:nvPr/>
        </p:nvSpPr>
        <p:spPr>
          <a:xfrm>
            <a:off x="16989507" y="7855980"/>
            <a:ext cx="6707605" cy="501997"/>
          </a:xfrm>
          <a:prstGeom prst="rect">
            <a:avLst/>
          </a:prstGeom>
          <a:ln/>
        </p:spPr>
        <p:style>
          <a:lnRef idx="1">
            <a:schemeClr val="dk1"/>
          </a:lnRef>
          <a:fillRef idx="3">
            <a:schemeClr val="dk1"/>
          </a:fillRef>
          <a:effectRef idx="2">
            <a:schemeClr val="dk1"/>
          </a:effectRef>
          <a:fontRef idx="minor">
            <a:schemeClr val="lt1"/>
          </a:fontRef>
        </p:style>
        <p:txBody>
          <a:bodyPr wrap="square">
            <a:spAutoFit/>
          </a:bodyPr>
          <a:lstStyle/>
          <a:p>
            <a:pPr algn="ctr"/>
            <a:r>
              <a:rPr lang="tr-TR" sz="2000" b="1" dirty="0">
                <a:solidFill>
                  <a:schemeClr val="bg1"/>
                </a:solidFill>
              </a:rPr>
              <a:t>https://iro.mehmetakif.edu.tr/tr</a:t>
            </a:r>
          </a:p>
        </p:txBody>
      </p:sp>
      <p:pic>
        <p:nvPicPr>
          <p:cNvPr id="8" name="Resim 7">
            <a:extLst>
              <a:ext uri="{FF2B5EF4-FFF2-40B4-BE49-F238E27FC236}">
                <a16:creationId xmlns:a16="http://schemas.microsoft.com/office/drawing/2014/main" id="{19CC2758-B40E-E625-4A62-76676567B30D}"/>
              </a:ext>
            </a:extLst>
          </p:cNvPr>
          <p:cNvPicPr>
            <a:picLocks noChangeAspect="1"/>
          </p:cNvPicPr>
          <p:nvPr/>
        </p:nvPicPr>
        <p:blipFill>
          <a:blip r:embed="rId3"/>
          <a:stretch>
            <a:fillRect/>
          </a:stretch>
        </p:blipFill>
        <p:spPr>
          <a:xfrm>
            <a:off x="18033907" y="4458793"/>
            <a:ext cx="5111375" cy="3193292"/>
          </a:xfrm>
          <a:prstGeom prst="rect">
            <a:avLst/>
          </a:prstGeom>
        </p:spPr>
      </p:pic>
      <p:pic>
        <p:nvPicPr>
          <p:cNvPr id="9" name="Resim 8">
            <a:extLst>
              <a:ext uri="{FF2B5EF4-FFF2-40B4-BE49-F238E27FC236}">
                <a16:creationId xmlns:a16="http://schemas.microsoft.com/office/drawing/2014/main" id="{59DB2257-915F-819D-A6DE-EDBC02B29C06}"/>
              </a:ext>
            </a:extLst>
          </p:cNvPr>
          <p:cNvPicPr>
            <a:picLocks noChangeAspect="1"/>
          </p:cNvPicPr>
          <p:nvPr/>
        </p:nvPicPr>
        <p:blipFill>
          <a:blip r:embed="rId4"/>
          <a:stretch>
            <a:fillRect/>
          </a:stretch>
        </p:blipFill>
        <p:spPr>
          <a:xfrm>
            <a:off x="21372518" y="8564195"/>
            <a:ext cx="1329043" cy="1548518"/>
          </a:xfrm>
          <a:prstGeom prst="rect">
            <a:avLst/>
          </a:prstGeom>
        </p:spPr>
      </p:pic>
      <p:sp>
        <p:nvSpPr>
          <p:cNvPr id="10" name="Image Guidelines">
            <a:extLst>
              <a:ext uri="{FF2B5EF4-FFF2-40B4-BE49-F238E27FC236}">
                <a16:creationId xmlns:a16="http://schemas.microsoft.com/office/drawing/2014/main" id="{9C49CFB9-8131-DE3A-8F26-004D92295760}"/>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8174476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7ADEA86C-EE0B-FE67-002C-9D5056CDCB8E}"/>
              </a:ext>
            </a:extLst>
          </p:cNvPr>
          <p:cNvSpPr txBox="1"/>
          <p:nvPr/>
        </p:nvSpPr>
        <p:spPr>
          <a:xfrm>
            <a:off x="4243755" y="882071"/>
            <a:ext cx="20140246" cy="114244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r>
              <a:rPr lang="tr-TR" sz="4500" b="1" u="sng" dirty="0">
                <a:solidFill>
                  <a:schemeClr val="bg1"/>
                </a:solidFill>
                <a:latin typeface="Tahoma" panose="020B0604030504040204" pitchFamily="34" charset="0"/>
                <a:ea typeface="Tahoma" panose="020B0604030504040204" pitchFamily="34" charset="0"/>
                <a:cs typeface="Tahoma" panose="020B0604030504040204" pitchFamily="34" charset="0"/>
              </a:rPr>
              <a:t>Çift Anadal ve </a:t>
            </a:r>
            <a:r>
              <a:rPr lang="tr-TR" sz="4500" b="1" u="sng" dirty="0" err="1">
                <a:solidFill>
                  <a:schemeClr val="bg1"/>
                </a:solidFill>
                <a:latin typeface="Tahoma" panose="020B0604030504040204" pitchFamily="34" charset="0"/>
                <a:ea typeface="Tahoma" panose="020B0604030504040204" pitchFamily="34" charset="0"/>
                <a:cs typeface="Tahoma" panose="020B0604030504040204" pitchFamily="34" charset="0"/>
              </a:rPr>
              <a:t>Yandal</a:t>
            </a:r>
            <a:r>
              <a:rPr lang="tr-TR" sz="4500" b="1" u="sng" dirty="0">
                <a:solidFill>
                  <a:schemeClr val="bg1"/>
                </a:solidFill>
                <a:latin typeface="Tahoma" panose="020B0604030504040204" pitchFamily="34" charset="0"/>
                <a:ea typeface="Tahoma" panose="020B0604030504040204" pitchFamily="34" charset="0"/>
                <a:cs typeface="Tahoma" panose="020B0604030504040204" pitchFamily="34" charset="0"/>
              </a:rPr>
              <a:t> Programları</a:t>
            </a:r>
          </a:p>
          <a:p>
            <a:pPr>
              <a:buNone/>
            </a:pPr>
            <a:r>
              <a:rPr lang="tr-TR" sz="3000" b="1" u="sng" dirty="0">
                <a:solidFill>
                  <a:schemeClr val="bg1"/>
                </a:solidFill>
                <a:latin typeface="Tahoma" panose="020B0604030504040204" pitchFamily="34" charset="0"/>
                <a:ea typeface="Tahoma" panose="020B0604030504040204" pitchFamily="34" charset="0"/>
                <a:cs typeface="Tahoma" panose="020B0604030504040204" pitchFamily="34" charset="0"/>
              </a:rPr>
              <a:t>Çift Anadal (ÇAP):</a:t>
            </a:r>
            <a:b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Öğrencinin aynı anda iki farklı lisans programında eğitim alarak </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iki ayrı diploma</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 kazanmasını sağlayan programdır.</a:t>
            </a:r>
          </a:p>
          <a:p>
            <a:pPr>
              <a:buNone/>
            </a:pP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Başvuru Şartları:</a:t>
            </a:r>
            <a:endParaRPr lang="tr-TR" sz="30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buFont typeface="Arial" panose="020B0604020202020204" pitchFamily="34" charset="0"/>
              <a:buChar char="•"/>
            </a:pP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Başvuru lisans programlarında </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3. yarıyılın başından 5. yarıyılın başına kadar</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 yapılabilir.</a:t>
            </a:r>
          </a:p>
          <a:p>
            <a:pPr>
              <a:buFont typeface="Arial" panose="020B0604020202020204" pitchFamily="34" charset="0"/>
              <a:buChar char="•"/>
            </a:pP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Öğrencinin </a:t>
            </a:r>
            <a:r>
              <a:rPr lang="tr-TR" sz="3000" b="1" dirty="0" err="1">
                <a:solidFill>
                  <a:schemeClr val="bg1"/>
                </a:solidFill>
                <a:latin typeface="Tahoma" panose="020B0604030504040204" pitchFamily="34" charset="0"/>
                <a:ea typeface="Tahoma" panose="020B0604030504040204" pitchFamily="34" charset="0"/>
                <a:cs typeface="Tahoma" panose="020B0604030504040204" pitchFamily="34" charset="0"/>
              </a:rPr>
              <a:t>AGNO’sunun</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 en az 3.00 </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olması gerekir.</a:t>
            </a:r>
          </a:p>
          <a:p>
            <a:pPr>
              <a:buFont typeface="Arial" panose="020B0604020202020204" pitchFamily="34" charset="0"/>
              <a:buChar char="•"/>
            </a:pP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Sınıf başarı sıralamasında </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ilk %20 içinde</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 yer alması gerekir.</a:t>
            </a:r>
          </a:p>
          <a:p>
            <a:pPr>
              <a:buNone/>
            </a:pPr>
            <a:r>
              <a:rPr lang="tr-TR" sz="3000" b="1" u="sng" dirty="0" err="1">
                <a:solidFill>
                  <a:schemeClr val="bg1"/>
                </a:solidFill>
                <a:latin typeface="Tahoma" panose="020B0604030504040204" pitchFamily="34" charset="0"/>
                <a:ea typeface="Tahoma" panose="020B0604030504040204" pitchFamily="34" charset="0"/>
                <a:cs typeface="Tahoma" panose="020B0604030504040204" pitchFamily="34" charset="0"/>
              </a:rPr>
              <a:t>Yandal</a:t>
            </a:r>
            <a:r>
              <a:rPr lang="tr-TR" sz="3000" b="1" u="sng" dirty="0">
                <a:solidFill>
                  <a:schemeClr val="bg1"/>
                </a:solidFill>
                <a:latin typeface="Tahoma" panose="020B0604030504040204" pitchFamily="34" charset="0"/>
                <a:ea typeface="Tahoma" panose="020B0604030504040204" pitchFamily="34" charset="0"/>
                <a:cs typeface="Tahoma" panose="020B0604030504040204" pitchFamily="34" charset="0"/>
              </a:rPr>
              <a:t> Programı:</a:t>
            </a:r>
            <a:b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Öğrencinin kendi bölümüne ek olarak başka bir alandan </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belirli dersleri alarak sertifika</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 kazanmasını sağlayan programdır. </a:t>
            </a:r>
            <a:r>
              <a:rPr lang="tr-TR" sz="3000" dirty="0" err="1">
                <a:solidFill>
                  <a:schemeClr val="bg1"/>
                </a:solidFill>
                <a:latin typeface="Tahoma" panose="020B0604030504040204" pitchFamily="34" charset="0"/>
                <a:ea typeface="Tahoma" panose="020B0604030504040204" pitchFamily="34" charset="0"/>
                <a:cs typeface="Tahoma" panose="020B0604030504040204" pitchFamily="34" charset="0"/>
              </a:rPr>
              <a:t>Yandal</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 programı </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diploma vermez</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 sadece </a:t>
            </a:r>
            <a:r>
              <a:rPr lang="tr-TR" sz="3000" b="1" dirty="0" err="1">
                <a:solidFill>
                  <a:schemeClr val="bg1"/>
                </a:solidFill>
                <a:latin typeface="Tahoma" panose="020B0604030504040204" pitchFamily="34" charset="0"/>
                <a:ea typeface="Tahoma" panose="020B0604030504040204" pitchFamily="34" charset="0"/>
                <a:cs typeface="Tahoma" panose="020B0604030504040204" pitchFamily="34" charset="0"/>
              </a:rPr>
              <a:t>yandal</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 başarı belgesi</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 verilir.</a:t>
            </a:r>
          </a:p>
          <a:p>
            <a:pPr>
              <a:buNone/>
            </a:pP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Başvuru Şartları:</a:t>
            </a:r>
            <a:endParaRPr lang="tr-TR" sz="30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buFont typeface="Arial" panose="020B0604020202020204" pitchFamily="34" charset="0"/>
              <a:buChar char="•"/>
            </a:pP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Başvuru </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3. yarıyıl ile 6. yarıyıl</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 arasında yapılabilir.</a:t>
            </a:r>
          </a:p>
          <a:p>
            <a:pPr>
              <a:buFont typeface="Arial" panose="020B0604020202020204" pitchFamily="34" charset="0"/>
              <a:buChar char="•"/>
            </a:pP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Öğrencinin </a:t>
            </a:r>
            <a:r>
              <a:rPr lang="tr-TR" sz="3000" b="1" dirty="0" err="1">
                <a:solidFill>
                  <a:schemeClr val="bg1"/>
                </a:solidFill>
                <a:latin typeface="Tahoma" panose="020B0604030504040204" pitchFamily="34" charset="0"/>
                <a:ea typeface="Tahoma" panose="020B0604030504040204" pitchFamily="34" charset="0"/>
                <a:cs typeface="Tahoma" panose="020B0604030504040204" pitchFamily="34" charset="0"/>
              </a:rPr>
              <a:t>AGNO’sunun</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 en az 2.50 / 4.00</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 olması gerekir.</a:t>
            </a:r>
          </a:p>
          <a:p>
            <a:pPr>
              <a:buNone/>
            </a:pP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Not:</a:t>
            </a:r>
            <a:endParaRPr lang="tr-TR" sz="30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buFont typeface="Arial" panose="020B0604020202020204" pitchFamily="34" charset="0"/>
              <a:buChar char="•"/>
            </a:pP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Aynı anda </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birden fazla çift anadal yapılamaz</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a:t>
            </a:r>
          </a:p>
          <a:p>
            <a:pPr>
              <a:buFont typeface="Arial" panose="020B0604020202020204" pitchFamily="34" charset="0"/>
              <a:buChar char="•"/>
            </a:pP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Öğrenci </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çift anadal ile </a:t>
            </a:r>
            <a:r>
              <a:rPr lang="tr-TR" sz="3000" b="1" dirty="0" err="1">
                <a:solidFill>
                  <a:schemeClr val="bg1"/>
                </a:solidFill>
                <a:latin typeface="Tahoma" panose="020B0604030504040204" pitchFamily="34" charset="0"/>
                <a:ea typeface="Tahoma" panose="020B0604030504040204" pitchFamily="34" charset="0"/>
                <a:cs typeface="Tahoma" panose="020B0604030504040204" pitchFamily="34" charset="0"/>
              </a:rPr>
              <a:t>yandal</a:t>
            </a:r>
            <a:r>
              <a:rPr lang="tr-TR" sz="3000" b="1" dirty="0">
                <a:solidFill>
                  <a:schemeClr val="bg1"/>
                </a:solidFill>
                <a:latin typeface="Tahoma" panose="020B0604030504040204" pitchFamily="34" charset="0"/>
                <a:ea typeface="Tahoma" panose="020B0604030504040204" pitchFamily="34" charset="0"/>
                <a:cs typeface="Tahoma" panose="020B0604030504040204" pitchFamily="34" charset="0"/>
              </a:rPr>
              <a:t> programına aynı anda başvurabilir</a:t>
            </a:r>
            <a:r>
              <a:rPr lang="tr-TR" sz="3000" dirty="0">
                <a:solidFill>
                  <a:schemeClr val="bg1"/>
                </a:solidFill>
                <a:latin typeface="Tahoma" panose="020B0604030504040204" pitchFamily="34" charset="0"/>
                <a:ea typeface="Tahoma" panose="020B0604030504040204" pitchFamily="34" charset="0"/>
                <a:cs typeface="Tahoma" panose="020B0604030504040204" pitchFamily="34" charset="0"/>
              </a:rPr>
              <a:t>.</a:t>
            </a:r>
          </a:p>
        </p:txBody>
      </p:sp>
      <p:sp>
        <p:nvSpPr>
          <p:cNvPr id="6" name="Metin kutusu 5">
            <a:extLst>
              <a:ext uri="{FF2B5EF4-FFF2-40B4-BE49-F238E27FC236}">
                <a16:creationId xmlns:a16="http://schemas.microsoft.com/office/drawing/2014/main" id="{F46DB96A-776D-C2B7-79B3-71C38D6ED3A1}"/>
              </a:ext>
            </a:extLst>
          </p:cNvPr>
          <p:cNvSpPr txBox="1"/>
          <p:nvPr/>
        </p:nvSpPr>
        <p:spPr>
          <a:xfrm>
            <a:off x="7620000" y="12278567"/>
            <a:ext cx="12192000" cy="796052"/>
          </a:xfrm>
          <a:prstGeom prst="rect">
            <a:avLst/>
          </a:prstGeom>
          <a:ln/>
        </p:spPr>
        <p:style>
          <a:lnRef idx="1">
            <a:schemeClr val="dk1"/>
          </a:lnRef>
          <a:fillRef idx="3">
            <a:schemeClr val="dk1"/>
          </a:fillRef>
          <a:effectRef idx="2">
            <a:schemeClr val="dk1"/>
          </a:effectRef>
          <a:fontRef idx="minor">
            <a:schemeClr val="lt1"/>
          </a:fontRef>
        </p:style>
        <p:txBody>
          <a:bodyPr wrap="square">
            <a:spAutoFit/>
          </a:bodyPr>
          <a:lstStyle/>
          <a:p>
            <a:pPr algn="ctr">
              <a:buNone/>
            </a:pPr>
            <a:r>
              <a:rPr lang="tr-TR" sz="3400" b="1" i="0" dirty="0">
                <a:solidFill>
                  <a:schemeClr val="bg1"/>
                </a:solidFill>
                <a:effectLst/>
                <a:latin typeface="Figtree"/>
                <a:hlinkClick r:id="rId2">
                  <a:extLst>
                    <a:ext uri="{A12FA001-AC4F-418D-AE19-62706E023703}">
                      <ahyp:hlinkClr xmlns:ahyp="http://schemas.microsoft.com/office/drawing/2018/hyperlinkcolor" val="tx"/>
                    </a:ext>
                  </a:extLst>
                </a:hlinkClick>
              </a:rPr>
              <a:t>Çift Anadal ve </a:t>
            </a:r>
            <a:r>
              <a:rPr lang="tr-TR" sz="3400" b="1" i="0" dirty="0" err="1">
                <a:solidFill>
                  <a:schemeClr val="bg1"/>
                </a:solidFill>
                <a:effectLst/>
                <a:latin typeface="Figtree"/>
                <a:hlinkClick r:id="rId2">
                  <a:extLst>
                    <a:ext uri="{A12FA001-AC4F-418D-AE19-62706E023703}">
                      <ahyp:hlinkClr xmlns:ahyp="http://schemas.microsoft.com/office/drawing/2018/hyperlinkcolor" val="tx"/>
                    </a:ext>
                  </a:extLst>
                </a:hlinkClick>
              </a:rPr>
              <a:t>Yandal</a:t>
            </a:r>
            <a:r>
              <a:rPr lang="tr-TR" sz="3400" b="1" i="0" dirty="0">
                <a:solidFill>
                  <a:schemeClr val="bg1"/>
                </a:solidFill>
                <a:effectLst/>
                <a:latin typeface="Figtree"/>
                <a:hlinkClick r:id="rId2">
                  <a:extLst>
                    <a:ext uri="{A12FA001-AC4F-418D-AE19-62706E023703}">
                      <ahyp:hlinkClr xmlns:ahyp="http://schemas.microsoft.com/office/drawing/2018/hyperlinkcolor" val="tx"/>
                    </a:ext>
                  </a:extLst>
                </a:hlinkClick>
              </a:rPr>
              <a:t> Yapılmasına İlişkin Yönerge için tıklayınız. </a:t>
            </a:r>
            <a:endParaRPr lang="tr-TR" sz="3400" b="1" i="0" dirty="0">
              <a:solidFill>
                <a:schemeClr val="bg1"/>
              </a:solidFill>
              <a:effectLst/>
              <a:latin typeface="Figtree"/>
            </a:endParaRPr>
          </a:p>
        </p:txBody>
      </p:sp>
      <p:pic>
        <p:nvPicPr>
          <p:cNvPr id="7" name="Resim 6">
            <a:extLst>
              <a:ext uri="{FF2B5EF4-FFF2-40B4-BE49-F238E27FC236}">
                <a16:creationId xmlns:a16="http://schemas.microsoft.com/office/drawing/2014/main" id="{D5E1BFDE-B102-E871-0AD7-8C15C3BAD5EF}"/>
              </a:ext>
            </a:extLst>
          </p:cNvPr>
          <p:cNvPicPr>
            <a:picLocks noChangeAspect="1"/>
          </p:cNvPicPr>
          <p:nvPr/>
        </p:nvPicPr>
        <p:blipFill>
          <a:blip r:embed="rId3"/>
          <a:stretch>
            <a:fillRect/>
          </a:stretch>
        </p:blipFill>
        <p:spPr>
          <a:xfrm>
            <a:off x="19834768" y="12676593"/>
            <a:ext cx="786757" cy="1074373"/>
          </a:xfrm>
          <a:prstGeom prst="rect">
            <a:avLst/>
          </a:prstGeom>
        </p:spPr>
      </p:pic>
      <p:sp>
        <p:nvSpPr>
          <p:cNvPr id="8" name="Image Guidelines">
            <a:extLst>
              <a:ext uri="{FF2B5EF4-FFF2-40B4-BE49-F238E27FC236}">
                <a16:creationId xmlns:a16="http://schemas.microsoft.com/office/drawing/2014/main" id="{A74413CC-435F-E780-451D-23B94872AA36}"/>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0703601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97456-C297-5977-5EAE-09010FD2E12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27E690E-8B25-890A-96C2-50E94166B7AA}"/>
              </a:ext>
            </a:extLst>
          </p:cNvPr>
          <p:cNvSpPr txBox="1"/>
          <p:nvPr/>
        </p:nvSpPr>
        <p:spPr>
          <a:xfrm>
            <a:off x="4312606" y="931102"/>
            <a:ext cx="18471503"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Akreditasyon Neden Gerekli?</a:t>
            </a:r>
            <a:endPar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endParaRPr>
          </a:p>
        </p:txBody>
      </p:sp>
      <p:sp>
        <p:nvSpPr>
          <p:cNvPr id="11" name="Freeform 418">
            <a:extLst>
              <a:ext uri="{FF2B5EF4-FFF2-40B4-BE49-F238E27FC236}">
                <a16:creationId xmlns:a16="http://schemas.microsoft.com/office/drawing/2014/main" id="{14943EDA-7F89-1B97-5297-5AF76FB64927}"/>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9A0E2E7D-66F5-2808-A9F1-45FD98F49B4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8" name="TextBox 3">
            <a:extLst>
              <a:ext uri="{FF2B5EF4-FFF2-40B4-BE49-F238E27FC236}">
                <a16:creationId xmlns:a16="http://schemas.microsoft.com/office/drawing/2014/main" id="{AB0B07B6-48EE-3A0A-744E-6ACE08E15573}"/>
              </a:ext>
            </a:extLst>
          </p:cNvPr>
          <p:cNvSpPr txBox="1"/>
          <p:nvPr/>
        </p:nvSpPr>
        <p:spPr>
          <a:xfrm>
            <a:off x="4312606" y="2622042"/>
            <a:ext cx="19368687" cy="114550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500" b="1" noProof="0" dirty="0">
                <a:solidFill>
                  <a:schemeClr val="bg1"/>
                </a:solidFill>
                <a:latin typeface="Tahoma" panose="020B0604030504040204" pitchFamily="34" charset="0"/>
                <a:ea typeface="Tahoma" panose="020B0604030504040204" pitchFamily="34" charset="0"/>
                <a:cs typeface="Tahoma" panose="020B0604030504040204" pitchFamily="34" charset="0"/>
              </a:rPr>
              <a:t>1. Eğitim Kalitesinin Artırılması</a:t>
            </a:r>
          </a:p>
          <a:p>
            <a:pPr defTabSz="825500">
              <a:defRPr sz="3400">
                <a:solidFill>
                  <a:schemeClr val="accent4">
                    <a:hueOff val="7206875"/>
                    <a:lumOff val="38051"/>
                  </a:schemeClr>
                </a:solidFill>
                <a:latin typeface="+mn-lt"/>
                <a:ea typeface="+mn-ea"/>
                <a:cs typeface="+mn-cs"/>
                <a:sym typeface="Montserrat Bold"/>
              </a:defRPr>
            </a:pPr>
            <a:r>
              <a:rPr lang="tr-TR" sz="3500" dirty="0">
                <a:solidFill>
                  <a:schemeClr val="bg1"/>
                </a:solidFill>
                <a:latin typeface="Tahoma" panose="020B0604030504040204" pitchFamily="34" charset="0"/>
                <a:ea typeface="Tahoma" panose="020B0604030504040204" pitchFamily="34" charset="0"/>
                <a:cs typeface="Tahoma" panose="020B0604030504040204" pitchFamily="34" charset="0"/>
              </a:rPr>
              <a:t>Akreditasyon, yükseköğretim kurumlarının eğitim kalitesini artırmak ve öğrencilere daha iyi bir eğitim sunmak için önemli bir araçtır. Bu sistemler, öğretim, öğrenme ve değerlendirme süreçlerini gözden geçirerek iyileştirmeler yapılmasına olanak tanır. </a:t>
            </a:r>
            <a:r>
              <a:rPr lang="tr-TR" sz="3500" noProof="0"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defTabSz="825500">
              <a:defRPr sz="3400">
                <a:solidFill>
                  <a:schemeClr val="accent4">
                    <a:hueOff val="7206875"/>
                    <a:lumOff val="38051"/>
                  </a:schemeClr>
                </a:solidFill>
                <a:latin typeface="+mn-lt"/>
                <a:ea typeface="+mn-ea"/>
                <a:cs typeface="+mn-cs"/>
                <a:sym typeface="Montserrat Bold"/>
              </a:defRPr>
            </a:pPr>
            <a:endParaRPr lang="tr-TR" sz="3500" noProof="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500" b="1" dirty="0">
                <a:solidFill>
                  <a:schemeClr val="bg1"/>
                </a:solidFill>
                <a:latin typeface="Tahoma" panose="020B0604030504040204" pitchFamily="34" charset="0"/>
                <a:ea typeface="Tahoma" panose="020B0604030504040204" pitchFamily="34" charset="0"/>
                <a:cs typeface="Tahoma" panose="020B0604030504040204" pitchFamily="34" charset="0"/>
              </a:rPr>
              <a:t>2. Rekabetçi Bir Ortamda Fark Yaratma </a:t>
            </a:r>
          </a:p>
          <a:p>
            <a:pPr defTabSz="825500">
              <a:defRPr sz="3400">
                <a:solidFill>
                  <a:schemeClr val="accent4">
                    <a:hueOff val="7206875"/>
                    <a:lumOff val="38051"/>
                  </a:schemeClr>
                </a:solidFill>
                <a:latin typeface="+mn-lt"/>
                <a:ea typeface="+mn-ea"/>
                <a:cs typeface="+mn-cs"/>
                <a:sym typeface="Montserrat Bold"/>
              </a:defRPr>
            </a:pPr>
            <a:r>
              <a:rPr lang="tr-TR" sz="3500" dirty="0">
                <a:solidFill>
                  <a:schemeClr val="bg1"/>
                </a:solidFill>
                <a:latin typeface="Tahoma" panose="020B0604030504040204" pitchFamily="34" charset="0"/>
                <a:ea typeface="Tahoma" panose="020B0604030504040204" pitchFamily="34" charset="0"/>
                <a:cs typeface="Tahoma" panose="020B0604030504040204" pitchFamily="34" charset="0"/>
              </a:rPr>
              <a:t>Yükseköğretim sektörü giderek daha rekabetçi hale gelmiştir. Kalite güvencesi, bir kurumun diğerlerine göre öne çıkmasına yardımcı olabilir. Kaliteli bir eğitim sunan kurumlar, öğrenci çekmek ve ulusal/uluslararası düzeyde tanınmış bir konuma gelmek için avantaj elde edebilirler.</a:t>
            </a:r>
          </a:p>
          <a:p>
            <a:pPr defTabSz="825500">
              <a:defRPr sz="3400">
                <a:solidFill>
                  <a:schemeClr val="accent4">
                    <a:hueOff val="7206875"/>
                    <a:lumOff val="38051"/>
                  </a:schemeClr>
                </a:solidFill>
                <a:latin typeface="+mn-lt"/>
                <a:ea typeface="+mn-ea"/>
                <a:cs typeface="+mn-cs"/>
                <a:sym typeface="Montserrat Bold"/>
              </a:defRPr>
            </a:pPr>
            <a:r>
              <a:rPr lang="tr-TR" sz="3500"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500" b="1" dirty="0">
                <a:solidFill>
                  <a:schemeClr val="bg1"/>
                </a:solidFill>
                <a:latin typeface="Tahoma" panose="020B0604030504040204" pitchFamily="34" charset="0"/>
                <a:ea typeface="Tahoma" panose="020B0604030504040204" pitchFamily="34" charset="0"/>
                <a:cs typeface="Tahoma" panose="020B0604030504040204" pitchFamily="34" charset="0"/>
              </a:rPr>
              <a:t>3. Mezunların İş Bulma Şansını Artırma</a:t>
            </a:r>
          </a:p>
          <a:p>
            <a:pPr defTabSz="825500">
              <a:defRPr sz="3400">
                <a:solidFill>
                  <a:schemeClr val="accent4">
                    <a:hueOff val="7206875"/>
                    <a:lumOff val="38051"/>
                  </a:schemeClr>
                </a:solidFill>
                <a:latin typeface="+mn-lt"/>
                <a:ea typeface="+mn-ea"/>
                <a:cs typeface="+mn-cs"/>
                <a:sym typeface="Montserrat Bold"/>
              </a:defRPr>
            </a:pPr>
            <a:r>
              <a:rPr lang="tr-TR" sz="3500" dirty="0">
                <a:solidFill>
                  <a:schemeClr val="bg1"/>
                </a:solidFill>
                <a:latin typeface="Tahoma" panose="020B0604030504040204" pitchFamily="34" charset="0"/>
                <a:ea typeface="Tahoma" panose="020B0604030504040204" pitchFamily="34" charset="0"/>
                <a:cs typeface="Tahoma" panose="020B0604030504040204" pitchFamily="34" charset="0"/>
              </a:rPr>
              <a:t>İşverenlerin kaliteli eğitim almış öğrencilere önem vermesi, mezunların iş bulma olanaklarını artırabilir. </a:t>
            </a:r>
          </a:p>
          <a:p>
            <a:pPr defTabSz="825500">
              <a:defRPr sz="3400">
                <a:solidFill>
                  <a:schemeClr val="accent4">
                    <a:hueOff val="7206875"/>
                    <a:lumOff val="38051"/>
                  </a:schemeClr>
                </a:solidFill>
                <a:latin typeface="+mn-lt"/>
                <a:ea typeface="+mn-ea"/>
                <a:cs typeface="+mn-cs"/>
                <a:sym typeface="Montserrat Bold"/>
              </a:defRPr>
            </a:pPr>
            <a:endParaRPr lang="tr-TR" sz="35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9236862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576E1916-4C8D-BED9-8553-7B50F476D23F}"/>
              </a:ext>
            </a:extLst>
          </p:cNvPr>
          <p:cNvPicPr>
            <a:picLocks noChangeAspect="1"/>
          </p:cNvPicPr>
          <p:nvPr/>
        </p:nvPicPr>
        <p:blipFill>
          <a:blip r:embed="rId2"/>
          <a:stretch>
            <a:fillRect/>
          </a:stretch>
        </p:blipFill>
        <p:spPr>
          <a:xfrm>
            <a:off x="3689894" y="1779814"/>
            <a:ext cx="20057464" cy="10156371"/>
          </a:xfrm>
          <a:prstGeom prst="rect">
            <a:avLst/>
          </a:prstGeom>
        </p:spPr>
      </p:pic>
      <p:sp>
        <p:nvSpPr>
          <p:cNvPr id="7" name="Image Guidelines">
            <a:extLst>
              <a:ext uri="{FF2B5EF4-FFF2-40B4-BE49-F238E27FC236}">
                <a16:creationId xmlns:a16="http://schemas.microsoft.com/office/drawing/2014/main" id="{CDF19647-DEA4-3593-53AD-560BD4F74704}"/>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7872360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17A2A-B35E-1FBE-5A75-6DE9132A5A2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392EB83-982D-1D1A-722E-12F349E71FEE}"/>
              </a:ext>
            </a:extLst>
          </p:cNvPr>
          <p:cNvSpPr txBox="1"/>
          <p:nvPr/>
        </p:nvSpPr>
        <p:spPr>
          <a:xfrm>
            <a:off x="4312606" y="1143839"/>
            <a:ext cx="18471503" cy="1806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defRPr sz="11200" spc="-224">
                <a:solidFill>
                  <a:schemeClr val="accent2">
                    <a:hueOff val="-11135122"/>
                    <a:satOff val="1570"/>
                    <a:lumOff val="16427"/>
                  </a:schemeClr>
                </a:solidFill>
                <a:latin typeface="+mn-lt"/>
                <a:ea typeface="+mn-ea"/>
                <a:cs typeface="+mn-cs"/>
                <a:sym typeface="Montserrat Bold"/>
              </a:defRPr>
            </a:pPr>
            <a:r>
              <a:rPr lang="tr-TR" sz="7200" u="sng" spc="-224"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rPr>
              <a:t>Akreditasyon Neden Gerekli?</a:t>
            </a:r>
            <a:endParaRPr lang="tr-TR" sz="7200" u="sng" spc="-224" noProof="0" dirty="0">
              <a:solidFill>
                <a:schemeClr val="bg1"/>
              </a:solidFill>
              <a:latin typeface="Tahoma" panose="020B0604030504040204" pitchFamily="34" charset="0"/>
              <a:ea typeface="Tahoma" panose="020B0604030504040204" pitchFamily="34" charset="0"/>
              <a:cs typeface="Tahoma" panose="020B0604030504040204" pitchFamily="34" charset="0"/>
              <a:sym typeface="Montserrat Bold"/>
            </a:endParaRPr>
          </a:p>
        </p:txBody>
      </p:sp>
      <p:sp>
        <p:nvSpPr>
          <p:cNvPr id="11" name="Freeform 418">
            <a:extLst>
              <a:ext uri="{FF2B5EF4-FFF2-40B4-BE49-F238E27FC236}">
                <a16:creationId xmlns:a16="http://schemas.microsoft.com/office/drawing/2014/main" id="{B0734C8B-57BD-3D20-83F7-FF6EF03D4943}"/>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2966845F-F889-65B6-0D73-9496897FCA9B}"/>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8" name="TextBox 3">
            <a:extLst>
              <a:ext uri="{FF2B5EF4-FFF2-40B4-BE49-F238E27FC236}">
                <a16:creationId xmlns:a16="http://schemas.microsoft.com/office/drawing/2014/main" id="{ABFFDA0E-BC4C-8877-0741-E45584D30AB9}"/>
              </a:ext>
            </a:extLst>
          </p:cNvPr>
          <p:cNvSpPr txBox="1"/>
          <p:nvPr/>
        </p:nvSpPr>
        <p:spPr>
          <a:xfrm>
            <a:off x="4312606" y="4281187"/>
            <a:ext cx="19860407" cy="7415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500" b="1" dirty="0">
                <a:solidFill>
                  <a:schemeClr val="bg1"/>
                </a:solidFill>
                <a:latin typeface="Tahoma" panose="020B0604030504040204" pitchFamily="34" charset="0"/>
                <a:ea typeface="Tahoma" panose="020B0604030504040204" pitchFamily="34" charset="0"/>
                <a:cs typeface="Tahoma" panose="020B0604030504040204" pitchFamily="34" charset="0"/>
              </a:rPr>
              <a:t>4. Kamu Kaynaklarının Etkin Kullanımı</a:t>
            </a:r>
          </a:p>
          <a:p>
            <a:pPr defTabSz="825500">
              <a:defRPr sz="3400">
                <a:solidFill>
                  <a:schemeClr val="accent4">
                    <a:hueOff val="7206875"/>
                    <a:lumOff val="38051"/>
                  </a:schemeClr>
                </a:solidFill>
                <a:latin typeface="+mn-lt"/>
                <a:ea typeface="+mn-ea"/>
                <a:cs typeface="+mn-cs"/>
                <a:sym typeface="Montserrat Bold"/>
              </a:defRPr>
            </a:pPr>
            <a:r>
              <a:rPr lang="tr-TR" sz="3500" dirty="0">
                <a:solidFill>
                  <a:schemeClr val="bg1"/>
                </a:solidFill>
                <a:latin typeface="Tahoma" panose="020B0604030504040204" pitchFamily="34" charset="0"/>
                <a:ea typeface="Tahoma" panose="020B0604030504040204" pitchFamily="34" charset="0"/>
                <a:cs typeface="Tahoma" panose="020B0604030504040204" pitchFamily="34" charset="0"/>
              </a:rPr>
              <a:t>Kalite güvence sistemlerinin kurulmasıyla, kamu kaynaklarının etkin bir şekilde kullanılması sağlanır. Böylelikle kurumların performanslarının izlenmesi ve değerlendirilmesiyle kaynakların nereye yönlendirileceği konusunda bilinçli kararlar alınmasına yardımcı olur. </a:t>
            </a:r>
          </a:p>
          <a:p>
            <a:pPr defTabSz="825500">
              <a:defRPr sz="3400">
                <a:solidFill>
                  <a:schemeClr val="accent4">
                    <a:hueOff val="7206875"/>
                    <a:lumOff val="38051"/>
                  </a:schemeClr>
                </a:solidFill>
                <a:latin typeface="+mn-lt"/>
                <a:ea typeface="+mn-ea"/>
                <a:cs typeface="+mn-cs"/>
                <a:sym typeface="Montserrat Bold"/>
              </a:defRPr>
            </a:pPr>
            <a:endParaRPr lang="tr-TR" sz="35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457200" indent="-457200" defTabSz="825500">
              <a:buFont typeface="Arial" panose="020B0604020202020204" pitchFamily="34" charset="0"/>
              <a:buChar char="•"/>
              <a:defRPr sz="3400">
                <a:solidFill>
                  <a:schemeClr val="accent4">
                    <a:hueOff val="7206875"/>
                    <a:lumOff val="38051"/>
                  </a:schemeClr>
                </a:solidFill>
                <a:latin typeface="+mn-lt"/>
                <a:ea typeface="+mn-ea"/>
                <a:cs typeface="+mn-cs"/>
                <a:sym typeface="Montserrat Bold"/>
              </a:defRPr>
            </a:pPr>
            <a:r>
              <a:rPr lang="tr-TR" sz="3500" b="1" dirty="0">
                <a:solidFill>
                  <a:schemeClr val="bg1"/>
                </a:solidFill>
                <a:latin typeface="Tahoma" panose="020B0604030504040204" pitchFamily="34" charset="0"/>
                <a:ea typeface="Tahoma" panose="020B0604030504040204" pitchFamily="34" charset="0"/>
                <a:cs typeface="Tahoma" panose="020B0604030504040204" pitchFamily="34" charset="0"/>
              </a:rPr>
              <a:t>5. Öğrenci Memnuniyeti ve Geri Bildirim</a:t>
            </a:r>
          </a:p>
          <a:p>
            <a:pPr defTabSz="825500">
              <a:defRPr sz="3400">
                <a:solidFill>
                  <a:schemeClr val="accent4">
                    <a:hueOff val="7206875"/>
                    <a:lumOff val="38051"/>
                  </a:schemeClr>
                </a:solidFill>
                <a:latin typeface="+mn-lt"/>
                <a:ea typeface="+mn-ea"/>
                <a:cs typeface="+mn-cs"/>
                <a:sym typeface="Montserrat Bold"/>
              </a:defRPr>
            </a:pPr>
            <a:r>
              <a:rPr lang="tr-TR" sz="3500" dirty="0">
                <a:solidFill>
                  <a:schemeClr val="bg1"/>
                </a:solidFill>
                <a:latin typeface="Tahoma" panose="020B0604030504040204" pitchFamily="34" charset="0"/>
                <a:ea typeface="Tahoma" panose="020B0604030504040204" pitchFamily="34" charset="0"/>
                <a:cs typeface="Tahoma" panose="020B0604030504040204" pitchFamily="34" charset="0"/>
              </a:rPr>
              <a:t>Kalite güvence sistemleri, öğrenci memnuniyeti ve geri bildirimlerini analiz etmek için kullanılabilir. Bu da öğrencilerimize daha iyi bir deneyim sunmamız için gerekli iyileştirmelerin yapılmasına olanak tanır. </a:t>
            </a:r>
          </a:p>
        </p:txBody>
      </p:sp>
    </p:spTree>
    <p:extLst>
      <p:ext uri="{BB962C8B-B14F-4D97-AF65-F5344CB8AC3E}">
        <p14:creationId xmlns:p14="http://schemas.microsoft.com/office/powerpoint/2010/main" val="3059305925"/>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439A6BE5-6544-AFB5-729A-2E5F151A82A5}"/>
              </a:ext>
            </a:extLst>
          </p:cNvPr>
          <p:cNvPicPr>
            <a:picLocks noChangeAspect="1"/>
          </p:cNvPicPr>
          <p:nvPr/>
        </p:nvPicPr>
        <p:blipFill>
          <a:blip r:embed="rId2"/>
          <a:stretch>
            <a:fillRect/>
          </a:stretch>
        </p:blipFill>
        <p:spPr>
          <a:xfrm>
            <a:off x="4159680" y="731976"/>
            <a:ext cx="18757002" cy="12252048"/>
          </a:xfrm>
          <a:prstGeom prst="rect">
            <a:avLst/>
          </a:prstGeom>
        </p:spPr>
      </p:pic>
      <p:sp>
        <p:nvSpPr>
          <p:cNvPr id="5" name="Image Guidelines">
            <a:extLst>
              <a:ext uri="{FF2B5EF4-FFF2-40B4-BE49-F238E27FC236}">
                <a16:creationId xmlns:a16="http://schemas.microsoft.com/office/drawing/2014/main" id="{E45A65EE-F8CD-22D4-1130-046E92A5FEA5}"/>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30353664"/>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F7241881-761D-16D1-460E-7C6FEA27CD95}"/>
              </a:ext>
            </a:extLst>
          </p:cNvPr>
          <p:cNvPicPr>
            <a:picLocks noChangeAspect="1"/>
          </p:cNvPicPr>
          <p:nvPr/>
        </p:nvPicPr>
        <p:blipFill>
          <a:blip r:embed="rId2"/>
          <a:stretch>
            <a:fillRect/>
          </a:stretch>
        </p:blipFill>
        <p:spPr>
          <a:xfrm>
            <a:off x="4608721" y="848793"/>
            <a:ext cx="18246325" cy="12018414"/>
          </a:xfrm>
          <a:prstGeom prst="rect">
            <a:avLst/>
          </a:prstGeom>
        </p:spPr>
      </p:pic>
      <p:sp>
        <p:nvSpPr>
          <p:cNvPr id="5" name="Image Guidelines">
            <a:extLst>
              <a:ext uri="{FF2B5EF4-FFF2-40B4-BE49-F238E27FC236}">
                <a16:creationId xmlns:a16="http://schemas.microsoft.com/office/drawing/2014/main" id="{86AF5042-9571-3ACD-01EF-0B1ED6AF965B}"/>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4233703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090E2B3-1211-17B8-58FA-E274537C2A34}"/>
              </a:ext>
            </a:extLst>
          </p:cNvPr>
          <p:cNvPicPr>
            <a:picLocks noChangeAspect="1"/>
          </p:cNvPicPr>
          <p:nvPr/>
        </p:nvPicPr>
        <p:blipFill>
          <a:blip r:embed="rId2"/>
          <a:stretch>
            <a:fillRect/>
          </a:stretch>
        </p:blipFill>
        <p:spPr>
          <a:xfrm>
            <a:off x="6041571" y="744284"/>
            <a:ext cx="15073667" cy="12227432"/>
          </a:xfrm>
          <a:prstGeom prst="rect">
            <a:avLst/>
          </a:prstGeom>
        </p:spPr>
      </p:pic>
      <p:sp>
        <p:nvSpPr>
          <p:cNvPr id="5" name="Image Guidelines">
            <a:extLst>
              <a:ext uri="{FF2B5EF4-FFF2-40B4-BE49-F238E27FC236}">
                <a16:creationId xmlns:a16="http://schemas.microsoft.com/office/drawing/2014/main" id="{7F4829EB-73CA-175C-355C-2B441C45241E}"/>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86512129"/>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
        <p:nvSpPr>
          <p:cNvPr id="4" name="Dikdörtgen 3"/>
          <p:cNvSpPr/>
          <p:nvPr/>
        </p:nvSpPr>
        <p:spPr>
          <a:xfrm>
            <a:off x="6003901" y="7428356"/>
            <a:ext cx="10392014" cy="1118255"/>
          </a:xfrm>
          <a:prstGeom prst="rect">
            <a:avLst/>
          </a:prstGeom>
        </p:spPr>
        <p:txBody>
          <a:bodyPr wrap="square">
            <a:spAutoFit/>
          </a:bodyPr>
          <a:lstStyle/>
          <a:p>
            <a:r>
              <a:rPr lang="tr-TR" sz="5000" noProof="0" dirty="0">
                <a:solidFill>
                  <a:schemeClr val="bg1"/>
                </a:solidFill>
              </a:rPr>
              <a:t>@makuisletme</a:t>
            </a:r>
          </a:p>
        </p:txBody>
      </p:sp>
      <p:sp>
        <p:nvSpPr>
          <p:cNvPr id="11" name="Dikdörtgen 10"/>
          <p:cNvSpPr/>
          <p:nvPr/>
        </p:nvSpPr>
        <p:spPr>
          <a:xfrm>
            <a:off x="5773974" y="4187726"/>
            <a:ext cx="10392014" cy="1118255"/>
          </a:xfrm>
          <a:prstGeom prst="rect">
            <a:avLst/>
          </a:prstGeom>
        </p:spPr>
        <p:txBody>
          <a:bodyPr wrap="square">
            <a:spAutoFit/>
          </a:bodyPr>
          <a:lstStyle/>
          <a:p>
            <a:r>
              <a:rPr lang="tr-TR" sz="5000" noProof="0" dirty="0">
                <a:solidFill>
                  <a:schemeClr val="bg1"/>
                </a:solidFill>
              </a:rPr>
              <a:t>@makuiibfisletme</a:t>
            </a:r>
          </a:p>
        </p:txBody>
      </p:sp>
      <p:sp>
        <p:nvSpPr>
          <p:cNvPr id="5" name="Metin kutusu 4">
            <a:extLst>
              <a:ext uri="{FF2B5EF4-FFF2-40B4-BE49-F238E27FC236}">
                <a16:creationId xmlns:a16="http://schemas.microsoft.com/office/drawing/2014/main" id="{18203AAA-2E17-3837-2C31-713C839B423F}"/>
              </a:ext>
            </a:extLst>
          </p:cNvPr>
          <p:cNvSpPr txBox="1"/>
          <p:nvPr/>
        </p:nvSpPr>
        <p:spPr>
          <a:xfrm>
            <a:off x="4202468" y="1180588"/>
            <a:ext cx="18200332" cy="18363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tr-TR" sz="8500" b="1" u="sng" dirty="0">
                <a:solidFill>
                  <a:schemeClr val="bg1"/>
                </a:solidFill>
              </a:rPr>
              <a:t>İletişim ve Sosyal Medya Hesaplarımız</a:t>
            </a:r>
          </a:p>
        </p:txBody>
      </p:sp>
      <p:pic>
        <p:nvPicPr>
          <p:cNvPr id="1026" name="Picture 2">
            <a:extLst>
              <a:ext uri="{FF2B5EF4-FFF2-40B4-BE49-F238E27FC236}">
                <a16:creationId xmlns:a16="http://schemas.microsoft.com/office/drawing/2014/main" id="{2D173051-2E7F-A6B7-11F4-0B3024C505B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backgroundMark x1="86200" y1="56800" x2="86200" y2="56800"/>
                        <a14:backgroundMark x1="18600" y1="52800" x2="28000" y2="42200"/>
                        <a14:backgroundMark x1="49200" y1="11800" x2="49200" y2="11800"/>
                        <a14:backgroundMark x1="45200" y1="87200" x2="45200" y2="87200"/>
                        <a14:backgroundMark x1="47800" y1="50200" x2="47800" y2="50200"/>
                      </a14:backgroundRemoval>
                    </a14:imgEffect>
                  </a14:imgLayer>
                </a14:imgProps>
              </a:ext>
              <a:ext uri="{28A0092B-C50C-407E-A947-70E740481C1C}">
                <a14:useLocalDpi xmlns:a14="http://schemas.microsoft.com/office/drawing/2010/main" val="0"/>
              </a:ext>
            </a:extLst>
          </a:blip>
          <a:srcRect/>
          <a:stretch>
            <a:fillRect/>
          </a:stretch>
        </p:blipFill>
        <p:spPr bwMode="auto">
          <a:xfrm>
            <a:off x="3992462" y="7018414"/>
            <a:ext cx="1650854" cy="165085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F87815E-0EA6-7E29-3B7C-CBC85828248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07735" y="3967002"/>
            <a:ext cx="1650854" cy="1650854"/>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772B9A00-B4F1-CFDF-BBBF-07D42E940148}"/>
              </a:ext>
            </a:extLst>
          </p:cNvPr>
          <p:cNvPicPr>
            <a:picLocks noChangeAspect="1"/>
          </p:cNvPicPr>
          <p:nvPr/>
        </p:nvPicPr>
        <p:blipFill>
          <a:blip r:embed="rId6"/>
          <a:stretch>
            <a:fillRect/>
          </a:stretch>
        </p:blipFill>
        <p:spPr>
          <a:xfrm>
            <a:off x="12782090" y="3482353"/>
            <a:ext cx="3782171" cy="2036556"/>
          </a:xfrm>
          <a:prstGeom prst="rect">
            <a:avLst/>
          </a:prstGeom>
        </p:spPr>
      </p:pic>
      <p:sp>
        <p:nvSpPr>
          <p:cNvPr id="16" name="Metin kutusu 15">
            <a:extLst>
              <a:ext uri="{FF2B5EF4-FFF2-40B4-BE49-F238E27FC236}">
                <a16:creationId xmlns:a16="http://schemas.microsoft.com/office/drawing/2014/main" id="{4D856E75-17B5-88F5-690B-3B524B657B41}"/>
              </a:ext>
            </a:extLst>
          </p:cNvPr>
          <p:cNvSpPr txBox="1"/>
          <p:nvPr/>
        </p:nvSpPr>
        <p:spPr>
          <a:xfrm>
            <a:off x="16165988" y="4601967"/>
            <a:ext cx="12187988" cy="16183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tr-TR" sz="3500" dirty="0">
                <a:solidFill>
                  <a:schemeClr val="bg1"/>
                </a:solidFill>
              </a:rPr>
              <a:t>0(248)213 25 00 (Dekan Sekreterliği)</a:t>
            </a:r>
          </a:p>
          <a:p>
            <a:r>
              <a:rPr lang="tr-TR" sz="3500" dirty="0">
                <a:solidFill>
                  <a:schemeClr val="bg1"/>
                </a:solidFill>
              </a:rPr>
              <a:t>0(248)213 25 28 (Bölüm Sekreterliği)</a:t>
            </a:r>
          </a:p>
        </p:txBody>
      </p:sp>
      <p:pic>
        <p:nvPicPr>
          <p:cNvPr id="18" name="Resim 17">
            <a:extLst>
              <a:ext uri="{FF2B5EF4-FFF2-40B4-BE49-F238E27FC236}">
                <a16:creationId xmlns:a16="http://schemas.microsoft.com/office/drawing/2014/main" id="{DD155942-0D9B-15CF-A2FE-BA554F32C988}"/>
              </a:ext>
            </a:extLst>
          </p:cNvPr>
          <p:cNvPicPr>
            <a:picLocks noChangeAspect="1"/>
          </p:cNvPicPr>
          <p:nvPr/>
        </p:nvPicPr>
        <p:blipFill>
          <a:blip r:embed="rId7"/>
          <a:stretch>
            <a:fillRect/>
          </a:stretch>
        </p:blipFill>
        <p:spPr>
          <a:xfrm>
            <a:off x="13538382" y="6640981"/>
            <a:ext cx="2269586" cy="2518687"/>
          </a:xfrm>
          <a:prstGeom prst="rect">
            <a:avLst/>
          </a:prstGeom>
        </p:spPr>
      </p:pic>
      <p:sp>
        <p:nvSpPr>
          <p:cNvPr id="19" name="Metin kutusu 18">
            <a:extLst>
              <a:ext uri="{FF2B5EF4-FFF2-40B4-BE49-F238E27FC236}">
                <a16:creationId xmlns:a16="http://schemas.microsoft.com/office/drawing/2014/main" id="{9A403B17-8E8F-DFEB-BB76-8770F647FF64}"/>
              </a:ext>
            </a:extLst>
          </p:cNvPr>
          <p:cNvSpPr txBox="1"/>
          <p:nvPr/>
        </p:nvSpPr>
        <p:spPr>
          <a:xfrm>
            <a:off x="15929812" y="6687171"/>
            <a:ext cx="12187988" cy="24263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tr-TR" sz="3500" dirty="0">
                <a:solidFill>
                  <a:schemeClr val="bg1"/>
                </a:solidFill>
              </a:rPr>
              <a:t>Burdur Mehmet Akif Ersoy Üniversitesi</a:t>
            </a:r>
          </a:p>
          <a:p>
            <a:r>
              <a:rPr lang="tr-TR" sz="3500" dirty="0">
                <a:solidFill>
                  <a:schemeClr val="bg1"/>
                </a:solidFill>
              </a:rPr>
              <a:t>İktisadi ve İdari Bilimler Fakültesi </a:t>
            </a:r>
          </a:p>
          <a:p>
            <a:r>
              <a:rPr lang="tr-TR" sz="3500" dirty="0">
                <a:solidFill>
                  <a:schemeClr val="bg1"/>
                </a:solidFill>
              </a:rPr>
              <a:t>İstiklal Yerleşkesi 15030 Merkez/BURDUR</a:t>
            </a:r>
          </a:p>
        </p:txBody>
      </p:sp>
      <p:sp>
        <p:nvSpPr>
          <p:cNvPr id="20" name="Metin kutusu 19">
            <a:extLst>
              <a:ext uri="{FF2B5EF4-FFF2-40B4-BE49-F238E27FC236}">
                <a16:creationId xmlns:a16="http://schemas.microsoft.com/office/drawing/2014/main" id="{7F641A78-F8FA-73A4-D89C-EFF2AEE0531A}"/>
              </a:ext>
            </a:extLst>
          </p:cNvPr>
          <p:cNvSpPr txBox="1"/>
          <p:nvPr/>
        </p:nvSpPr>
        <p:spPr>
          <a:xfrm>
            <a:off x="4796586" y="9664933"/>
            <a:ext cx="17197140" cy="24263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tr-TR" sz="3500" dirty="0">
                <a:solidFill>
                  <a:schemeClr val="bg1"/>
                </a:solidFill>
              </a:rPr>
              <a:t>İşletme Programımızla alakalı her türlü görüş, öneri ve taleplerinizi bölüm başkanlığına iletebilirsiniz. Aşağıdaki e-posta üzerinden Bölüm Başkanımıza ulaşabilirsiniz. </a:t>
            </a:r>
          </a:p>
          <a:p>
            <a:r>
              <a:rPr lang="tr-TR" sz="3500" dirty="0">
                <a:solidFill>
                  <a:schemeClr val="bg1"/>
                </a:solidFill>
              </a:rPr>
              <a:t>otugay@mehmetakif.edu.tr </a:t>
            </a:r>
          </a:p>
        </p:txBody>
      </p:sp>
    </p:spTree>
    <p:extLst>
      <p:ext uri="{BB962C8B-B14F-4D97-AF65-F5344CB8AC3E}">
        <p14:creationId xmlns:p14="http://schemas.microsoft.com/office/powerpoint/2010/main" val="193887994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hlinkClick r:id="rId2"/>
            <a:extLst>
              <a:ext uri="{FF2B5EF4-FFF2-40B4-BE49-F238E27FC236}">
                <a16:creationId xmlns:a16="http://schemas.microsoft.com/office/drawing/2014/main" id="{4ADA9179-D186-0A3A-FE98-1F9AF2B26AED}"/>
              </a:ext>
            </a:extLst>
          </p:cNvPr>
          <p:cNvPicPr>
            <a:picLocks noChangeAspect="1"/>
          </p:cNvPicPr>
          <p:nvPr/>
        </p:nvPicPr>
        <p:blipFill>
          <a:blip r:embed="rId3"/>
          <a:stretch>
            <a:fillRect/>
          </a:stretch>
        </p:blipFill>
        <p:spPr>
          <a:xfrm>
            <a:off x="9875520" y="801452"/>
            <a:ext cx="6951657" cy="56245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Resim 7">
            <a:hlinkClick r:id="rId4"/>
            <a:extLst>
              <a:ext uri="{FF2B5EF4-FFF2-40B4-BE49-F238E27FC236}">
                <a16:creationId xmlns:a16="http://schemas.microsoft.com/office/drawing/2014/main" id="{416C18FD-D44F-66FE-4C7F-C7255CA2ECE6}"/>
              </a:ext>
            </a:extLst>
          </p:cNvPr>
          <p:cNvPicPr>
            <a:picLocks noChangeAspect="1"/>
          </p:cNvPicPr>
          <p:nvPr/>
        </p:nvPicPr>
        <p:blipFill>
          <a:blip r:embed="rId5"/>
          <a:stretch>
            <a:fillRect/>
          </a:stretch>
        </p:blipFill>
        <p:spPr>
          <a:xfrm>
            <a:off x="5114242" y="7010567"/>
            <a:ext cx="6126397" cy="56296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a:hlinkClick r:id="rId6"/>
            <a:extLst>
              <a:ext uri="{FF2B5EF4-FFF2-40B4-BE49-F238E27FC236}">
                <a16:creationId xmlns:a16="http://schemas.microsoft.com/office/drawing/2014/main" id="{D35CCE43-0EAC-FEF3-8735-BAC0BF14D771}"/>
              </a:ext>
            </a:extLst>
          </p:cNvPr>
          <p:cNvPicPr>
            <a:picLocks noChangeAspect="1"/>
          </p:cNvPicPr>
          <p:nvPr/>
        </p:nvPicPr>
        <p:blipFill>
          <a:blip r:embed="rId7"/>
          <a:stretch>
            <a:fillRect/>
          </a:stretch>
        </p:blipFill>
        <p:spPr>
          <a:xfrm>
            <a:off x="15122816" y="7010567"/>
            <a:ext cx="6198127" cy="56296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Image Guidelines">
            <a:extLst>
              <a:ext uri="{FF2B5EF4-FFF2-40B4-BE49-F238E27FC236}">
                <a16:creationId xmlns:a16="http://schemas.microsoft.com/office/drawing/2014/main" id="{C7AB0058-FBA6-DA46-9163-381E0AF77650}"/>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8272628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010FFB9D-C083-F4D5-4987-EF57D47C26EB}"/>
              </a:ext>
            </a:extLst>
          </p:cNvPr>
          <p:cNvGraphicFramePr/>
          <p:nvPr>
            <p:extLst>
              <p:ext uri="{D42A27DB-BD31-4B8C-83A1-F6EECF244321}">
                <p14:modId xmlns:p14="http://schemas.microsoft.com/office/powerpoint/2010/main" val="2742973080"/>
              </p:ext>
            </p:extLst>
          </p:nvPr>
        </p:nvGraphicFramePr>
        <p:xfrm>
          <a:off x="4063999" y="877824"/>
          <a:ext cx="19234913" cy="12124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mage Guidelines">
            <a:extLst>
              <a:ext uri="{FF2B5EF4-FFF2-40B4-BE49-F238E27FC236}">
                <a16:creationId xmlns:a16="http://schemas.microsoft.com/office/drawing/2014/main" id="{823618FA-3C6D-06B6-B3B4-E262286B3C42}"/>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8635454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418">
            <a:extLst>
              <a:ext uri="{FF2B5EF4-FFF2-40B4-BE49-F238E27FC236}">
                <a16:creationId xmlns:a16="http://schemas.microsoft.com/office/drawing/2014/main" id="{6607FA27-D82D-F948-9490-017A265D3CBE}"/>
              </a:ext>
            </a:extLst>
          </p:cNvPr>
          <p:cNvSpPr/>
          <p:nvPr/>
        </p:nvSpPr>
        <p:spPr>
          <a:xfrm>
            <a:off x="21200628" y="1671637"/>
            <a:ext cx="1093316"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5" name="Resim 4">
            <a:hlinkClick r:id="rId3"/>
            <a:extLst>
              <a:ext uri="{FF2B5EF4-FFF2-40B4-BE49-F238E27FC236}">
                <a16:creationId xmlns:a16="http://schemas.microsoft.com/office/drawing/2014/main" id="{39F82A5F-316F-F973-8552-070C57DE11EE}"/>
              </a:ext>
            </a:extLst>
          </p:cNvPr>
          <p:cNvPicPr>
            <a:picLocks noChangeAspect="1"/>
          </p:cNvPicPr>
          <p:nvPr/>
        </p:nvPicPr>
        <p:blipFill>
          <a:blip r:embed="rId4"/>
          <a:stretch>
            <a:fillRect/>
          </a:stretch>
        </p:blipFill>
        <p:spPr>
          <a:xfrm>
            <a:off x="11975841" y="427339"/>
            <a:ext cx="3943814" cy="37103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Resim 12">
            <a:hlinkClick r:id="rId5"/>
            <a:extLst>
              <a:ext uri="{FF2B5EF4-FFF2-40B4-BE49-F238E27FC236}">
                <a16:creationId xmlns:a16="http://schemas.microsoft.com/office/drawing/2014/main" id="{DB25E680-DA87-4D7B-FB50-9A9D5B096254}"/>
              </a:ext>
            </a:extLst>
          </p:cNvPr>
          <p:cNvPicPr>
            <a:picLocks noChangeAspect="1"/>
          </p:cNvPicPr>
          <p:nvPr/>
        </p:nvPicPr>
        <p:blipFill>
          <a:blip r:embed="rId6"/>
          <a:stretch>
            <a:fillRect/>
          </a:stretch>
        </p:blipFill>
        <p:spPr>
          <a:xfrm>
            <a:off x="5892770" y="4961893"/>
            <a:ext cx="3586510" cy="33533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Resim 14">
            <a:hlinkClick r:id="rId7"/>
            <a:extLst>
              <a:ext uri="{FF2B5EF4-FFF2-40B4-BE49-F238E27FC236}">
                <a16:creationId xmlns:a16="http://schemas.microsoft.com/office/drawing/2014/main" id="{5CC6E6BF-4603-1E09-5967-E6B96BC99FEE}"/>
              </a:ext>
            </a:extLst>
          </p:cNvPr>
          <p:cNvPicPr>
            <a:picLocks noChangeAspect="1"/>
          </p:cNvPicPr>
          <p:nvPr/>
        </p:nvPicPr>
        <p:blipFill>
          <a:blip r:embed="rId8"/>
          <a:stretch>
            <a:fillRect/>
          </a:stretch>
        </p:blipFill>
        <p:spPr>
          <a:xfrm>
            <a:off x="12191999" y="4924941"/>
            <a:ext cx="3862849" cy="33533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Resim 17">
            <a:hlinkClick r:id="rId9"/>
            <a:extLst>
              <a:ext uri="{FF2B5EF4-FFF2-40B4-BE49-F238E27FC236}">
                <a16:creationId xmlns:a16="http://schemas.microsoft.com/office/drawing/2014/main" id="{6C9822A6-5D85-0070-9B88-59FC0AC3D672}"/>
              </a:ext>
            </a:extLst>
          </p:cNvPr>
          <p:cNvPicPr>
            <a:picLocks noChangeAspect="1"/>
          </p:cNvPicPr>
          <p:nvPr/>
        </p:nvPicPr>
        <p:blipFill>
          <a:blip r:embed="rId10"/>
          <a:stretch>
            <a:fillRect/>
          </a:stretch>
        </p:blipFill>
        <p:spPr>
          <a:xfrm>
            <a:off x="18937738" y="4961892"/>
            <a:ext cx="3632778" cy="33533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Resim 19">
            <a:hlinkClick r:id="rId11"/>
            <a:extLst>
              <a:ext uri="{FF2B5EF4-FFF2-40B4-BE49-F238E27FC236}">
                <a16:creationId xmlns:a16="http://schemas.microsoft.com/office/drawing/2014/main" id="{34EBC4A1-B1FF-1303-7DA9-A8C53B18B894}"/>
              </a:ext>
            </a:extLst>
          </p:cNvPr>
          <p:cNvPicPr>
            <a:picLocks noChangeAspect="1"/>
          </p:cNvPicPr>
          <p:nvPr/>
        </p:nvPicPr>
        <p:blipFill>
          <a:blip r:embed="rId12"/>
          <a:stretch>
            <a:fillRect/>
          </a:stretch>
        </p:blipFill>
        <p:spPr>
          <a:xfrm>
            <a:off x="12191999" y="9572448"/>
            <a:ext cx="3862849" cy="33533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Resim 21">
            <a:hlinkClick r:id="rId13"/>
            <a:extLst>
              <a:ext uri="{FF2B5EF4-FFF2-40B4-BE49-F238E27FC236}">
                <a16:creationId xmlns:a16="http://schemas.microsoft.com/office/drawing/2014/main" id="{A37C67F8-14BD-C421-8D1C-C2083FEBB9A4}"/>
              </a:ext>
            </a:extLst>
          </p:cNvPr>
          <p:cNvPicPr>
            <a:picLocks noChangeAspect="1"/>
          </p:cNvPicPr>
          <p:nvPr/>
        </p:nvPicPr>
        <p:blipFill>
          <a:blip r:embed="rId14"/>
          <a:stretch>
            <a:fillRect/>
          </a:stretch>
        </p:blipFill>
        <p:spPr>
          <a:xfrm>
            <a:off x="5892770" y="9565548"/>
            <a:ext cx="3586511" cy="33602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4" name="Resim 23">
            <a:hlinkClick r:id="rId15"/>
            <a:extLst>
              <a:ext uri="{FF2B5EF4-FFF2-40B4-BE49-F238E27FC236}">
                <a16:creationId xmlns:a16="http://schemas.microsoft.com/office/drawing/2014/main" id="{EF6FFF37-95BB-D64A-ED88-618D8D7BEC87}"/>
              </a:ext>
            </a:extLst>
          </p:cNvPr>
          <p:cNvPicPr>
            <a:picLocks noChangeAspect="1"/>
          </p:cNvPicPr>
          <p:nvPr/>
        </p:nvPicPr>
        <p:blipFill>
          <a:blip r:embed="rId16"/>
          <a:stretch>
            <a:fillRect/>
          </a:stretch>
        </p:blipFill>
        <p:spPr>
          <a:xfrm>
            <a:off x="18937738" y="9572449"/>
            <a:ext cx="3632778" cy="33533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7" name="Metin kutusu 26">
            <a:extLst>
              <a:ext uri="{FF2B5EF4-FFF2-40B4-BE49-F238E27FC236}">
                <a16:creationId xmlns:a16="http://schemas.microsoft.com/office/drawing/2014/main" id="{6B377BB8-F934-D051-09FD-A99C0CD4153C}"/>
              </a:ext>
            </a:extLst>
          </p:cNvPr>
          <p:cNvSpPr txBox="1"/>
          <p:nvPr/>
        </p:nvSpPr>
        <p:spPr>
          <a:xfrm>
            <a:off x="5892770" y="4340212"/>
            <a:ext cx="17515346"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tr-TR" b="1" dirty="0">
                <a:solidFill>
                  <a:schemeClr val="bg1"/>
                </a:solidFill>
              </a:rPr>
              <a:t>Yönetim ve Organizasyon                                       </a:t>
            </a:r>
            <a:r>
              <a:rPr kumimoji="0" lang="tr-TR" sz="2400" b="1" i="0" u="none" strike="noStrike" cap="none" spc="0" normalizeH="0" baseline="0" dirty="0">
                <a:ln>
                  <a:noFill/>
                </a:ln>
                <a:solidFill>
                  <a:schemeClr val="bg1"/>
                </a:solidFill>
                <a:effectLst/>
                <a:uFillTx/>
                <a:latin typeface="Roboto Light"/>
                <a:ea typeface="Roboto Light"/>
                <a:cs typeface="Roboto Light"/>
                <a:sym typeface="Roboto Light"/>
              </a:rPr>
              <a:t>Muhasebe ve Finansman                                                </a:t>
            </a:r>
            <a:r>
              <a:rPr lang="tr-TR" b="1" dirty="0">
                <a:solidFill>
                  <a:schemeClr val="bg1"/>
                </a:solidFill>
              </a:rPr>
              <a:t>Sayısal Yöntemler</a:t>
            </a:r>
            <a:endParaRPr kumimoji="0" lang="tr-TR" sz="2400" b="1" i="0" u="none" strike="noStrike" cap="none" spc="0" normalizeH="0" baseline="0" dirty="0">
              <a:ln>
                <a:noFill/>
              </a:ln>
              <a:solidFill>
                <a:schemeClr val="bg1"/>
              </a:solidFill>
              <a:effectLst/>
              <a:uFillTx/>
              <a:latin typeface="Roboto Light"/>
              <a:ea typeface="Roboto Light"/>
              <a:cs typeface="Roboto Light"/>
              <a:sym typeface="Roboto Light"/>
            </a:endParaRPr>
          </a:p>
        </p:txBody>
      </p:sp>
      <p:sp>
        <p:nvSpPr>
          <p:cNvPr id="28" name="Metin kutusu 27">
            <a:extLst>
              <a:ext uri="{FF2B5EF4-FFF2-40B4-BE49-F238E27FC236}">
                <a16:creationId xmlns:a16="http://schemas.microsoft.com/office/drawing/2014/main" id="{F9F117FE-38C7-7E7B-3D8A-6A20BBD16503}"/>
              </a:ext>
            </a:extLst>
          </p:cNvPr>
          <p:cNvSpPr txBox="1"/>
          <p:nvPr/>
        </p:nvSpPr>
        <p:spPr>
          <a:xfrm>
            <a:off x="5892769" y="8791014"/>
            <a:ext cx="17515346"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tr-TR" b="1" dirty="0">
                <a:solidFill>
                  <a:schemeClr val="bg1"/>
                </a:solidFill>
              </a:rPr>
              <a:t>Ticaret Hukuku                                                           Üretim Yönetimi ve Pazarlama                                      Bölüm Başkan Yardımcısı</a:t>
            </a:r>
            <a:endParaRPr kumimoji="0" lang="tr-TR" sz="2400" b="1" i="0" u="none" strike="noStrike" cap="none" spc="0" normalizeH="0" baseline="0" dirty="0">
              <a:ln>
                <a:noFill/>
              </a:ln>
              <a:solidFill>
                <a:schemeClr val="bg1"/>
              </a:solidFill>
              <a:effectLst/>
              <a:uFillTx/>
              <a:latin typeface="Roboto Light"/>
              <a:ea typeface="Roboto Light"/>
              <a:cs typeface="Roboto Light"/>
              <a:sym typeface="Roboto Light"/>
            </a:endParaRPr>
          </a:p>
        </p:txBody>
      </p:sp>
    </p:spTree>
    <p:extLst>
      <p:ext uri="{BB962C8B-B14F-4D97-AF65-F5344CB8AC3E}">
        <p14:creationId xmlns:p14="http://schemas.microsoft.com/office/powerpoint/2010/main" val="248714285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4" name="Resim 3">
            <a:extLst>
              <a:ext uri="{FF2B5EF4-FFF2-40B4-BE49-F238E27FC236}">
                <a16:creationId xmlns:a16="http://schemas.microsoft.com/office/drawing/2014/main" id="{77946FD1-102C-B589-B4EA-3C4444EBCE96}"/>
              </a:ext>
            </a:extLst>
          </p:cNvPr>
          <p:cNvPicPr>
            <a:picLocks noChangeAspect="1"/>
          </p:cNvPicPr>
          <p:nvPr/>
        </p:nvPicPr>
        <p:blipFill>
          <a:blip r:embed="rId3"/>
          <a:stretch>
            <a:fillRect/>
          </a:stretch>
        </p:blipFill>
        <p:spPr>
          <a:xfrm>
            <a:off x="10977045" y="1659513"/>
            <a:ext cx="6138294" cy="27363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Resim 6">
            <a:extLst>
              <a:ext uri="{FF2B5EF4-FFF2-40B4-BE49-F238E27FC236}">
                <a16:creationId xmlns:a16="http://schemas.microsoft.com/office/drawing/2014/main" id="{9DEA9ABE-3C7A-D0D7-BEB6-D4BEBC7BA0D9}"/>
              </a:ext>
            </a:extLst>
          </p:cNvPr>
          <p:cNvPicPr>
            <a:picLocks noChangeAspect="1"/>
          </p:cNvPicPr>
          <p:nvPr/>
        </p:nvPicPr>
        <p:blipFill>
          <a:blip r:embed="rId4"/>
          <a:stretch>
            <a:fillRect/>
          </a:stretch>
        </p:blipFill>
        <p:spPr>
          <a:xfrm>
            <a:off x="4512751" y="4812947"/>
            <a:ext cx="6187601" cy="26747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a:extLst>
              <a:ext uri="{FF2B5EF4-FFF2-40B4-BE49-F238E27FC236}">
                <a16:creationId xmlns:a16="http://schemas.microsoft.com/office/drawing/2014/main" id="{37EF9BB6-D38D-8907-9FEB-683B5A5C5F63}"/>
              </a:ext>
            </a:extLst>
          </p:cNvPr>
          <p:cNvPicPr>
            <a:picLocks noChangeAspect="1"/>
          </p:cNvPicPr>
          <p:nvPr/>
        </p:nvPicPr>
        <p:blipFill>
          <a:blip r:embed="rId5"/>
          <a:stretch>
            <a:fillRect/>
          </a:stretch>
        </p:blipFill>
        <p:spPr>
          <a:xfrm>
            <a:off x="11168921" y="4869137"/>
            <a:ext cx="6125970" cy="26870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Resim 12">
            <a:extLst>
              <a:ext uri="{FF2B5EF4-FFF2-40B4-BE49-F238E27FC236}">
                <a16:creationId xmlns:a16="http://schemas.microsoft.com/office/drawing/2014/main" id="{142E1D1B-AF47-621C-6B8B-660794DF52E4}"/>
              </a:ext>
            </a:extLst>
          </p:cNvPr>
          <p:cNvPicPr>
            <a:picLocks noChangeAspect="1"/>
          </p:cNvPicPr>
          <p:nvPr/>
        </p:nvPicPr>
        <p:blipFill>
          <a:blip r:embed="rId6"/>
          <a:stretch>
            <a:fillRect/>
          </a:stretch>
        </p:blipFill>
        <p:spPr>
          <a:xfrm>
            <a:off x="17857168" y="4762968"/>
            <a:ext cx="6125971" cy="26870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Resim 14">
            <a:extLst>
              <a:ext uri="{FF2B5EF4-FFF2-40B4-BE49-F238E27FC236}">
                <a16:creationId xmlns:a16="http://schemas.microsoft.com/office/drawing/2014/main" id="{5803FC80-ADAC-680A-537F-15963CDB7CE9}"/>
              </a:ext>
            </a:extLst>
          </p:cNvPr>
          <p:cNvPicPr>
            <a:picLocks noChangeAspect="1"/>
          </p:cNvPicPr>
          <p:nvPr/>
        </p:nvPicPr>
        <p:blipFill>
          <a:blip r:embed="rId7"/>
          <a:stretch>
            <a:fillRect/>
          </a:stretch>
        </p:blipFill>
        <p:spPr>
          <a:xfrm>
            <a:off x="4512751" y="7816823"/>
            <a:ext cx="6076667" cy="26747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Resim 17">
            <a:extLst>
              <a:ext uri="{FF2B5EF4-FFF2-40B4-BE49-F238E27FC236}">
                <a16:creationId xmlns:a16="http://schemas.microsoft.com/office/drawing/2014/main" id="{CD60BECB-7849-57E5-9A88-E66280C11051}"/>
              </a:ext>
            </a:extLst>
          </p:cNvPr>
          <p:cNvPicPr>
            <a:picLocks noChangeAspect="1"/>
          </p:cNvPicPr>
          <p:nvPr/>
        </p:nvPicPr>
        <p:blipFill>
          <a:blip r:embed="rId8"/>
          <a:stretch>
            <a:fillRect/>
          </a:stretch>
        </p:blipFill>
        <p:spPr>
          <a:xfrm>
            <a:off x="11165111" y="7913073"/>
            <a:ext cx="6125969" cy="26500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Resim 19">
            <a:extLst>
              <a:ext uri="{FF2B5EF4-FFF2-40B4-BE49-F238E27FC236}">
                <a16:creationId xmlns:a16="http://schemas.microsoft.com/office/drawing/2014/main" id="{F5882C15-CE32-52D1-E44F-118595E56A99}"/>
              </a:ext>
            </a:extLst>
          </p:cNvPr>
          <p:cNvPicPr>
            <a:picLocks noChangeAspect="1"/>
          </p:cNvPicPr>
          <p:nvPr/>
        </p:nvPicPr>
        <p:blipFill>
          <a:blip r:embed="rId9"/>
          <a:stretch>
            <a:fillRect/>
          </a:stretch>
        </p:blipFill>
        <p:spPr>
          <a:xfrm>
            <a:off x="17857168" y="7757035"/>
            <a:ext cx="6125971" cy="27116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 name="Resim 25">
            <a:extLst>
              <a:ext uri="{FF2B5EF4-FFF2-40B4-BE49-F238E27FC236}">
                <a16:creationId xmlns:a16="http://schemas.microsoft.com/office/drawing/2014/main" id="{91725D7B-6BA5-909A-7F38-FDB127804C78}"/>
              </a:ext>
            </a:extLst>
          </p:cNvPr>
          <p:cNvPicPr>
            <a:picLocks noChangeAspect="1"/>
          </p:cNvPicPr>
          <p:nvPr/>
        </p:nvPicPr>
        <p:blipFill>
          <a:blip r:embed="rId10"/>
          <a:stretch>
            <a:fillRect/>
          </a:stretch>
        </p:blipFill>
        <p:spPr>
          <a:xfrm>
            <a:off x="17857168" y="10790990"/>
            <a:ext cx="6125969" cy="26623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8" name="Metin kutusu 27">
            <a:extLst>
              <a:ext uri="{FF2B5EF4-FFF2-40B4-BE49-F238E27FC236}">
                <a16:creationId xmlns:a16="http://schemas.microsoft.com/office/drawing/2014/main" id="{93039720-2F32-DA06-6B2A-C9A256271BCD}"/>
              </a:ext>
            </a:extLst>
          </p:cNvPr>
          <p:cNvSpPr txBox="1"/>
          <p:nvPr/>
        </p:nvSpPr>
        <p:spPr>
          <a:xfrm>
            <a:off x="8019416" y="268553"/>
            <a:ext cx="15717850" cy="12495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825500">
              <a:lnSpc>
                <a:spcPct val="200000"/>
              </a:lnSpc>
              <a:defRPr sz="3400">
                <a:solidFill>
                  <a:schemeClr val="accent4">
                    <a:hueOff val="7206875"/>
                    <a:lumOff val="38051"/>
                  </a:schemeClr>
                </a:solidFill>
                <a:latin typeface="+mn-lt"/>
                <a:ea typeface="+mn-ea"/>
                <a:cs typeface="+mn-cs"/>
                <a:sym typeface="Montserrat Bold"/>
              </a:defRPr>
            </a:pPr>
            <a:r>
              <a:rPr lang="tr-TR" sz="45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Muhasebe ve Finansman Anabilim Dalı</a:t>
            </a:r>
          </a:p>
        </p:txBody>
      </p:sp>
      <p:pic>
        <p:nvPicPr>
          <p:cNvPr id="30" name="Resim 29">
            <a:extLst>
              <a:ext uri="{FF2B5EF4-FFF2-40B4-BE49-F238E27FC236}">
                <a16:creationId xmlns:a16="http://schemas.microsoft.com/office/drawing/2014/main" id="{BAAA4497-BBFC-E6FF-4339-F650771708E0}"/>
              </a:ext>
            </a:extLst>
          </p:cNvPr>
          <p:cNvPicPr>
            <a:picLocks noChangeAspect="1"/>
          </p:cNvPicPr>
          <p:nvPr/>
        </p:nvPicPr>
        <p:blipFill>
          <a:blip r:embed="rId11"/>
          <a:stretch>
            <a:fillRect/>
          </a:stretch>
        </p:blipFill>
        <p:spPr>
          <a:xfrm>
            <a:off x="11221937" y="10937956"/>
            <a:ext cx="6125970" cy="26130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1" name="Resim 30">
            <a:extLst>
              <a:ext uri="{FF2B5EF4-FFF2-40B4-BE49-F238E27FC236}">
                <a16:creationId xmlns:a16="http://schemas.microsoft.com/office/drawing/2014/main" id="{459FF69F-A105-0D35-3315-CB760D8B6A3E}"/>
              </a:ext>
            </a:extLst>
          </p:cNvPr>
          <p:cNvPicPr>
            <a:picLocks noChangeAspect="1"/>
          </p:cNvPicPr>
          <p:nvPr/>
        </p:nvPicPr>
        <p:blipFill>
          <a:blip r:embed="rId12"/>
          <a:stretch>
            <a:fillRect/>
          </a:stretch>
        </p:blipFill>
        <p:spPr>
          <a:xfrm>
            <a:off x="4647343" y="10843516"/>
            <a:ext cx="6113646" cy="26870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6799439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418">
            <a:extLst>
              <a:ext uri="{FF2B5EF4-FFF2-40B4-BE49-F238E27FC236}">
                <a16:creationId xmlns:a16="http://schemas.microsoft.com/office/drawing/2014/main" id="{6607FA27-D82D-F948-9490-017A265D3CBE}"/>
              </a:ext>
            </a:extLst>
          </p:cNvPr>
          <p:cNvSpPr/>
          <p:nvPr/>
        </p:nvSpPr>
        <p:spPr>
          <a:xfrm>
            <a:off x="21196663" y="1671637"/>
            <a:ext cx="1097281" cy="892885"/>
          </a:xfrm>
          <a:custGeom>
            <a:avLst/>
            <a:gdLst/>
            <a:ahLst/>
            <a:cxnLst>
              <a:cxn ang="0">
                <a:pos x="wd2" y="hd2"/>
              </a:cxn>
              <a:cxn ang="5400000">
                <a:pos x="wd2" y="hd2"/>
              </a:cxn>
              <a:cxn ang="10800000">
                <a:pos x="wd2" y="hd2"/>
              </a:cxn>
              <a:cxn ang="16200000">
                <a:pos x="wd2" y="hd2"/>
              </a:cxn>
            </a:cxnLst>
            <a:rect l="0" t="0" r="r" b="b"/>
            <a:pathLst>
              <a:path w="21600" h="21600" extrusionOk="0">
                <a:moveTo>
                  <a:pt x="19228" y="12481"/>
                </a:moveTo>
                <a:cubicBezTo>
                  <a:pt x="19462" y="12481"/>
                  <a:pt x="19652" y="12714"/>
                  <a:pt x="19652" y="13002"/>
                </a:cubicBezTo>
                <a:lnTo>
                  <a:pt x="19652" y="16822"/>
                </a:lnTo>
                <a:cubicBezTo>
                  <a:pt x="19652" y="17110"/>
                  <a:pt x="19462" y="17343"/>
                  <a:pt x="19228" y="17343"/>
                </a:cubicBezTo>
                <a:cubicBezTo>
                  <a:pt x="18994" y="17343"/>
                  <a:pt x="18805" y="17110"/>
                  <a:pt x="18805" y="16822"/>
                </a:cubicBezTo>
                <a:lnTo>
                  <a:pt x="18805" y="13002"/>
                </a:lnTo>
                <a:cubicBezTo>
                  <a:pt x="18805" y="12715"/>
                  <a:pt x="18994" y="12481"/>
                  <a:pt x="19228" y="12481"/>
                </a:cubicBezTo>
                <a:close/>
                <a:moveTo>
                  <a:pt x="19228" y="11117"/>
                </a:moveTo>
                <a:cubicBezTo>
                  <a:pt x="19774" y="11117"/>
                  <a:pt x="19773" y="12158"/>
                  <a:pt x="19228" y="12158"/>
                </a:cubicBezTo>
                <a:cubicBezTo>
                  <a:pt x="18682" y="12158"/>
                  <a:pt x="18683" y="11117"/>
                  <a:pt x="19228" y="11117"/>
                </a:cubicBezTo>
                <a:close/>
                <a:moveTo>
                  <a:pt x="12833" y="1041"/>
                </a:moveTo>
                <a:cubicBezTo>
                  <a:pt x="11946" y="1041"/>
                  <a:pt x="11224" y="1928"/>
                  <a:pt x="11224" y="3019"/>
                </a:cubicBezTo>
                <a:lnTo>
                  <a:pt x="11224" y="18802"/>
                </a:lnTo>
                <a:cubicBezTo>
                  <a:pt x="11655" y="18341"/>
                  <a:pt x="12218" y="18061"/>
                  <a:pt x="12833" y="18061"/>
                </a:cubicBezTo>
                <a:lnTo>
                  <a:pt x="20753" y="18061"/>
                </a:lnTo>
                <a:lnTo>
                  <a:pt x="20753" y="1041"/>
                </a:lnTo>
                <a:close/>
                <a:moveTo>
                  <a:pt x="3282" y="1041"/>
                </a:moveTo>
                <a:lnTo>
                  <a:pt x="3282" y="9473"/>
                </a:lnTo>
                <a:lnTo>
                  <a:pt x="3726" y="9134"/>
                </a:lnTo>
                <a:cubicBezTo>
                  <a:pt x="3794" y="9082"/>
                  <a:pt x="3872" y="9056"/>
                  <a:pt x="3949" y="9056"/>
                </a:cubicBezTo>
                <a:cubicBezTo>
                  <a:pt x="4027" y="9056"/>
                  <a:pt x="4105" y="9082"/>
                  <a:pt x="4173" y="9134"/>
                </a:cubicBezTo>
                <a:lnTo>
                  <a:pt x="4616" y="9473"/>
                </a:lnTo>
                <a:lnTo>
                  <a:pt x="4616" y="1041"/>
                </a:lnTo>
                <a:lnTo>
                  <a:pt x="3282" y="1041"/>
                </a:lnTo>
                <a:close/>
                <a:moveTo>
                  <a:pt x="847" y="1041"/>
                </a:moveTo>
                <a:lnTo>
                  <a:pt x="847" y="18061"/>
                </a:lnTo>
                <a:lnTo>
                  <a:pt x="8767" y="18061"/>
                </a:lnTo>
                <a:cubicBezTo>
                  <a:pt x="9075" y="18061"/>
                  <a:pt x="9369" y="18131"/>
                  <a:pt x="9641" y="18258"/>
                </a:cubicBezTo>
                <a:lnTo>
                  <a:pt x="10376" y="18802"/>
                </a:lnTo>
                <a:lnTo>
                  <a:pt x="10376" y="18802"/>
                </a:lnTo>
                <a:lnTo>
                  <a:pt x="10376" y="18802"/>
                </a:lnTo>
                <a:lnTo>
                  <a:pt x="10376" y="18802"/>
                </a:lnTo>
                <a:lnTo>
                  <a:pt x="10376" y="3019"/>
                </a:lnTo>
                <a:cubicBezTo>
                  <a:pt x="10376" y="1928"/>
                  <a:pt x="9654" y="1041"/>
                  <a:pt x="8767" y="1041"/>
                </a:cubicBezTo>
                <a:lnTo>
                  <a:pt x="5463" y="1041"/>
                </a:lnTo>
                <a:lnTo>
                  <a:pt x="5463" y="10409"/>
                </a:lnTo>
                <a:cubicBezTo>
                  <a:pt x="5463" y="10598"/>
                  <a:pt x="5380" y="10772"/>
                  <a:pt x="5246" y="10864"/>
                </a:cubicBezTo>
                <a:cubicBezTo>
                  <a:pt x="5182" y="10908"/>
                  <a:pt x="5111" y="10930"/>
                  <a:pt x="5040" y="10930"/>
                </a:cubicBezTo>
                <a:cubicBezTo>
                  <a:pt x="4962" y="10930"/>
                  <a:pt x="4885" y="10903"/>
                  <a:pt x="4816" y="10851"/>
                </a:cubicBezTo>
                <a:lnTo>
                  <a:pt x="3949" y="10189"/>
                </a:lnTo>
                <a:lnTo>
                  <a:pt x="3082" y="10851"/>
                </a:lnTo>
                <a:cubicBezTo>
                  <a:pt x="2952" y="10951"/>
                  <a:pt x="2787" y="10956"/>
                  <a:pt x="2653" y="10864"/>
                </a:cubicBezTo>
                <a:cubicBezTo>
                  <a:pt x="2519" y="10772"/>
                  <a:pt x="2435" y="10598"/>
                  <a:pt x="2435" y="10409"/>
                </a:cubicBezTo>
                <a:lnTo>
                  <a:pt x="2435" y="1041"/>
                </a:lnTo>
                <a:close/>
                <a:moveTo>
                  <a:pt x="424" y="0"/>
                </a:moveTo>
                <a:lnTo>
                  <a:pt x="8767" y="0"/>
                </a:lnTo>
                <a:cubicBezTo>
                  <a:pt x="9611" y="0"/>
                  <a:pt x="10358" y="526"/>
                  <a:pt x="10800" y="1326"/>
                </a:cubicBezTo>
                <a:cubicBezTo>
                  <a:pt x="11242" y="526"/>
                  <a:pt x="11989" y="0"/>
                  <a:pt x="12833" y="0"/>
                </a:cubicBezTo>
                <a:lnTo>
                  <a:pt x="21176" y="0"/>
                </a:lnTo>
                <a:cubicBezTo>
                  <a:pt x="21410" y="0"/>
                  <a:pt x="21600" y="233"/>
                  <a:pt x="21600" y="520"/>
                </a:cubicBezTo>
                <a:lnTo>
                  <a:pt x="21600" y="18581"/>
                </a:lnTo>
                <a:cubicBezTo>
                  <a:pt x="21600" y="18869"/>
                  <a:pt x="21410" y="19102"/>
                  <a:pt x="21176" y="19102"/>
                </a:cubicBezTo>
                <a:lnTo>
                  <a:pt x="12833" y="19102"/>
                </a:lnTo>
                <a:cubicBezTo>
                  <a:pt x="11946" y="19102"/>
                  <a:pt x="11224" y="19989"/>
                  <a:pt x="11224" y="21080"/>
                </a:cubicBezTo>
                <a:cubicBezTo>
                  <a:pt x="11224" y="21367"/>
                  <a:pt x="11034" y="21600"/>
                  <a:pt x="10800" y="21600"/>
                </a:cubicBezTo>
                <a:cubicBezTo>
                  <a:pt x="10566" y="21600"/>
                  <a:pt x="10376" y="21367"/>
                  <a:pt x="10376" y="21080"/>
                </a:cubicBezTo>
                <a:cubicBezTo>
                  <a:pt x="10376" y="19989"/>
                  <a:pt x="9654" y="19102"/>
                  <a:pt x="8767" y="19102"/>
                </a:cubicBezTo>
                <a:lnTo>
                  <a:pt x="424" y="19102"/>
                </a:lnTo>
                <a:cubicBezTo>
                  <a:pt x="190" y="19102"/>
                  <a:pt x="0" y="18869"/>
                  <a:pt x="0" y="18581"/>
                </a:cubicBezTo>
                <a:lnTo>
                  <a:pt x="0" y="520"/>
                </a:lnTo>
                <a:cubicBezTo>
                  <a:pt x="0" y="233"/>
                  <a:pt x="190" y="0"/>
                  <a:pt x="424" y="0"/>
                </a:cubicBezTo>
                <a:close/>
              </a:path>
            </a:pathLst>
          </a:custGeom>
          <a:solidFill>
            <a:schemeClr val="accent4">
              <a:hueOff val="7206875"/>
              <a:lumOff val="38051"/>
            </a:schemeClr>
          </a:solidFill>
          <a:ln w="12700">
            <a:miter lim="400000"/>
          </a:ln>
        </p:spPr>
        <p:txBody>
          <a:bodyPr lIns="68580" tIns="68580" rIns="68580" bIns="68580" anchor="ctr"/>
          <a:lstStyle/>
          <a:p>
            <a:pPr defTabSz="1828800">
              <a:lnSpc>
                <a:spcPct val="100000"/>
              </a:lnSpc>
              <a:defRPr sz="800">
                <a:latin typeface="Montserrat Light"/>
                <a:ea typeface="Montserrat Light"/>
                <a:cs typeface="Montserrat Light"/>
                <a:sym typeface="Montserrat Light"/>
              </a:defRPr>
            </a:pPr>
            <a:endParaRPr lang="tr-TR" noProof="0" dirty="0"/>
          </a:p>
        </p:txBody>
      </p:sp>
      <p:sp>
        <p:nvSpPr>
          <p:cNvPr id="16" name="Image Guidelines">
            <a:extLst>
              <a:ext uri="{FF2B5EF4-FFF2-40B4-BE49-F238E27FC236}">
                <a16:creationId xmlns:a16="http://schemas.microsoft.com/office/drawing/2014/main" id="{856CD7B2-C9A3-344C-BDC6-A71658AF1751}"/>
              </a:ext>
            </a:extLst>
          </p:cNvPr>
          <p:cNvSpPr txBox="1">
            <a:spLocks noGrp="1"/>
          </p:cNvSpPr>
          <p:nvPr>
            <p:ph type="body" idx="14"/>
          </p:nvPr>
        </p:nvSpPr>
        <p:spPr>
          <a:xfrm rot="16200000">
            <a:off x="-3253259" y="6693332"/>
            <a:ext cx="9902863" cy="1990929"/>
          </a:xfrm>
          <a:prstGeom prst="rect">
            <a:avLst/>
          </a:prstGeom>
        </p:spPr>
        <p:txBody>
          <a:bodyPr/>
          <a:lstStyle/>
          <a:p>
            <a:pPr rtl="0" latinLnBrk="0"/>
            <a:r>
              <a:rPr lang="tr-TR" sz="6000" b="1" noProof="0" dirty="0">
                <a:latin typeface="Tahoma" panose="020B0604030504040204" pitchFamily="34" charset="0"/>
                <a:ea typeface="Tahoma" panose="020B0604030504040204" pitchFamily="34" charset="0"/>
                <a:cs typeface="Tahoma" panose="020B0604030504040204" pitchFamily="34" charset="0"/>
              </a:rPr>
              <a:t>İŞLETME BÖLÜMÜ ORYANTASYON SUNUMU</a:t>
            </a:r>
            <a:endParaRPr lang="tr-TR" sz="6000" b="1" noProof="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4" name="Resim 3">
            <a:extLst>
              <a:ext uri="{FF2B5EF4-FFF2-40B4-BE49-F238E27FC236}">
                <a16:creationId xmlns:a16="http://schemas.microsoft.com/office/drawing/2014/main" id="{1130C496-B165-53B8-DC9A-F3A582BBE641}"/>
              </a:ext>
            </a:extLst>
          </p:cNvPr>
          <p:cNvPicPr>
            <a:picLocks noChangeAspect="1"/>
          </p:cNvPicPr>
          <p:nvPr/>
        </p:nvPicPr>
        <p:blipFill>
          <a:blip r:embed="rId3"/>
          <a:stretch>
            <a:fillRect/>
          </a:stretch>
        </p:blipFill>
        <p:spPr>
          <a:xfrm>
            <a:off x="10695292" y="2347953"/>
            <a:ext cx="5959383" cy="26673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Resim 6">
            <a:extLst>
              <a:ext uri="{FF2B5EF4-FFF2-40B4-BE49-F238E27FC236}">
                <a16:creationId xmlns:a16="http://schemas.microsoft.com/office/drawing/2014/main" id="{3C86F948-4FD2-1EB4-C603-E80CDE206D5C}"/>
              </a:ext>
            </a:extLst>
          </p:cNvPr>
          <p:cNvPicPr>
            <a:picLocks noChangeAspect="1"/>
          </p:cNvPicPr>
          <p:nvPr/>
        </p:nvPicPr>
        <p:blipFill>
          <a:blip r:embed="rId4"/>
          <a:stretch>
            <a:fillRect/>
          </a:stretch>
        </p:blipFill>
        <p:spPr>
          <a:xfrm>
            <a:off x="3716735" y="5548377"/>
            <a:ext cx="6534170" cy="28660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a:extLst>
              <a:ext uri="{FF2B5EF4-FFF2-40B4-BE49-F238E27FC236}">
                <a16:creationId xmlns:a16="http://schemas.microsoft.com/office/drawing/2014/main" id="{0BF2D7D4-12B9-453B-BAFC-70A0E91718EF}"/>
              </a:ext>
            </a:extLst>
          </p:cNvPr>
          <p:cNvPicPr>
            <a:picLocks noChangeAspect="1"/>
          </p:cNvPicPr>
          <p:nvPr/>
        </p:nvPicPr>
        <p:blipFill>
          <a:blip r:embed="rId5"/>
          <a:stretch>
            <a:fillRect/>
          </a:stretch>
        </p:blipFill>
        <p:spPr>
          <a:xfrm>
            <a:off x="10683277" y="5548377"/>
            <a:ext cx="6534170" cy="28972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Resim 12">
            <a:extLst>
              <a:ext uri="{FF2B5EF4-FFF2-40B4-BE49-F238E27FC236}">
                <a16:creationId xmlns:a16="http://schemas.microsoft.com/office/drawing/2014/main" id="{9AB9EAC2-B455-C3B1-0520-09BE02A6745E}"/>
              </a:ext>
            </a:extLst>
          </p:cNvPr>
          <p:cNvPicPr>
            <a:picLocks noChangeAspect="1"/>
          </p:cNvPicPr>
          <p:nvPr/>
        </p:nvPicPr>
        <p:blipFill>
          <a:blip r:embed="rId6"/>
          <a:stretch>
            <a:fillRect/>
          </a:stretch>
        </p:blipFill>
        <p:spPr>
          <a:xfrm>
            <a:off x="17649819" y="5548377"/>
            <a:ext cx="6599908" cy="28660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Metin kutusu 14">
            <a:extLst>
              <a:ext uri="{FF2B5EF4-FFF2-40B4-BE49-F238E27FC236}">
                <a16:creationId xmlns:a16="http://schemas.microsoft.com/office/drawing/2014/main" id="{EBDBDE06-BD6B-D57B-EDBB-FD41E342C396}"/>
              </a:ext>
            </a:extLst>
          </p:cNvPr>
          <p:cNvSpPr txBox="1"/>
          <p:nvPr/>
        </p:nvSpPr>
        <p:spPr>
          <a:xfrm>
            <a:off x="9008675" y="962147"/>
            <a:ext cx="12187988" cy="12238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825500">
              <a:lnSpc>
                <a:spcPct val="200000"/>
              </a:lnSpc>
              <a:defRPr sz="3400">
                <a:solidFill>
                  <a:schemeClr val="accent4">
                    <a:hueOff val="7206875"/>
                    <a:lumOff val="38051"/>
                  </a:schemeClr>
                </a:solidFill>
                <a:latin typeface="+mn-lt"/>
                <a:ea typeface="+mn-ea"/>
                <a:cs typeface="+mn-cs"/>
                <a:sym typeface="Montserrat Bold"/>
              </a:defRPr>
            </a:pPr>
            <a:r>
              <a:rPr lang="tr-TR" sz="4400" b="1" noProof="0" dirty="0">
                <a:solidFill>
                  <a:schemeClr val="accent4">
                    <a:hueOff val="7206875"/>
                    <a:lumOff val="38051"/>
                  </a:schemeClr>
                </a:solidFill>
                <a:latin typeface="Tahoma" panose="020B0604030504040204" pitchFamily="34" charset="0"/>
                <a:ea typeface="Tahoma" panose="020B0604030504040204" pitchFamily="34" charset="0"/>
                <a:cs typeface="Tahoma" panose="020B0604030504040204" pitchFamily="34" charset="0"/>
                <a:sym typeface="Montserrat Bold"/>
              </a:rPr>
              <a:t>Sayısal Yöntemler Anabilim Dalı</a:t>
            </a:r>
          </a:p>
        </p:txBody>
      </p:sp>
    </p:spTree>
    <p:extLst>
      <p:ext uri="{BB962C8B-B14F-4D97-AF65-F5344CB8AC3E}">
        <p14:creationId xmlns:p14="http://schemas.microsoft.com/office/powerpoint/2010/main" val="45435606"/>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Montserrat Bold"/>
        <a:ea typeface="Montserrat Bold"/>
        <a:cs typeface="Montserrat Bold"/>
      </a:majorFont>
      <a:minorFont>
        <a:latin typeface="Montserrat Bold"/>
        <a:ea typeface="Montserrat Bold"/>
        <a:cs typeface="Montserrat Bold"/>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1184617"/>
            <a:satOff val="-51665"/>
            <a:lumOff val="-25708"/>
          </a:schemeClr>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800" b="0" i="0" u="none" strike="noStrike" cap="none" spc="0" normalizeH="0" baseline="0">
            <a:ln>
              <a:noFill/>
            </a:ln>
            <a:solidFill>
              <a:srgbClr val="000000"/>
            </a:solidFill>
            <a:effectLst/>
            <a:uFillTx/>
            <a:latin typeface="Montserrat Light"/>
            <a:ea typeface="Montserrat Light"/>
            <a:cs typeface="Montserrat Light"/>
            <a:sym typeface="Montserrat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2438339" rtl="0" fontAlgn="auto" latinLnBrk="0" hangingPunct="0">
          <a:lnSpc>
            <a:spcPct val="15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Roboto Light"/>
            <a:ea typeface="Roboto Light"/>
            <a:cs typeface="Roboto Light"/>
            <a:sym typeface="Roboto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Montserrat Bold"/>
        <a:ea typeface="Montserrat Bold"/>
        <a:cs typeface="Montserrat Bold"/>
      </a:majorFont>
      <a:minorFont>
        <a:latin typeface="Montserrat Bold"/>
        <a:ea typeface="Montserrat Bold"/>
        <a:cs typeface="Montserrat Bold"/>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1184617"/>
            <a:satOff val="-51665"/>
            <a:lumOff val="-25708"/>
          </a:schemeClr>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800" b="0" i="0" u="none" strike="noStrike" cap="none" spc="0" normalizeH="0" baseline="0">
            <a:ln>
              <a:noFill/>
            </a:ln>
            <a:solidFill>
              <a:srgbClr val="000000"/>
            </a:solidFill>
            <a:effectLst/>
            <a:uFillTx/>
            <a:latin typeface="Montserrat Light"/>
            <a:ea typeface="Montserrat Light"/>
            <a:cs typeface="Montserrat Light"/>
            <a:sym typeface="Montserrat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2438339" rtl="0" fontAlgn="auto" latinLnBrk="0" hangingPunct="0">
          <a:lnSpc>
            <a:spcPct val="15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Roboto Light"/>
            <a:ea typeface="Roboto Light"/>
            <a:cs typeface="Roboto Light"/>
            <a:sym typeface="Roboto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{084A97A0-3FA8-3D46-B641-D284F2925014}tf10001071</Template>
  <TotalTime>4143</TotalTime>
  <Words>1426</Words>
  <Application>Microsoft Office PowerPoint</Application>
  <PresentationFormat>Özel</PresentationFormat>
  <Paragraphs>221</Paragraphs>
  <Slides>44</Slides>
  <Notes>32</Notes>
  <HiddenSlides>0</HiddenSlides>
  <MMClips>0</MMClips>
  <ScaleCrop>false</ScaleCrop>
  <HeadingPairs>
    <vt:vector size="6" baseType="variant">
      <vt:variant>
        <vt:lpstr>Kullanılan Yazı Tipleri</vt:lpstr>
      </vt:variant>
      <vt:variant>
        <vt:i4>11</vt:i4>
      </vt:variant>
      <vt:variant>
        <vt:lpstr>Tema</vt:lpstr>
      </vt:variant>
      <vt:variant>
        <vt:i4>2</vt:i4>
      </vt:variant>
      <vt:variant>
        <vt:lpstr>Slayt Başlıkları</vt:lpstr>
      </vt:variant>
      <vt:variant>
        <vt:i4>44</vt:i4>
      </vt:variant>
    </vt:vector>
  </HeadingPairs>
  <TitlesOfParts>
    <vt:vector size="57" baseType="lpstr">
      <vt:lpstr>Arial</vt:lpstr>
      <vt:lpstr>Calibri</vt:lpstr>
      <vt:lpstr>Calibri Light</vt:lpstr>
      <vt:lpstr>Figtree</vt:lpstr>
      <vt:lpstr>Helvetica Neue</vt:lpstr>
      <vt:lpstr>Montserrat Bold</vt:lpstr>
      <vt:lpstr>Montserrat Light</vt:lpstr>
      <vt:lpstr>Red Hat Display</vt:lpstr>
      <vt:lpstr>Roboto Light</vt:lpstr>
      <vt:lpstr>Tahoma</vt:lpstr>
      <vt:lpstr>Wingdings</vt:lpstr>
      <vt:lpstr>21_BasicWhite</vt:lpstr>
      <vt:lpstr>Custom Design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TÜLAY ÖZKAN</cp:lastModifiedBy>
  <cp:revision>76</cp:revision>
  <dcterms:modified xsi:type="dcterms:W3CDTF">2026-03-25T13:32:01Z</dcterms:modified>
</cp:coreProperties>
</file>