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ağ Ok"/>
          <p:cNvSpPr/>
          <p:nvPr/>
        </p:nvSpPr>
        <p:spPr>
          <a:xfrm>
            <a:off x="5929322" y="4929198"/>
            <a:ext cx="857256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7358082" y="4214818"/>
            <a:ext cx="16430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00B0F0"/>
                </a:solidFill>
              </a:rPr>
              <a:t>Stajı onaylanan öğrencinin kaşe imza bölümü işyeri tarafından kesinlikle doldurulması gerekiyor </a:t>
            </a:r>
            <a:endParaRPr lang="tr-TR" b="1" dirty="0">
              <a:solidFill>
                <a:srgbClr val="00B0F0"/>
              </a:solidFill>
            </a:endParaRPr>
          </a:p>
        </p:txBody>
      </p:sp>
      <p:sp>
        <p:nvSpPr>
          <p:cNvPr id="16" name="15 Sağ Ok"/>
          <p:cNvSpPr/>
          <p:nvPr/>
        </p:nvSpPr>
        <p:spPr>
          <a:xfrm>
            <a:off x="5929322" y="285728"/>
            <a:ext cx="857256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Metin kutusu"/>
          <p:cNvSpPr txBox="1"/>
          <p:nvPr/>
        </p:nvSpPr>
        <p:spPr>
          <a:xfrm>
            <a:off x="6858016" y="0"/>
            <a:ext cx="228598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Örnek doldurulmuş belgede kırmızı ile yazılanlar öğrenci tarafından doldurulması gerekiyor.Bu Belge İşyeri tarafından onaylandıktan sonra, aslının </a:t>
            </a:r>
            <a:r>
              <a:rPr lang="tr-TR" sz="1400" b="1" u="sng" dirty="0" smtClean="0">
                <a:solidFill>
                  <a:srgbClr val="FF0000"/>
                </a:solidFill>
              </a:rPr>
              <a:t>Bir tanesi okula gönderilecektir.</a:t>
            </a:r>
            <a:endParaRPr lang="tr-TR" sz="1400" b="1" u="sng" dirty="0">
              <a:solidFill>
                <a:srgbClr val="FF0000"/>
              </a:solidFill>
            </a:endParaRPr>
          </a:p>
        </p:txBody>
      </p:sp>
      <p:sp>
        <p:nvSpPr>
          <p:cNvPr id="19" name="18 Metin kutusu"/>
          <p:cNvSpPr txBox="1"/>
          <p:nvPr/>
        </p:nvSpPr>
        <p:spPr>
          <a:xfrm>
            <a:off x="6143636" y="2071678"/>
            <a:ext cx="30003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solidFill>
                  <a:srgbClr val="FF0000"/>
                </a:solidFill>
              </a:rPr>
              <a:t>Öğrencilerimiz belgeyi mail yoluyla okulumuza yollayabilir. </a:t>
            </a:r>
            <a:r>
              <a:rPr lang="tr-TR" sz="1400" u="sng" dirty="0" smtClean="0">
                <a:solidFill>
                  <a:srgbClr val="FF0000"/>
                </a:solidFill>
              </a:rPr>
              <a:t>Staj Başvuru </a:t>
            </a:r>
            <a:r>
              <a:rPr lang="tr-TR" sz="1400" u="sng" dirty="0" smtClean="0">
                <a:solidFill>
                  <a:srgbClr val="FF0000"/>
                </a:solidFill>
              </a:rPr>
              <a:t>Formu ,</a:t>
            </a:r>
            <a:endParaRPr lang="tr-TR" sz="1400" u="sng" dirty="0" smtClean="0">
              <a:solidFill>
                <a:srgbClr val="FF0000"/>
              </a:solidFill>
            </a:endParaRPr>
          </a:p>
          <a:p>
            <a:r>
              <a:rPr lang="tr-TR" sz="1400" u="sng" dirty="0" smtClean="0">
                <a:solidFill>
                  <a:srgbClr val="FF0000"/>
                </a:solidFill>
              </a:rPr>
              <a:t>Duyuru Ekinde Mevcuttur</a:t>
            </a:r>
            <a:r>
              <a:rPr lang="tr-TR" sz="1400" u="sng" dirty="0" smtClean="0">
                <a:solidFill>
                  <a:srgbClr val="FF0000"/>
                </a:solidFill>
              </a:rPr>
              <a:t>. Formu işyerine 1 Adet, Okula 1 Adet vermek üzere toplam 2 Adet çıkartın. </a:t>
            </a:r>
            <a:endParaRPr lang="tr-TR" sz="1400" u="sng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32113" t="2564" r="32342" b="3846"/>
          <a:stretch>
            <a:fillRect/>
          </a:stretch>
        </p:blipFill>
        <p:spPr bwMode="auto">
          <a:xfrm>
            <a:off x="0" y="0"/>
            <a:ext cx="58579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Dikdörtgen"/>
          <p:cNvSpPr/>
          <p:nvPr/>
        </p:nvSpPr>
        <p:spPr>
          <a:xfrm>
            <a:off x="3929058" y="4786322"/>
            <a:ext cx="1857388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ağ Ok"/>
          <p:cNvSpPr/>
          <p:nvPr/>
        </p:nvSpPr>
        <p:spPr>
          <a:xfrm rot="5400000">
            <a:off x="7608115" y="2607463"/>
            <a:ext cx="571504" cy="3571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Sağ Ok"/>
          <p:cNvSpPr/>
          <p:nvPr/>
        </p:nvSpPr>
        <p:spPr>
          <a:xfrm>
            <a:off x="6643702" y="357166"/>
            <a:ext cx="500066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Metin kutusu"/>
          <p:cNvSpPr txBox="1"/>
          <p:nvPr/>
        </p:nvSpPr>
        <p:spPr>
          <a:xfrm>
            <a:off x="7215206" y="0"/>
            <a:ext cx="19287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Örnek doldurulmuş belgede, kırmızı ile yazılan açıklamalara göre öğrenci, sağlık durumuna uygun olanı işaretlemelidir. Öğrenci tarafından doldurulup imzalandıktan sonra Bir tanesi okula gönderilecektir.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6929422" y="3214686"/>
            <a:ext cx="22145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Öğrencilerimiz belgeyi mail yoluyla okulumuza </a:t>
            </a:r>
            <a:r>
              <a:rPr lang="tr-TR" dirty="0" smtClean="0">
                <a:solidFill>
                  <a:srgbClr val="FF0000"/>
                </a:solidFill>
              </a:rPr>
              <a:t>yollayabilir. </a:t>
            </a:r>
            <a:r>
              <a:rPr lang="tr-TR" u="sng" dirty="0" smtClean="0">
                <a:solidFill>
                  <a:srgbClr val="FF0000"/>
                </a:solidFill>
              </a:rPr>
              <a:t>Sosyal Güvenceyi Belirtir Dilekçe Formu Duyuru Ekinde Mevcuttur.  Okula Vermek Üzere 1 Adet çıkartın.</a:t>
            </a:r>
            <a:endParaRPr lang="tr-TR" u="sng" dirty="0">
              <a:solidFill>
                <a:srgbClr val="FF0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 l="35199" t="10000" r="34800" b="5000"/>
          <a:stretch>
            <a:fillRect/>
          </a:stretch>
        </p:blipFill>
        <p:spPr bwMode="auto">
          <a:xfrm>
            <a:off x="0" y="0"/>
            <a:ext cx="65722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etin kutusu"/>
          <p:cNvSpPr txBox="1"/>
          <p:nvPr/>
        </p:nvSpPr>
        <p:spPr>
          <a:xfrm>
            <a:off x="571472" y="1500174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NOT: STAJ YERİNİ AYARLADIKTAN SONRA STAJ BAŞLAMA TARİHİNDEN EN GEÇ 1 HAFTA ÖNCE YUKARIDAKİ BELGELER HAZIRLANIP OKULUMUZA, E-POSTA, POSTA, YADA ŞAHSEN BAŞVURU ŞEKLİNDE İLETİLMESİ GEREKİYOR.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500034" y="3071810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NOT: DUYURUDAKİ EKLERDE YER ALAN STAJ SÖZLEŞMESİ İŞYERİ İSTEDİĞİ TAKTİRDE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ÇIKARTIP İŞYERİNE BİR NÜSHASI  İŞYERİNE VERİLMEK ÜZERE DİĞER NÜSHASI ÖĞRENCİDE KALACAK ŞEKİLDE SAKLANMALIDIR. </a:t>
            </a:r>
            <a:r>
              <a:rPr lang="tr-TR" u="sng" dirty="0" smtClean="0">
                <a:solidFill>
                  <a:srgbClr val="FF0000"/>
                </a:solidFill>
              </a:rPr>
              <a:t>OKULA GÖNDERİLMESİNE GEREK YOKTUR. 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571472" y="500042"/>
            <a:ext cx="816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NOT: YUKARIDAKİ HAZIRLANACAK OLAN 2 BELGE OLAN (STAJ BAŞVURU FORMU VE </a:t>
            </a:r>
          </a:p>
          <a:p>
            <a:r>
              <a:rPr lang="tr-TR" u="sng" dirty="0" smtClean="0">
                <a:solidFill>
                  <a:srgbClr val="FF0000"/>
                </a:solidFill>
              </a:rPr>
              <a:t>SOSYAL GÜVENCEYİ BELİRTİR DİLEKÇE) OKULA GÖNDERİLECEKTİR.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500035" y="4572008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NOT: DUYURUDAKİ EKLERDE YER ALAN EK-1 FORMU ÖZELDE STAJ YAPACAKLAR İÇİN, ÜCRET VEREN İŞYERİNİN DEVLET DESTEĞİ ALMAK İSTEMESİ ÜZERİNE EK-1 FORMUNU DÜZENLEYİP STAJ BİTİMİNDE OKULA ÖĞRENCİ STAJ DOSYASI İLE BERABER OKULA GÖNDERMESİ GEREKMEKTEDİR. 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230</Words>
  <PresentationFormat>Ekran Gösterisi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Slayt 1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OZBATTAL</dc:creator>
  <cp:lastModifiedBy>OZBATTAL</cp:lastModifiedBy>
  <cp:revision>12</cp:revision>
  <dcterms:created xsi:type="dcterms:W3CDTF">2021-04-01T11:35:47Z</dcterms:created>
  <dcterms:modified xsi:type="dcterms:W3CDTF">2021-04-01T13:51:53Z</dcterms:modified>
</cp:coreProperties>
</file>