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4"/>
  </p:notesMasterIdLst>
  <p:sldIdLst>
    <p:sldId id="256" r:id="rId2"/>
    <p:sldId id="259" r:id="rId3"/>
  </p:sldIdLst>
  <p:sldSz cx="12192000" cy="6858000"/>
  <p:notesSz cx="6819900" cy="99187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12A8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87" d="100"/>
          <a:sy n="87" d="100"/>
        </p:scale>
        <p:origin x="666"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55925"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62388" y="0"/>
            <a:ext cx="2955925" cy="496888"/>
          </a:xfrm>
          <a:prstGeom prst="rect">
            <a:avLst/>
          </a:prstGeom>
        </p:spPr>
        <p:txBody>
          <a:bodyPr vert="horz" lIns="91440" tIns="45720" rIns="91440" bIns="45720" rtlCol="0"/>
          <a:lstStyle>
            <a:lvl1pPr algn="r">
              <a:defRPr sz="1200"/>
            </a:lvl1pPr>
          </a:lstStyle>
          <a:p>
            <a:fld id="{CC542545-0CDF-43DF-9C91-542B8E47F47B}" type="datetimeFigureOut">
              <a:rPr lang="tr-TR" smtClean="0"/>
              <a:t>5.3.2024</a:t>
            </a:fld>
            <a:endParaRPr lang="tr-TR"/>
          </a:p>
        </p:txBody>
      </p:sp>
      <p:sp>
        <p:nvSpPr>
          <p:cNvPr id="4" name="Slayt Resmi Yer Tutucusu 3"/>
          <p:cNvSpPr>
            <a:spLocks noGrp="1" noRot="1" noChangeAspect="1"/>
          </p:cNvSpPr>
          <p:nvPr>
            <p:ph type="sldImg" idx="2"/>
          </p:nvPr>
        </p:nvSpPr>
        <p:spPr>
          <a:xfrm>
            <a:off x="434975" y="1239838"/>
            <a:ext cx="5949950" cy="3348037"/>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2625" y="4773613"/>
            <a:ext cx="5454650" cy="39052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9421813"/>
            <a:ext cx="2955925" cy="4968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62388" y="9421813"/>
            <a:ext cx="2955925" cy="496887"/>
          </a:xfrm>
          <a:prstGeom prst="rect">
            <a:avLst/>
          </a:prstGeom>
        </p:spPr>
        <p:txBody>
          <a:bodyPr vert="horz" lIns="91440" tIns="45720" rIns="91440" bIns="45720" rtlCol="0" anchor="b"/>
          <a:lstStyle>
            <a:lvl1pPr algn="r">
              <a:defRPr sz="1200"/>
            </a:lvl1pPr>
          </a:lstStyle>
          <a:p>
            <a:fld id="{3D65DA72-0E9B-41AC-892D-CF57AC5EBB6B}" type="slidenum">
              <a:rPr lang="tr-TR" smtClean="0"/>
              <a:t>‹#›</a:t>
            </a:fld>
            <a:endParaRPr lang="tr-TR"/>
          </a:p>
        </p:txBody>
      </p:sp>
    </p:spTree>
    <p:extLst>
      <p:ext uri="{BB962C8B-B14F-4D97-AF65-F5344CB8AC3E}">
        <p14:creationId xmlns:p14="http://schemas.microsoft.com/office/powerpoint/2010/main" val="120652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22852851-AC83-4B0E-BBA9-1D5D947C6DA2}" type="datetimeFigureOut">
              <a:rPr lang="tr-TR" smtClean="0"/>
              <a:t>5.3.2024</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9957435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2852851-AC83-4B0E-BBA9-1D5D947C6DA2}" type="datetimeFigureOut">
              <a:rPr lang="tr-TR" smtClean="0"/>
              <a:t>5.3.2024</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17876897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2852851-AC83-4B0E-BBA9-1D5D947C6DA2}" type="datetimeFigureOut">
              <a:rPr lang="tr-TR" smtClean="0"/>
              <a:t>5.3.2024</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7A55FB7-EA28-4790-A34E-F68FF4980BD6}"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07207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2852851-AC83-4B0E-BBA9-1D5D947C6DA2}" type="datetimeFigureOut">
              <a:rPr lang="tr-TR" smtClean="0"/>
              <a:t>5.3.2024</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67834012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2852851-AC83-4B0E-BBA9-1D5D947C6DA2}" type="datetimeFigureOut">
              <a:rPr lang="tr-TR" smtClean="0"/>
              <a:t>5.3.2024</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7A55FB7-EA28-4790-A34E-F68FF4980BD6}"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868031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22852851-AC83-4B0E-BBA9-1D5D947C6DA2}" type="datetimeFigureOut">
              <a:rPr lang="tr-TR" smtClean="0"/>
              <a:t>5.3.2024</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17951862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852851-AC83-4B0E-BBA9-1D5D947C6DA2}" type="datetimeFigureOut">
              <a:rPr lang="tr-TR" smtClean="0"/>
              <a:t>5.3.2024</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34121406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852851-AC83-4B0E-BBA9-1D5D947C6DA2}" type="datetimeFigureOut">
              <a:rPr lang="tr-TR" smtClean="0"/>
              <a:t>5.3.2024</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24503924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22852851-AC83-4B0E-BBA9-1D5D947C6DA2}" type="datetimeFigureOut">
              <a:rPr lang="tr-TR" smtClean="0"/>
              <a:t>5.3.2024</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836464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22852851-AC83-4B0E-BBA9-1D5D947C6DA2}" type="datetimeFigureOut">
              <a:rPr lang="tr-TR" smtClean="0"/>
              <a:t>5.3.2024</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8467365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22852851-AC83-4B0E-BBA9-1D5D947C6DA2}" type="datetimeFigureOut">
              <a:rPr lang="tr-TR" smtClean="0"/>
              <a:t>5.3.2024</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615916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22852851-AC83-4B0E-BBA9-1D5D947C6DA2}" type="datetimeFigureOut">
              <a:rPr lang="tr-TR" smtClean="0"/>
              <a:t>5.3.2024</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12382411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2852851-AC83-4B0E-BBA9-1D5D947C6DA2}" type="datetimeFigureOut">
              <a:rPr lang="tr-TR" smtClean="0"/>
              <a:t>5.3.2024</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2947070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2852851-AC83-4B0E-BBA9-1D5D947C6DA2}" type="datetimeFigureOut">
              <a:rPr lang="tr-TR" smtClean="0"/>
              <a:t>5.3.2024</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4008708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2852851-AC83-4B0E-BBA9-1D5D947C6DA2}" type="datetimeFigureOut">
              <a:rPr lang="tr-TR" smtClean="0"/>
              <a:t>5.3.2024</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1329374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22852851-AC83-4B0E-BBA9-1D5D947C6DA2}" type="datetimeFigureOut">
              <a:rPr lang="tr-TR" smtClean="0"/>
              <a:t>5.3.2024</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7A55FB7-EA28-4790-A34E-F68FF4980BD6}" type="slidenum">
              <a:rPr lang="tr-TR" smtClean="0"/>
              <a:t>‹#›</a:t>
            </a:fld>
            <a:endParaRPr lang="tr-TR"/>
          </a:p>
        </p:txBody>
      </p:sp>
    </p:spTree>
    <p:extLst>
      <p:ext uri="{BB962C8B-B14F-4D97-AF65-F5344CB8AC3E}">
        <p14:creationId xmlns:p14="http://schemas.microsoft.com/office/powerpoint/2010/main" val="19625033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2852851-AC83-4B0E-BBA9-1D5D947C6DA2}" type="datetimeFigureOut">
              <a:rPr lang="tr-TR" smtClean="0"/>
              <a:t>5.3.2024</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7A55FB7-EA28-4790-A34E-F68FF4980BD6}" type="slidenum">
              <a:rPr lang="tr-TR" smtClean="0"/>
              <a:t>‹#›</a:t>
            </a:fld>
            <a:endParaRPr lang="tr-TR"/>
          </a:p>
        </p:txBody>
      </p:sp>
    </p:spTree>
    <p:extLst>
      <p:ext uri="{BB962C8B-B14F-4D97-AF65-F5344CB8AC3E}">
        <p14:creationId xmlns:p14="http://schemas.microsoft.com/office/powerpoint/2010/main" val="352299530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612A8A"/>
        </a:solidFill>
        <a:effectLst/>
      </p:bgPr>
    </p:bg>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26069" y="0"/>
            <a:ext cx="2098932" cy="1180407"/>
          </a:xfrm>
          <a:prstGeom prst="rect">
            <a:avLst/>
          </a:prstGeom>
        </p:spPr>
      </p:pic>
      <p:pic>
        <p:nvPicPr>
          <p:cNvPr id="5" name="Resim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234" y="0"/>
            <a:ext cx="1180407" cy="1180407"/>
          </a:xfrm>
          <a:prstGeom prst="rect">
            <a:avLst/>
          </a:prstGeom>
        </p:spPr>
      </p:pic>
      <p:sp>
        <p:nvSpPr>
          <p:cNvPr id="7" name="Unvan 1"/>
          <p:cNvSpPr>
            <a:spLocks noGrp="1"/>
          </p:cNvSpPr>
          <p:nvPr>
            <p:ph type="ctrTitle"/>
          </p:nvPr>
        </p:nvSpPr>
        <p:spPr>
          <a:xfrm>
            <a:off x="3849220" y="435339"/>
            <a:ext cx="4608357" cy="585455"/>
          </a:xfrm>
        </p:spPr>
        <p:txBody>
          <a:bodyPr>
            <a:noAutofit/>
          </a:bodyPr>
          <a:lstStyle/>
          <a:p>
            <a:pPr algn="ctr"/>
            <a: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T.C.</a:t>
            </a:r>
            <a:b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BURDUR VALİLLİĞİ</a:t>
            </a:r>
            <a:b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İL EMNİYET MÜDÜRLÜĞÜ</a:t>
            </a:r>
            <a:endParaRPr lang="tr-TR"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Dikdörtgen 8"/>
          <p:cNvSpPr/>
          <p:nvPr/>
        </p:nvSpPr>
        <p:spPr>
          <a:xfrm>
            <a:off x="1" y="1180407"/>
            <a:ext cx="12192000" cy="45719"/>
          </a:xfrm>
          <a:prstGeom prst="rect">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pic>
        <p:nvPicPr>
          <p:cNvPr id="2" name="Resim 1">
            <a:extLst>
              <a:ext uri="{FF2B5EF4-FFF2-40B4-BE49-F238E27FC236}">
                <a16:creationId xmlns:a16="http://schemas.microsoft.com/office/drawing/2014/main" id="{32FDCA19-8DEA-4137-93A1-05A77F7DF461}"/>
              </a:ext>
            </a:extLst>
          </p:cNvPr>
          <p:cNvPicPr>
            <a:picLocks noChangeAspect="1"/>
          </p:cNvPicPr>
          <p:nvPr/>
        </p:nvPicPr>
        <p:blipFill>
          <a:blip r:embed="rId4"/>
          <a:stretch>
            <a:fillRect/>
          </a:stretch>
        </p:blipFill>
        <p:spPr>
          <a:xfrm>
            <a:off x="10884504" y="-2320"/>
            <a:ext cx="1182727" cy="1182727"/>
          </a:xfrm>
          <a:prstGeom prst="rect">
            <a:avLst/>
          </a:prstGeom>
        </p:spPr>
      </p:pic>
      <p:pic>
        <p:nvPicPr>
          <p:cNvPr id="3" name="Resim 2">
            <a:extLst>
              <a:ext uri="{FF2B5EF4-FFF2-40B4-BE49-F238E27FC236}">
                <a16:creationId xmlns:a16="http://schemas.microsoft.com/office/drawing/2014/main" id="{99C7E42A-B8CC-4F72-ABFD-9DC3B4B12B90}"/>
              </a:ext>
            </a:extLst>
          </p:cNvPr>
          <p:cNvPicPr>
            <a:picLocks noChangeAspect="1"/>
          </p:cNvPicPr>
          <p:nvPr/>
        </p:nvPicPr>
        <p:blipFill>
          <a:blip r:embed="rId5"/>
          <a:stretch>
            <a:fillRect/>
          </a:stretch>
        </p:blipFill>
        <p:spPr>
          <a:xfrm>
            <a:off x="9577007" y="27805"/>
            <a:ext cx="1182727" cy="1122475"/>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pic>
        <p:nvPicPr>
          <p:cNvPr id="10" name="Picture 2" descr="Resim">
            <a:extLst>
              <a:ext uri="{FF2B5EF4-FFF2-40B4-BE49-F238E27FC236}">
                <a16:creationId xmlns:a16="http://schemas.microsoft.com/office/drawing/2014/main" id="{2636709C-F99B-405C-91C6-7404E7AD20E1}"/>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t="13333"/>
          <a:stretch/>
        </p:blipFill>
        <p:spPr bwMode="auto">
          <a:xfrm>
            <a:off x="291547" y="1524000"/>
            <a:ext cx="5400185" cy="52273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pic>
        <p:nvPicPr>
          <p:cNvPr id="11" name="Picture 4" descr="Resim">
            <a:extLst>
              <a:ext uri="{FF2B5EF4-FFF2-40B4-BE49-F238E27FC236}">
                <a16:creationId xmlns:a16="http://schemas.microsoft.com/office/drawing/2014/main" id="{C460DF59-01E0-4847-9617-5168759E2299}"/>
              </a:ext>
            </a:extLst>
          </p:cNvPr>
          <p:cNvPicPr>
            <a:picLocks noChangeAspect="1" noChangeArrowheads="1"/>
          </p:cNvPicPr>
          <p:nvPr/>
        </p:nvPicPr>
        <p:blipFill rotWithShape="1">
          <a:blip r:embed="rId7">
            <a:extLst>
              <a:ext uri="{28A0092B-C50C-407E-A947-70E740481C1C}">
                <a14:useLocalDpi xmlns:a14="http://schemas.microsoft.com/office/drawing/2010/main" val="0"/>
              </a:ext>
            </a:extLst>
          </a:blip>
          <a:srcRect t="13556"/>
          <a:stretch/>
        </p:blipFill>
        <p:spPr bwMode="auto">
          <a:xfrm>
            <a:off x="6021564" y="1524000"/>
            <a:ext cx="6047028" cy="522732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01191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fade">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612A8A"/>
        </a:solidFill>
        <a:effectLst/>
      </p:bgPr>
    </p:bg>
    <p:spTree>
      <p:nvGrpSpPr>
        <p:cNvPr id="1" name=""/>
        <p:cNvGrpSpPr/>
        <p:nvPr/>
      </p:nvGrpSpPr>
      <p:grpSpPr>
        <a:xfrm>
          <a:off x="0" y="0"/>
          <a:ext cx="0" cy="0"/>
          <a:chOff x="0" y="0"/>
          <a:chExt cx="0" cy="0"/>
        </a:xfrm>
      </p:grpSpPr>
      <p:pic>
        <p:nvPicPr>
          <p:cNvPr id="4" name="Resim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197091" y="0"/>
            <a:ext cx="2098932" cy="1180407"/>
          </a:xfrm>
          <a:prstGeom prst="rect">
            <a:avLst/>
          </a:prstGeom>
        </p:spPr>
      </p:pic>
      <p:sp>
        <p:nvSpPr>
          <p:cNvPr id="7" name="Unvan 1"/>
          <p:cNvSpPr>
            <a:spLocks noGrp="1"/>
          </p:cNvSpPr>
          <p:nvPr>
            <p:ph type="ctrTitle"/>
          </p:nvPr>
        </p:nvSpPr>
        <p:spPr>
          <a:xfrm>
            <a:off x="3849220" y="435339"/>
            <a:ext cx="4608357" cy="585455"/>
          </a:xfrm>
        </p:spPr>
        <p:txBody>
          <a:bodyPr>
            <a:noAutofit/>
          </a:bodyPr>
          <a:lstStyle/>
          <a:p>
            <a:pPr algn="ctr"/>
            <a: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T.C.</a:t>
            </a:r>
            <a:b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BURDUR VALİLLİĞİ</a:t>
            </a:r>
            <a:b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br>
            <a:r>
              <a:rPr lang="tr-TR" sz="20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İL EMNİYET MÜDÜRLÜĞÜ</a:t>
            </a:r>
            <a:endParaRPr lang="tr-TR" sz="20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endParaRPr>
          </a:p>
        </p:txBody>
      </p:sp>
      <p:sp>
        <p:nvSpPr>
          <p:cNvPr id="9" name="Dikdörtgen 8"/>
          <p:cNvSpPr/>
          <p:nvPr/>
        </p:nvSpPr>
        <p:spPr>
          <a:xfrm>
            <a:off x="1" y="1180407"/>
            <a:ext cx="12192000" cy="45719"/>
          </a:xfrm>
          <a:prstGeom prst="rect">
            <a:avLst/>
          </a:prstGeom>
          <a:solidFill>
            <a:schemeClr val="bg1"/>
          </a:solidFill>
          <a:ln w="31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Dikdörtgen 9"/>
          <p:cNvSpPr/>
          <p:nvPr/>
        </p:nvSpPr>
        <p:spPr>
          <a:xfrm>
            <a:off x="1740023" y="2620485"/>
            <a:ext cx="9401452" cy="3661965"/>
          </a:xfrm>
          <a:prstGeom prst="rect">
            <a:avLst/>
          </a:prstGeom>
        </p:spPr>
        <p:txBody>
          <a:bodyPr wrap="square">
            <a:spAutoFit/>
          </a:bodyPr>
          <a:lstStyle/>
          <a:p>
            <a:pPr algn="ctr">
              <a:lnSpc>
                <a:spcPct val="107000"/>
              </a:lnSpc>
              <a:spcAft>
                <a:spcPts val="800"/>
              </a:spcAft>
            </a:pPr>
            <a:r>
              <a:rPr lang="tr-TR" sz="3200" dirty="0">
                <a:solidFill>
                  <a:schemeClr val="bg1"/>
                </a:solidFill>
                <a:latin typeface="Arial" panose="020B0604020202020204" pitchFamily="34" charset="0"/>
                <a:cs typeface="Arial" panose="020B0604020202020204" pitchFamily="34" charset="0"/>
              </a:rPr>
              <a:t>Telefon ile arayıp kendisini Polis veya Savcı olarak tanıtan, hesaplarının terör örgütleri tarafından ele geçirildiği gibi bahaneler sunan kişilere inanılmamalı, talepleri asla yerine getirilmemelidir. Unutulmamalıdır ki Polis veya Savcı vatandaştan asla para istemez.</a:t>
            </a:r>
          </a:p>
          <a:p>
            <a:pPr algn="ctr">
              <a:lnSpc>
                <a:spcPct val="107000"/>
              </a:lnSpc>
              <a:spcAft>
                <a:spcPts val="800"/>
              </a:spcAft>
            </a:pPr>
            <a:endParaRPr lang="tr-TR" sz="2000" dirty="0">
              <a:solidFill>
                <a:schemeClr val="bg1"/>
              </a:solidFill>
              <a:latin typeface="Arial" panose="020B0604020202020204" pitchFamily="34" charset="0"/>
              <a:ea typeface="Calibri" panose="020F0502020204030204" pitchFamily="34" charset="0"/>
              <a:cs typeface="Arial" panose="020B0604020202020204" pitchFamily="34" charset="0"/>
            </a:endParaRPr>
          </a:p>
        </p:txBody>
      </p:sp>
      <p:sp>
        <p:nvSpPr>
          <p:cNvPr id="2" name="Dikdörtgen 1"/>
          <p:cNvSpPr/>
          <p:nvPr/>
        </p:nvSpPr>
        <p:spPr>
          <a:xfrm>
            <a:off x="2897080" y="1506287"/>
            <a:ext cx="6096000" cy="900246"/>
          </a:xfrm>
          <a:prstGeom prst="rect">
            <a:avLst/>
          </a:prstGeom>
        </p:spPr>
        <p:txBody>
          <a:bodyPr>
            <a:spAutoFit/>
          </a:bodyPr>
          <a:lstStyle/>
          <a:p>
            <a:pPr algn="ctr">
              <a:spcBef>
                <a:spcPts val="1200"/>
              </a:spcBef>
              <a:spcAft>
                <a:spcPts val="300"/>
              </a:spcAft>
            </a:pPr>
            <a:r>
              <a:rPr lang="tr-TR" sz="2000" b="1" kern="1600" dirty="0">
                <a:solidFill>
                  <a:schemeClr val="accent1">
                    <a:lumMod val="60000"/>
                    <a:lumOff val="40000"/>
                  </a:schemeClr>
                </a:solidFill>
                <a:latin typeface="Arial" panose="020B0604020202020204" pitchFamily="34" charset="0"/>
                <a:cs typeface="Arial" panose="020B0604020202020204" pitchFamily="34" charset="0"/>
              </a:rPr>
              <a:t>BURDUR İL EMNİYET MÜDÜRLÜĞÜ   </a:t>
            </a:r>
          </a:p>
          <a:p>
            <a:pPr algn="ctr">
              <a:spcBef>
                <a:spcPts val="1200"/>
              </a:spcBef>
              <a:spcAft>
                <a:spcPts val="300"/>
              </a:spcAft>
            </a:pPr>
            <a:r>
              <a:rPr lang="tr-TR" sz="2000" b="1" u="sng" kern="1600" dirty="0">
                <a:solidFill>
                  <a:schemeClr val="accent1">
                    <a:lumMod val="60000"/>
                    <a:lumOff val="40000"/>
                  </a:schemeClr>
                </a:solidFill>
                <a:latin typeface="Arial" panose="020B0604020202020204" pitchFamily="34" charset="0"/>
                <a:cs typeface="Arial" panose="020B0604020202020204" pitchFamily="34" charset="0"/>
              </a:rPr>
              <a:t>BİLGİLENDİRİYOR! ! !</a:t>
            </a:r>
            <a:endParaRPr lang="tr-TR" sz="2000" b="1" u="sng" kern="1600" dirty="0">
              <a:solidFill>
                <a:schemeClr val="accent1">
                  <a:lumMod val="60000"/>
                  <a:lumOff val="40000"/>
                </a:schemeClr>
              </a:solidFill>
              <a:effectLst/>
              <a:latin typeface="Arial" panose="020B0604020202020204" pitchFamily="34" charset="0"/>
              <a:cs typeface="Arial" panose="020B0604020202020204" pitchFamily="34" charset="0"/>
            </a:endParaRPr>
          </a:p>
        </p:txBody>
      </p:sp>
      <p:pic>
        <p:nvPicPr>
          <p:cNvPr id="11" name="Resim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62234" y="0"/>
            <a:ext cx="1180407" cy="1180407"/>
          </a:xfrm>
          <a:prstGeom prst="rect">
            <a:avLst/>
          </a:prstGeom>
        </p:spPr>
      </p:pic>
      <p:pic>
        <p:nvPicPr>
          <p:cNvPr id="12" name="Resim 11">
            <a:extLst>
              <a:ext uri="{FF2B5EF4-FFF2-40B4-BE49-F238E27FC236}">
                <a16:creationId xmlns:a16="http://schemas.microsoft.com/office/drawing/2014/main" id="{AFA87606-ECF6-4BB5-9922-93736A13EC0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883753" y="0"/>
            <a:ext cx="1180407" cy="1180407"/>
          </a:xfrm>
          <a:prstGeom prst="rect">
            <a:avLst/>
          </a:prstGeom>
        </p:spPr>
      </p:pic>
      <p:pic>
        <p:nvPicPr>
          <p:cNvPr id="13" name="Resim 12">
            <a:extLst>
              <a:ext uri="{FF2B5EF4-FFF2-40B4-BE49-F238E27FC236}">
                <a16:creationId xmlns:a16="http://schemas.microsoft.com/office/drawing/2014/main" id="{5DA3F3B5-FF5C-4BCA-946F-83047741D34B}"/>
              </a:ext>
            </a:extLst>
          </p:cNvPr>
          <p:cNvPicPr>
            <a:picLocks noChangeAspect="1"/>
          </p:cNvPicPr>
          <p:nvPr/>
        </p:nvPicPr>
        <p:blipFill>
          <a:blip r:embed="rId4"/>
          <a:stretch>
            <a:fillRect/>
          </a:stretch>
        </p:blipFill>
        <p:spPr>
          <a:xfrm>
            <a:off x="9577007" y="27805"/>
            <a:ext cx="1182727" cy="1122475"/>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3709509883"/>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68</TotalTime>
  <Words>63</Words>
  <Application>Microsoft Office PowerPoint</Application>
  <PresentationFormat>Geniş ekran</PresentationFormat>
  <Paragraphs>5</Paragraphs>
  <Slides>2</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vt:i4>
      </vt:variant>
    </vt:vector>
  </HeadingPairs>
  <TitlesOfParts>
    <vt:vector size="7" baseType="lpstr">
      <vt:lpstr>Arial</vt:lpstr>
      <vt:lpstr>Calibri</vt:lpstr>
      <vt:lpstr>Century Gothic</vt:lpstr>
      <vt:lpstr>Wingdings 3</vt:lpstr>
      <vt:lpstr>Duman</vt:lpstr>
      <vt:lpstr>T.C. BURDUR VALİLLİĞİ İL EMNİYET MÜDÜRLÜĞÜ</vt:lpstr>
      <vt:lpstr>T.C. BURDUR VALİLLİĞİ İL EMNİYET MÜDÜRLÜĞÜ</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T.C. BURDUR VALİLLİĞİ İL EMNİYET MÜDÜRLÜĞÜ</dc:title>
  <dc:creator>SAFA TÖGÜL</dc:creator>
  <cp:lastModifiedBy>pc41</cp:lastModifiedBy>
  <cp:revision>17</cp:revision>
  <cp:lastPrinted>2024-02-02T14:24:16Z</cp:lastPrinted>
  <dcterms:created xsi:type="dcterms:W3CDTF">2024-02-02T14:01:30Z</dcterms:created>
  <dcterms:modified xsi:type="dcterms:W3CDTF">2024-03-05T10:58:36Z</dcterms:modified>
</cp:coreProperties>
</file>