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71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48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44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72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50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74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27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96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86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49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2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926B-B0D3-4D06-9628-C3FB2F8DBFB1}" type="datetimeFigureOut">
              <a:rPr lang="tr-TR" smtClean="0"/>
              <a:t>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48AAE-D25D-462F-B599-BA1D955F3D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80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558441"/>
              </p:ext>
            </p:extLst>
          </p:nvPr>
        </p:nvGraphicFramePr>
        <p:xfrm>
          <a:off x="947057" y="734785"/>
          <a:ext cx="8804208" cy="59191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96">
                  <a:extLst>
                    <a:ext uri="{9D8B030D-6E8A-4147-A177-3AD203B41FA5}">
                      <a16:colId xmlns:a16="http://schemas.microsoft.com/office/drawing/2014/main" val="3148210735"/>
                    </a:ext>
                  </a:extLst>
                </a:gridCol>
                <a:gridCol w="2377120">
                  <a:extLst>
                    <a:ext uri="{9D8B030D-6E8A-4147-A177-3AD203B41FA5}">
                      <a16:colId xmlns:a16="http://schemas.microsoft.com/office/drawing/2014/main" val="2018729910"/>
                    </a:ext>
                  </a:extLst>
                </a:gridCol>
                <a:gridCol w="2735157">
                  <a:extLst>
                    <a:ext uri="{9D8B030D-6E8A-4147-A177-3AD203B41FA5}">
                      <a16:colId xmlns:a16="http://schemas.microsoft.com/office/drawing/2014/main" val="1035515890"/>
                    </a:ext>
                  </a:extLst>
                </a:gridCol>
                <a:gridCol w="2346935">
                  <a:extLst>
                    <a:ext uri="{9D8B030D-6E8A-4147-A177-3AD203B41FA5}">
                      <a16:colId xmlns:a16="http://schemas.microsoft.com/office/drawing/2014/main" val="1312906224"/>
                    </a:ext>
                  </a:extLst>
                </a:gridCol>
              </a:tblGrid>
              <a:tr h="20410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BURDUR MEHMET AKİF ERSOY ÜNİVERSİTESİ VETERİNER FAKÜLTESİ 2020—2021 </a:t>
                      </a:r>
                      <a:r>
                        <a:rPr lang="tr-TR" sz="1200" dirty="0" smtClean="0">
                          <a:effectLst/>
                        </a:rPr>
                        <a:t>ORYANTASYON </a:t>
                      </a:r>
                      <a:r>
                        <a:rPr lang="tr-TR" sz="1200" dirty="0">
                          <a:effectLst/>
                        </a:rPr>
                        <a:t>PROGRAMI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48363"/>
                  </a:ext>
                </a:extLst>
              </a:tr>
              <a:tr h="204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TARİH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SAAT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ETKİNLİK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AÇIKLAMA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2913503340"/>
                  </a:ext>
                </a:extLst>
              </a:tr>
              <a:tr h="612320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12 </a:t>
                      </a:r>
                      <a:r>
                        <a:rPr lang="tr-TR" sz="1200" dirty="0">
                          <a:effectLst/>
                        </a:rPr>
                        <a:t>Ekim 2020, </a:t>
                      </a:r>
                      <a:r>
                        <a:rPr lang="tr-TR" sz="1200" dirty="0" smtClean="0">
                          <a:effectLst/>
                        </a:rPr>
                        <a:t>Pazartesi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10:00-10:20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Prof. Dr. Hakan </a:t>
                      </a:r>
                      <a:r>
                        <a:rPr lang="tr-TR" sz="1200" dirty="0" err="1">
                          <a:effectLst/>
                        </a:rPr>
                        <a:t>ÖNER’in</a:t>
                      </a:r>
                      <a:r>
                        <a:rPr lang="tr-TR" sz="1200" dirty="0">
                          <a:effectLst/>
                        </a:rPr>
                        <a:t> Açılış Konuşması ve </a:t>
                      </a:r>
                      <a:r>
                        <a:rPr lang="tr-TR" sz="1200" dirty="0" smtClean="0">
                          <a:effectLst/>
                        </a:rPr>
                        <a:t>Fakültemizin</a:t>
                      </a:r>
                      <a:r>
                        <a:rPr lang="tr-TR" sz="1200" baseline="0" dirty="0" smtClean="0">
                          <a:effectLst/>
                        </a:rPr>
                        <a:t> Tarihçesi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Dekan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4108989776"/>
                  </a:ext>
                </a:extLst>
              </a:tr>
              <a:tr h="12246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10:30-10:50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Veteriner </a:t>
                      </a:r>
                      <a:r>
                        <a:rPr lang="tr-TR" sz="1200" dirty="0" smtClean="0">
                          <a:effectLst/>
                        </a:rPr>
                        <a:t>Hekimlik Mesleği ve Önemi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Dr. </a:t>
                      </a:r>
                      <a:r>
                        <a:rPr lang="tr-TR" sz="1200" dirty="0" err="1">
                          <a:effectLst/>
                        </a:rPr>
                        <a:t>Öğr</a:t>
                      </a:r>
                      <a:r>
                        <a:rPr lang="tr-TR" sz="1200" dirty="0">
                          <a:effectLst/>
                        </a:rPr>
                        <a:t>. Üyesi Savaş Volkan GENÇ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Veteriner </a:t>
                      </a:r>
                      <a:r>
                        <a:rPr lang="tr-TR" sz="1200" dirty="0">
                          <a:effectLst/>
                        </a:rPr>
                        <a:t>Hekimliği Tarihi ve Deontoloji Anabilim Dalı Başkanı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2226190710"/>
                  </a:ext>
                </a:extLst>
              </a:tr>
              <a:tr h="8164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11:00-11:30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MAKÜ</a:t>
                      </a:r>
                      <a:r>
                        <a:rPr lang="tr-TR" sz="1200" baseline="0" dirty="0" smtClean="0">
                          <a:effectLst/>
                        </a:rPr>
                        <a:t>-VET Eğitim Öğretim Programı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Dr. </a:t>
                      </a:r>
                      <a:r>
                        <a:rPr lang="tr-TR" sz="1200" dirty="0" err="1">
                          <a:effectLst/>
                        </a:rPr>
                        <a:t>Öğr</a:t>
                      </a:r>
                      <a:r>
                        <a:rPr lang="tr-TR" sz="1200" dirty="0">
                          <a:effectLst/>
                        </a:rPr>
                        <a:t>. Üyesi Zafer USTA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Dekan </a:t>
                      </a:r>
                      <a:r>
                        <a:rPr lang="tr-TR" sz="1200" dirty="0">
                          <a:effectLst/>
                        </a:rPr>
                        <a:t>Yardımcısı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2274257618"/>
                  </a:ext>
                </a:extLst>
              </a:tr>
              <a:tr h="81643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11:40-12:00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Veteriner Hekimlik</a:t>
                      </a:r>
                      <a:r>
                        <a:rPr lang="tr-TR" sz="1200" baseline="0" dirty="0" smtClean="0">
                          <a:effectLst/>
                        </a:rPr>
                        <a:t> Eğitiminde </a:t>
                      </a:r>
                      <a:r>
                        <a:rPr lang="tr-TR" sz="1200" baseline="0" dirty="0" err="1" smtClean="0">
                          <a:effectLst/>
                        </a:rPr>
                        <a:t>Erasmus</a:t>
                      </a:r>
                      <a:r>
                        <a:rPr lang="tr-TR" sz="1200" baseline="0" dirty="0" smtClean="0">
                          <a:effectLst/>
                        </a:rPr>
                        <a:t> Programı ve Akreditasyon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Prof. Dr. M. Çağrı KARAKURUM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Dekan </a:t>
                      </a:r>
                      <a:r>
                        <a:rPr lang="tr-TR" sz="1200" dirty="0">
                          <a:effectLst/>
                        </a:rPr>
                        <a:t>Yardımcısı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984008254"/>
                  </a:ext>
                </a:extLst>
              </a:tr>
              <a:tr h="10205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14:30-15:00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MAKÜ-VET</a:t>
                      </a:r>
                      <a:r>
                        <a:rPr lang="tr-TR" sz="1200" baseline="0" dirty="0" smtClean="0">
                          <a:effectLst/>
                        </a:rPr>
                        <a:t> Hayvan H</a:t>
                      </a:r>
                      <a:r>
                        <a:rPr lang="tr-TR" sz="1200" dirty="0" smtClean="0">
                          <a:effectLst/>
                        </a:rPr>
                        <a:t>astanesi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Prof</a:t>
                      </a:r>
                      <a:r>
                        <a:rPr lang="tr-TR" sz="1200" dirty="0">
                          <a:effectLst/>
                        </a:rPr>
                        <a:t>. Dr. Ali Reha AĞAOĞLU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Hayvan </a:t>
                      </a:r>
                      <a:r>
                        <a:rPr lang="tr-TR" sz="1200" dirty="0">
                          <a:effectLst/>
                        </a:rPr>
                        <a:t>Hastanesi Başhekimi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336251792"/>
                  </a:ext>
                </a:extLst>
              </a:tr>
              <a:tr h="10205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15:10-15:40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Biyogüvenlik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endParaRPr lang="tr-TR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Dr</a:t>
                      </a:r>
                      <a:r>
                        <a:rPr lang="tr-TR" sz="1200" dirty="0">
                          <a:effectLst/>
                        </a:rPr>
                        <a:t>. </a:t>
                      </a:r>
                      <a:r>
                        <a:rPr lang="tr-TR" sz="1200" dirty="0" err="1">
                          <a:effectLst/>
                        </a:rPr>
                        <a:t>Öğr</a:t>
                      </a:r>
                      <a:r>
                        <a:rPr lang="tr-TR" sz="1200" dirty="0">
                          <a:effectLst/>
                        </a:rPr>
                        <a:t>. Üyesi Özlem ŞAHAN YAPICIER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 smtClean="0">
                          <a:effectLst/>
                        </a:rPr>
                        <a:t>Biyogüvenlik</a:t>
                      </a:r>
                      <a:r>
                        <a:rPr lang="tr-TR" sz="1200" dirty="0" smtClean="0">
                          <a:effectLst/>
                        </a:rPr>
                        <a:t> </a:t>
                      </a:r>
                      <a:r>
                        <a:rPr lang="tr-TR" sz="1200" dirty="0">
                          <a:effectLst/>
                        </a:rPr>
                        <a:t>Komisyonu </a:t>
                      </a:r>
                      <a:r>
                        <a:rPr lang="tr-TR" sz="1200" dirty="0" smtClean="0">
                          <a:effectLst/>
                        </a:rPr>
                        <a:t>Üyesi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79" marR="52579" marT="0" marB="0"/>
                </a:tc>
                <a:extLst>
                  <a:ext uri="{0D108BD9-81ED-4DB2-BD59-A6C34878D82A}">
                    <a16:rowId xmlns:a16="http://schemas.microsoft.com/office/drawing/2014/main" val="1779427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570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113</Words>
  <Application>Microsoft Office PowerPoint</Application>
  <PresentationFormat>Geniş ekran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zafer usta</dc:creator>
  <cp:lastModifiedBy>Hakan ÇETİN</cp:lastModifiedBy>
  <cp:revision>7</cp:revision>
  <cp:lastPrinted>2020-09-30T08:12:23Z</cp:lastPrinted>
  <dcterms:created xsi:type="dcterms:W3CDTF">2020-09-30T08:11:39Z</dcterms:created>
  <dcterms:modified xsi:type="dcterms:W3CDTF">2020-10-07T11:19:47Z</dcterms:modified>
</cp:coreProperties>
</file>