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1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8" r:id="rId15"/>
    <p:sldId id="279" r:id="rId16"/>
    <p:sldId id="280" r:id="rId17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1141" y="771271"/>
            <a:ext cx="8141716" cy="10312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erasmus@yildiz.edu.tr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erasmus@yildiz.edu.tr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676400"/>
            <a:ext cx="7566659" cy="22281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75690" algn="ctr">
              <a:lnSpc>
                <a:spcPct val="100000"/>
              </a:lnSpc>
              <a:spcBef>
                <a:spcPts val="95"/>
              </a:spcBef>
            </a:pPr>
            <a:r>
              <a:rPr lang="tr-TR" sz="3600" spc="-509" dirty="0" smtClean="0"/>
              <a:t/>
            </a:r>
            <a:br>
              <a:rPr lang="tr-TR" sz="3600" spc="-509" dirty="0" smtClean="0"/>
            </a:br>
            <a:r>
              <a:rPr sz="3600" spc="-509" dirty="0" smtClean="0"/>
              <a:t>ERASMUS+ </a:t>
            </a:r>
            <a:r>
              <a:rPr sz="3600" spc="-530" dirty="0" smtClean="0"/>
              <a:t>ÖĞRENCİ</a:t>
            </a:r>
            <a:r>
              <a:rPr lang="tr-TR" sz="3600" spc="-530" dirty="0" smtClean="0"/>
              <a:t> </a:t>
            </a:r>
            <a:r>
              <a:rPr sz="3600" spc="-465" dirty="0" smtClean="0"/>
              <a:t>HAREKETLİLİĞİ  </a:t>
            </a:r>
            <a:r>
              <a:rPr sz="3600" spc="-480" dirty="0" smtClean="0"/>
              <a:t>BAŞVURULARI</a:t>
            </a:r>
            <a:r>
              <a:rPr lang="tr-TR" sz="3600" spc="-480" dirty="0" smtClean="0"/>
              <a:t> </a:t>
            </a:r>
            <a:r>
              <a:rPr sz="3600" spc="-495" dirty="0" smtClean="0"/>
              <a:t>OTOMASYON</a:t>
            </a:r>
            <a:r>
              <a:rPr sz="3600" spc="-595" dirty="0" smtClean="0"/>
              <a:t> </a:t>
            </a:r>
            <a:r>
              <a:rPr sz="3600" spc="-440" dirty="0" smtClean="0"/>
              <a:t>SİSTEMİ</a:t>
            </a:r>
            <a:r>
              <a:rPr lang="tr-TR" sz="3600" dirty="0"/>
              <a:t> </a:t>
            </a:r>
            <a:r>
              <a:rPr sz="3600" spc="-345" dirty="0" smtClean="0"/>
              <a:t>KULLANIM</a:t>
            </a:r>
            <a:r>
              <a:rPr sz="3600" spc="-185" dirty="0" smtClean="0"/>
              <a:t> </a:t>
            </a:r>
            <a:r>
              <a:rPr sz="3600" spc="-430" dirty="0" smtClean="0"/>
              <a:t>KILAVUZU</a:t>
            </a:r>
            <a:endParaRPr sz="3600" dirty="0"/>
          </a:p>
        </p:txBody>
      </p:sp>
      <p:sp>
        <p:nvSpPr>
          <p:cNvPr id="3" name="object 3"/>
          <p:cNvSpPr/>
          <p:nvPr/>
        </p:nvSpPr>
        <p:spPr>
          <a:xfrm>
            <a:off x="6366620" y="5583300"/>
            <a:ext cx="2191357" cy="5313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28744" y="5516879"/>
            <a:ext cx="1252727" cy="6614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67711" y="5516879"/>
            <a:ext cx="1179576" cy="6476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94001" y="2732912"/>
            <a:ext cx="446087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95"/>
              </a:spcBef>
            </a:pPr>
            <a:r>
              <a:rPr sz="1600" spc="-45" dirty="0">
                <a:latin typeface="Arial"/>
                <a:cs typeface="Arial"/>
              </a:rPr>
              <a:t>Mevcut </a:t>
            </a:r>
            <a:r>
              <a:rPr sz="1600" spc="-60" dirty="0">
                <a:latin typeface="Arial"/>
                <a:cs typeface="Arial"/>
              </a:rPr>
              <a:t>öğrenim </a:t>
            </a:r>
            <a:r>
              <a:rPr sz="1600" spc="-85" dirty="0">
                <a:latin typeface="Arial"/>
                <a:cs typeface="Arial"/>
              </a:rPr>
              <a:t>kademenizde </a:t>
            </a:r>
            <a:r>
              <a:rPr sz="1600" spc="-20" dirty="0">
                <a:latin typeface="Arial"/>
                <a:cs typeface="Arial"/>
              </a:rPr>
              <a:t>ilk </a:t>
            </a:r>
            <a:r>
              <a:rPr sz="1600" spc="-75" dirty="0">
                <a:latin typeface="Arial"/>
                <a:cs typeface="Arial"/>
              </a:rPr>
              <a:t>defa </a:t>
            </a:r>
            <a:r>
              <a:rPr sz="1600" spc="-80" dirty="0">
                <a:latin typeface="Arial"/>
                <a:cs typeface="Arial"/>
              </a:rPr>
              <a:t>başvuru  </a:t>
            </a:r>
            <a:r>
              <a:rPr sz="1600" spc="-95" dirty="0">
                <a:latin typeface="Arial"/>
                <a:cs typeface="Arial"/>
              </a:rPr>
              <a:t>yapıyorsanız, </a:t>
            </a:r>
            <a:r>
              <a:rPr sz="1600" spc="-60" dirty="0">
                <a:latin typeface="Arial"/>
                <a:cs typeface="Arial"/>
              </a:rPr>
              <a:t>diğer </a:t>
            </a:r>
            <a:r>
              <a:rPr sz="1600" spc="-30" dirty="0">
                <a:latin typeface="Arial"/>
                <a:cs typeface="Arial"/>
              </a:rPr>
              <a:t>bilgileri kontrol </a:t>
            </a:r>
            <a:r>
              <a:rPr sz="1600" spc="-75" dirty="0">
                <a:latin typeface="Arial"/>
                <a:cs typeface="Arial"/>
              </a:rPr>
              <a:t>ederek «</a:t>
            </a:r>
            <a:r>
              <a:rPr sz="1600" spc="-75" dirty="0">
                <a:solidFill>
                  <a:srgbClr val="FF0000"/>
                </a:solidFill>
                <a:latin typeface="Arial"/>
                <a:cs typeface="Arial"/>
              </a:rPr>
              <a:t>başvuruyu  </a:t>
            </a:r>
            <a:r>
              <a:rPr sz="1600" spc="-65" dirty="0">
                <a:solidFill>
                  <a:srgbClr val="FF0000"/>
                </a:solidFill>
                <a:latin typeface="Arial"/>
                <a:cs typeface="Arial"/>
              </a:rPr>
              <a:t>tamamla</a:t>
            </a:r>
            <a:r>
              <a:rPr sz="1600" spc="-65" dirty="0">
                <a:latin typeface="Arial"/>
                <a:cs typeface="Arial"/>
              </a:rPr>
              <a:t>»yı</a:t>
            </a:r>
            <a:r>
              <a:rPr sz="1600" spc="-100" dirty="0">
                <a:latin typeface="Arial"/>
                <a:cs typeface="Arial"/>
              </a:rPr>
              <a:t> </a:t>
            </a:r>
            <a:r>
              <a:rPr sz="1600" spc="-85" dirty="0">
                <a:latin typeface="Arial"/>
                <a:cs typeface="Arial"/>
              </a:rPr>
              <a:t>seçin.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3088" y="656844"/>
            <a:ext cx="8500872" cy="1839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14094" y="2210561"/>
            <a:ext cx="893444" cy="338455"/>
          </a:xfrm>
          <a:custGeom>
            <a:avLst/>
            <a:gdLst/>
            <a:ahLst/>
            <a:cxnLst/>
            <a:rect l="l" t="t" r="r" b="b"/>
            <a:pathLst>
              <a:path w="893444" h="338455">
                <a:moveTo>
                  <a:pt x="0" y="169163"/>
                </a:moveTo>
                <a:lnTo>
                  <a:pt x="18904" y="120290"/>
                </a:lnTo>
                <a:lnTo>
                  <a:pt x="71933" y="77032"/>
                </a:lnTo>
                <a:lnTo>
                  <a:pt x="109519" y="58161"/>
                </a:lnTo>
                <a:lnTo>
                  <a:pt x="153565" y="41477"/>
                </a:lnTo>
                <a:lnTo>
                  <a:pt x="203381" y="27241"/>
                </a:lnTo>
                <a:lnTo>
                  <a:pt x="258276" y="15715"/>
                </a:lnTo>
                <a:lnTo>
                  <a:pt x="317559" y="7158"/>
                </a:lnTo>
                <a:lnTo>
                  <a:pt x="380541" y="1833"/>
                </a:lnTo>
                <a:lnTo>
                  <a:pt x="446531" y="0"/>
                </a:lnTo>
                <a:lnTo>
                  <a:pt x="512522" y="1833"/>
                </a:lnTo>
                <a:lnTo>
                  <a:pt x="575504" y="7158"/>
                </a:lnTo>
                <a:lnTo>
                  <a:pt x="634787" y="15715"/>
                </a:lnTo>
                <a:lnTo>
                  <a:pt x="689682" y="27241"/>
                </a:lnTo>
                <a:lnTo>
                  <a:pt x="739498" y="41477"/>
                </a:lnTo>
                <a:lnTo>
                  <a:pt x="783544" y="58161"/>
                </a:lnTo>
                <a:lnTo>
                  <a:pt x="821130" y="77032"/>
                </a:lnTo>
                <a:lnTo>
                  <a:pt x="874159" y="120290"/>
                </a:lnTo>
                <a:lnTo>
                  <a:pt x="893063" y="169163"/>
                </a:lnTo>
                <a:lnTo>
                  <a:pt x="888222" y="194172"/>
                </a:lnTo>
                <a:lnTo>
                  <a:pt x="851565" y="240498"/>
                </a:lnTo>
                <a:lnTo>
                  <a:pt x="783544" y="280166"/>
                </a:lnTo>
                <a:lnTo>
                  <a:pt x="739498" y="296850"/>
                </a:lnTo>
                <a:lnTo>
                  <a:pt x="689682" y="311086"/>
                </a:lnTo>
                <a:lnTo>
                  <a:pt x="634787" y="322612"/>
                </a:lnTo>
                <a:lnTo>
                  <a:pt x="575504" y="331169"/>
                </a:lnTo>
                <a:lnTo>
                  <a:pt x="512522" y="336494"/>
                </a:lnTo>
                <a:lnTo>
                  <a:pt x="446531" y="338327"/>
                </a:lnTo>
                <a:lnTo>
                  <a:pt x="380541" y="336494"/>
                </a:lnTo>
                <a:lnTo>
                  <a:pt x="317559" y="331169"/>
                </a:lnTo>
                <a:lnTo>
                  <a:pt x="258276" y="322612"/>
                </a:lnTo>
                <a:lnTo>
                  <a:pt x="203381" y="311086"/>
                </a:lnTo>
                <a:lnTo>
                  <a:pt x="153565" y="296850"/>
                </a:lnTo>
                <a:lnTo>
                  <a:pt x="109519" y="280166"/>
                </a:lnTo>
                <a:lnTo>
                  <a:pt x="71933" y="261295"/>
                </a:lnTo>
                <a:lnTo>
                  <a:pt x="18904" y="218037"/>
                </a:lnTo>
                <a:lnTo>
                  <a:pt x="0" y="169163"/>
                </a:lnTo>
                <a:close/>
              </a:path>
            </a:pathLst>
          </a:custGeom>
          <a:ln w="2895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88870" y="2405633"/>
            <a:ext cx="2540" cy="596900"/>
          </a:xfrm>
          <a:custGeom>
            <a:avLst/>
            <a:gdLst/>
            <a:ahLst/>
            <a:cxnLst/>
            <a:rect l="l" t="t" r="r" b="b"/>
            <a:pathLst>
              <a:path w="2539" h="596900">
                <a:moveTo>
                  <a:pt x="2159" y="0"/>
                </a:moveTo>
                <a:lnTo>
                  <a:pt x="0" y="596645"/>
                </a:lnTo>
              </a:path>
            </a:pathLst>
          </a:custGeom>
          <a:ln w="2895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64741" y="1543050"/>
            <a:ext cx="893444" cy="314325"/>
          </a:xfrm>
          <a:custGeom>
            <a:avLst/>
            <a:gdLst/>
            <a:ahLst/>
            <a:cxnLst/>
            <a:rect l="l" t="t" r="r" b="b"/>
            <a:pathLst>
              <a:path w="893444" h="314325">
                <a:moveTo>
                  <a:pt x="0" y="156972"/>
                </a:moveTo>
                <a:lnTo>
                  <a:pt x="18904" y="111618"/>
                </a:lnTo>
                <a:lnTo>
                  <a:pt x="71933" y="71478"/>
                </a:lnTo>
                <a:lnTo>
                  <a:pt x="109519" y="53967"/>
                </a:lnTo>
                <a:lnTo>
                  <a:pt x="153565" y="38486"/>
                </a:lnTo>
                <a:lnTo>
                  <a:pt x="203381" y="25277"/>
                </a:lnTo>
                <a:lnTo>
                  <a:pt x="258276" y="14581"/>
                </a:lnTo>
                <a:lnTo>
                  <a:pt x="317559" y="6642"/>
                </a:lnTo>
                <a:lnTo>
                  <a:pt x="380541" y="1700"/>
                </a:lnTo>
                <a:lnTo>
                  <a:pt x="446532" y="0"/>
                </a:lnTo>
                <a:lnTo>
                  <a:pt x="512522" y="1700"/>
                </a:lnTo>
                <a:lnTo>
                  <a:pt x="575504" y="6642"/>
                </a:lnTo>
                <a:lnTo>
                  <a:pt x="634787" y="14581"/>
                </a:lnTo>
                <a:lnTo>
                  <a:pt x="689682" y="25277"/>
                </a:lnTo>
                <a:lnTo>
                  <a:pt x="739498" y="38486"/>
                </a:lnTo>
                <a:lnTo>
                  <a:pt x="783544" y="53967"/>
                </a:lnTo>
                <a:lnTo>
                  <a:pt x="821130" y="71478"/>
                </a:lnTo>
                <a:lnTo>
                  <a:pt x="874159" y="111618"/>
                </a:lnTo>
                <a:lnTo>
                  <a:pt x="893064" y="156972"/>
                </a:lnTo>
                <a:lnTo>
                  <a:pt x="888222" y="180178"/>
                </a:lnTo>
                <a:lnTo>
                  <a:pt x="851565" y="223168"/>
                </a:lnTo>
                <a:lnTo>
                  <a:pt x="783544" y="259976"/>
                </a:lnTo>
                <a:lnTo>
                  <a:pt x="739498" y="275457"/>
                </a:lnTo>
                <a:lnTo>
                  <a:pt x="689682" y="288666"/>
                </a:lnTo>
                <a:lnTo>
                  <a:pt x="634787" y="299362"/>
                </a:lnTo>
                <a:lnTo>
                  <a:pt x="575504" y="307301"/>
                </a:lnTo>
                <a:lnTo>
                  <a:pt x="512522" y="312243"/>
                </a:lnTo>
                <a:lnTo>
                  <a:pt x="446532" y="313944"/>
                </a:lnTo>
                <a:lnTo>
                  <a:pt x="380541" y="312243"/>
                </a:lnTo>
                <a:lnTo>
                  <a:pt x="317559" y="307301"/>
                </a:lnTo>
                <a:lnTo>
                  <a:pt x="258276" y="299362"/>
                </a:lnTo>
                <a:lnTo>
                  <a:pt x="203381" y="288666"/>
                </a:lnTo>
                <a:lnTo>
                  <a:pt x="153565" y="275457"/>
                </a:lnTo>
                <a:lnTo>
                  <a:pt x="109519" y="259976"/>
                </a:lnTo>
                <a:lnTo>
                  <a:pt x="71933" y="242465"/>
                </a:lnTo>
                <a:lnTo>
                  <a:pt x="18904" y="202325"/>
                </a:lnTo>
                <a:lnTo>
                  <a:pt x="0" y="156972"/>
                </a:lnTo>
                <a:close/>
              </a:path>
            </a:pathLst>
          </a:custGeom>
          <a:ln w="38100">
            <a:solidFill>
              <a:srgbClr val="0054F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70026" y="4583684"/>
            <a:ext cx="4138295" cy="151257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99085" marR="5080" indent="-287020">
              <a:lnSpc>
                <a:spcPts val="1630"/>
              </a:lnSpc>
              <a:spcBef>
                <a:spcPts val="390"/>
              </a:spcBef>
              <a:buClr>
                <a:srgbClr val="0054FD"/>
              </a:buClr>
              <a:buChar char="•"/>
              <a:tabLst>
                <a:tab pos="299085" algn="l"/>
                <a:tab pos="299720" algn="l"/>
              </a:tabLst>
            </a:pPr>
            <a:r>
              <a:rPr sz="1600" spc="-90" dirty="0">
                <a:solidFill>
                  <a:srgbClr val="404040"/>
                </a:solidFill>
                <a:latin typeface="Arial"/>
                <a:cs typeface="Arial"/>
              </a:rPr>
              <a:t>Mevcut</a:t>
            </a:r>
            <a:r>
              <a:rPr sz="1600" spc="-19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Arial"/>
                <a:cs typeface="Arial"/>
              </a:rPr>
              <a:t>öğrenim</a:t>
            </a:r>
            <a:r>
              <a:rPr sz="1600" spc="-19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130" dirty="0">
                <a:solidFill>
                  <a:srgbClr val="404040"/>
                </a:solidFill>
                <a:latin typeface="Arial"/>
                <a:cs typeface="Arial"/>
              </a:rPr>
              <a:t>kademenizde</a:t>
            </a:r>
            <a:r>
              <a:rPr sz="1600" spc="-20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125" dirty="0">
                <a:solidFill>
                  <a:srgbClr val="404040"/>
                </a:solidFill>
                <a:latin typeface="Arial"/>
                <a:cs typeface="Arial"/>
              </a:rPr>
              <a:t>daha</a:t>
            </a:r>
            <a:r>
              <a:rPr sz="1600" spc="-21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120" dirty="0">
                <a:solidFill>
                  <a:srgbClr val="404040"/>
                </a:solidFill>
                <a:latin typeface="Arial"/>
                <a:cs typeface="Arial"/>
              </a:rPr>
              <a:t>önce</a:t>
            </a:r>
            <a:r>
              <a:rPr sz="1600" spc="-18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120" dirty="0">
                <a:solidFill>
                  <a:srgbClr val="404040"/>
                </a:solidFill>
                <a:latin typeface="Arial"/>
                <a:cs typeface="Arial"/>
              </a:rPr>
              <a:t>başvuru  </a:t>
            </a:r>
            <a:r>
              <a:rPr sz="1600" spc="-135" dirty="0">
                <a:solidFill>
                  <a:srgbClr val="404040"/>
                </a:solidFill>
                <a:latin typeface="Arial"/>
                <a:cs typeface="Arial"/>
              </a:rPr>
              <a:t>yaptıysanız </a:t>
            </a:r>
            <a:r>
              <a:rPr sz="1600" spc="-120" dirty="0">
                <a:solidFill>
                  <a:srgbClr val="404040"/>
                </a:solidFill>
                <a:latin typeface="Arial"/>
                <a:cs typeface="Arial"/>
              </a:rPr>
              <a:t>ve sisteme </a:t>
            </a:r>
            <a:r>
              <a:rPr sz="1600" spc="-75" dirty="0">
                <a:solidFill>
                  <a:srgbClr val="404040"/>
                </a:solidFill>
                <a:latin typeface="Arial"/>
                <a:cs typeface="Arial"/>
              </a:rPr>
              <a:t>ön </a:t>
            </a:r>
            <a:r>
              <a:rPr sz="1600" spc="-120" dirty="0">
                <a:solidFill>
                  <a:srgbClr val="404040"/>
                </a:solidFill>
                <a:latin typeface="Arial"/>
                <a:cs typeface="Arial"/>
              </a:rPr>
              <a:t>başvuru </a:t>
            </a:r>
            <a:r>
              <a:rPr sz="1600" spc="-80" dirty="0">
                <a:solidFill>
                  <a:srgbClr val="404040"/>
                </a:solidFill>
                <a:latin typeface="Arial"/>
                <a:cs typeface="Arial"/>
              </a:rPr>
              <a:t>formunu  </a:t>
            </a:r>
            <a:r>
              <a:rPr sz="1600" spc="-100" dirty="0">
                <a:solidFill>
                  <a:srgbClr val="404040"/>
                </a:solidFill>
                <a:latin typeface="Arial"/>
                <a:cs typeface="Arial"/>
              </a:rPr>
              <a:t>doldurmadan</a:t>
            </a:r>
            <a:r>
              <a:rPr sz="1600" spc="-22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105" dirty="0">
                <a:solidFill>
                  <a:srgbClr val="404040"/>
                </a:solidFill>
                <a:latin typeface="Arial"/>
                <a:cs typeface="Arial"/>
              </a:rPr>
              <a:t>doğrudan</a:t>
            </a:r>
            <a:r>
              <a:rPr sz="1600" spc="-19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Arial"/>
                <a:cs typeface="Arial"/>
              </a:rPr>
              <a:t>giriş</a:t>
            </a:r>
            <a:r>
              <a:rPr sz="1600" spc="-21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130" dirty="0">
                <a:solidFill>
                  <a:srgbClr val="404040"/>
                </a:solidFill>
                <a:latin typeface="Arial"/>
                <a:cs typeface="Arial"/>
              </a:rPr>
              <a:t>yaptıysanız:</a:t>
            </a:r>
            <a:endParaRPr sz="1600">
              <a:latin typeface="Arial"/>
              <a:cs typeface="Arial"/>
            </a:endParaRPr>
          </a:p>
          <a:p>
            <a:pPr marL="299085" indent="-287020">
              <a:lnSpc>
                <a:spcPts val="1485"/>
              </a:lnSpc>
              <a:buClr>
                <a:srgbClr val="0054FD"/>
              </a:buClr>
              <a:buChar char="•"/>
              <a:tabLst>
                <a:tab pos="299085" algn="l"/>
                <a:tab pos="299720" algn="l"/>
              </a:tabLst>
            </a:pPr>
            <a:r>
              <a:rPr sz="1600" spc="-165" dirty="0">
                <a:solidFill>
                  <a:srgbClr val="404040"/>
                </a:solidFill>
                <a:latin typeface="Arial"/>
                <a:cs typeface="Arial"/>
              </a:rPr>
              <a:t>Sayfanızda</a:t>
            </a:r>
            <a:r>
              <a:rPr sz="1600" spc="-229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Arial"/>
                <a:cs typeface="Arial"/>
              </a:rPr>
              <a:t>bulunan</a:t>
            </a:r>
            <a:r>
              <a:rPr sz="1600" spc="-22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110" dirty="0">
                <a:solidFill>
                  <a:srgbClr val="404040"/>
                </a:solidFill>
                <a:latin typeface="Arial"/>
                <a:cs typeface="Arial"/>
              </a:rPr>
              <a:t>başvuruları</a:t>
            </a:r>
            <a:r>
              <a:rPr sz="1600" spc="-21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Arial"/>
                <a:cs typeface="Arial"/>
              </a:rPr>
              <a:t>kontrol</a:t>
            </a:r>
            <a:r>
              <a:rPr sz="1600" spc="-18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Arial"/>
                <a:cs typeface="Arial"/>
              </a:rPr>
              <a:t>ediniz</a:t>
            </a:r>
            <a:endParaRPr sz="1600">
              <a:latin typeface="Arial"/>
              <a:cs typeface="Arial"/>
            </a:endParaRPr>
          </a:p>
          <a:p>
            <a:pPr marL="299085" marR="408940" indent="-287020">
              <a:lnSpc>
                <a:spcPct val="85100"/>
              </a:lnSpc>
              <a:spcBef>
                <a:spcPts val="145"/>
              </a:spcBef>
              <a:buClr>
                <a:srgbClr val="0054FD"/>
              </a:buClr>
              <a:buChar char="•"/>
              <a:tabLst>
                <a:tab pos="299085" algn="l"/>
                <a:tab pos="299720" algn="l"/>
              </a:tabLst>
            </a:pPr>
            <a:r>
              <a:rPr sz="1600" spc="-125" dirty="0">
                <a:solidFill>
                  <a:srgbClr val="404040"/>
                </a:solidFill>
                <a:latin typeface="Arial"/>
                <a:cs typeface="Arial"/>
              </a:rPr>
              <a:t>2020-2021</a:t>
            </a:r>
            <a:r>
              <a:rPr sz="1600" spc="-16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Arial"/>
                <a:cs typeface="Arial"/>
              </a:rPr>
              <a:t>için</a:t>
            </a:r>
            <a:r>
              <a:rPr sz="1600" spc="-21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Arial"/>
                <a:cs typeface="Arial"/>
              </a:rPr>
              <a:t>istediğiniz</a:t>
            </a:r>
            <a:r>
              <a:rPr sz="1600" spc="-22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Arial"/>
                <a:cs typeface="Arial"/>
              </a:rPr>
              <a:t>faaliyet</a:t>
            </a:r>
            <a:r>
              <a:rPr sz="1600" spc="-22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Arial"/>
                <a:cs typeface="Arial"/>
              </a:rPr>
              <a:t>türünde</a:t>
            </a:r>
            <a:r>
              <a:rPr sz="1600" spc="-19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40" dirty="0">
                <a:solidFill>
                  <a:srgbClr val="404040"/>
                </a:solidFill>
                <a:latin typeface="Arial"/>
                <a:cs typeface="Arial"/>
              </a:rPr>
              <a:t>bir  </a:t>
            </a:r>
            <a:r>
              <a:rPr sz="1600" spc="-120" dirty="0">
                <a:solidFill>
                  <a:srgbClr val="404040"/>
                </a:solidFill>
                <a:latin typeface="Arial"/>
                <a:cs typeface="Arial"/>
              </a:rPr>
              <a:t>başvuru </a:t>
            </a:r>
            <a:r>
              <a:rPr sz="1600" spc="-110" dirty="0">
                <a:solidFill>
                  <a:srgbClr val="404040"/>
                </a:solidFill>
                <a:latin typeface="Arial"/>
                <a:cs typeface="Arial"/>
              </a:rPr>
              <a:t>bulunmuyorsa, </a:t>
            </a:r>
            <a:r>
              <a:rPr sz="1600" spc="-105" dirty="0">
                <a:solidFill>
                  <a:srgbClr val="404040"/>
                </a:solidFill>
                <a:latin typeface="Arial"/>
                <a:cs typeface="Arial"/>
              </a:rPr>
              <a:t>«</a:t>
            </a:r>
            <a:r>
              <a:rPr sz="1600" spc="-105" dirty="0">
                <a:solidFill>
                  <a:srgbClr val="0054FD"/>
                </a:solidFill>
                <a:latin typeface="Arial"/>
                <a:cs typeface="Arial"/>
              </a:rPr>
              <a:t>yeni </a:t>
            </a:r>
            <a:r>
              <a:rPr sz="1600" spc="-120" dirty="0">
                <a:solidFill>
                  <a:srgbClr val="0054FD"/>
                </a:solidFill>
                <a:latin typeface="Arial"/>
                <a:cs typeface="Arial"/>
              </a:rPr>
              <a:t>başvuru </a:t>
            </a:r>
            <a:r>
              <a:rPr sz="1600" spc="-125" dirty="0">
                <a:solidFill>
                  <a:srgbClr val="0054FD"/>
                </a:solidFill>
                <a:latin typeface="Arial"/>
                <a:cs typeface="Arial"/>
              </a:rPr>
              <a:t>yap</a:t>
            </a:r>
            <a:r>
              <a:rPr sz="1600" spc="-125" dirty="0">
                <a:solidFill>
                  <a:srgbClr val="404040"/>
                </a:solidFill>
                <a:latin typeface="Arial"/>
                <a:cs typeface="Arial"/>
              </a:rPr>
              <a:t>»  </a:t>
            </a:r>
            <a:r>
              <a:rPr sz="1600" spc="-130" dirty="0">
                <a:solidFill>
                  <a:srgbClr val="404040"/>
                </a:solidFill>
                <a:latin typeface="Arial"/>
                <a:cs typeface="Arial"/>
              </a:rPr>
              <a:t>seçeneğini</a:t>
            </a:r>
            <a:r>
              <a:rPr sz="1600" spc="-204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600" spc="-125" dirty="0">
                <a:solidFill>
                  <a:srgbClr val="404040"/>
                </a:solidFill>
                <a:latin typeface="Arial"/>
                <a:cs typeface="Arial"/>
              </a:rPr>
              <a:t>seçiniz.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92658" y="4408170"/>
            <a:ext cx="4316095" cy="1731645"/>
          </a:xfrm>
          <a:custGeom>
            <a:avLst/>
            <a:gdLst/>
            <a:ahLst/>
            <a:cxnLst/>
            <a:rect l="l" t="t" r="r" b="b"/>
            <a:pathLst>
              <a:path w="4316095" h="1731645">
                <a:moveTo>
                  <a:pt x="0" y="1731264"/>
                </a:moveTo>
                <a:lnTo>
                  <a:pt x="4315968" y="1731264"/>
                </a:lnTo>
                <a:lnTo>
                  <a:pt x="4315968" y="0"/>
                </a:lnTo>
                <a:lnTo>
                  <a:pt x="0" y="0"/>
                </a:lnTo>
                <a:lnTo>
                  <a:pt x="0" y="1731264"/>
                </a:lnTo>
                <a:close/>
              </a:path>
            </a:pathLst>
          </a:custGeom>
          <a:ln w="28956">
            <a:solidFill>
              <a:srgbClr val="0054F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60626" y="2704338"/>
            <a:ext cx="5133340" cy="838200"/>
          </a:xfrm>
          <a:custGeom>
            <a:avLst/>
            <a:gdLst/>
            <a:ahLst/>
            <a:cxnLst/>
            <a:rect l="l" t="t" r="r" b="b"/>
            <a:pathLst>
              <a:path w="5133340" h="838200">
                <a:moveTo>
                  <a:pt x="0" y="838200"/>
                </a:moveTo>
                <a:lnTo>
                  <a:pt x="5132832" y="838200"/>
                </a:lnTo>
                <a:lnTo>
                  <a:pt x="5132832" y="0"/>
                </a:lnTo>
                <a:lnTo>
                  <a:pt x="0" y="0"/>
                </a:lnTo>
                <a:lnTo>
                  <a:pt x="0" y="838200"/>
                </a:lnTo>
                <a:close/>
              </a:path>
            </a:pathLst>
          </a:custGeom>
          <a:ln w="2895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64741" y="1700022"/>
            <a:ext cx="0" cy="2707640"/>
          </a:xfrm>
          <a:custGeom>
            <a:avLst/>
            <a:gdLst/>
            <a:ahLst/>
            <a:cxnLst/>
            <a:rect l="l" t="t" r="r" b="b"/>
            <a:pathLst>
              <a:path h="2707640">
                <a:moveTo>
                  <a:pt x="0" y="0"/>
                </a:moveTo>
                <a:lnTo>
                  <a:pt x="0" y="2707513"/>
                </a:lnTo>
              </a:path>
            </a:pathLst>
          </a:custGeom>
          <a:ln w="38100">
            <a:solidFill>
              <a:srgbClr val="0054F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23844" y="2299716"/>
            <a:ext cx="445134" cy="139065"/>
          </a:xfrm>
          <a:custGeom>
            <a:avLst/>
            <a:gdLst/>
            <a:ahLst/>
            <a:cxnLst/>
            <a:rect l="l" t="t" r="r" b="b"/>
            <a:pathLst>
              <a:path w="445135" h="139064">
                <a:moveTo>
                  <a:pt x="0" y="138684"/>
                </a:moveTo>
                <a:lnTo>
                  <a:pt x="445008" y="138684"/>
                </a:lnTo>
                <a:lnTo>
                  <a:pt x="445008" y="0"/>
                </a:lnTo>
                <a:lnTo>
                  <a:pt x="0" y="0"/>
                </a:lnTo>
                <a:lnTo>
                  <a:pt x="0" y="13868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431794" y="2245867"/>
            <a:ext cx="22987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Arial"/>
                <a:cs typeface="Arial"/>
              </a:rPr>
              <a:t>2019</a:t>
            </a:r>
            <a:r>
              <a:rPr sz="700" spc="-20" dirty="0">
                <a:latin typeface="Arial"/>
                <a:cs typeface="Arial"/>
              </a:rPr>
              <a:t>-</a:t>
            </a:r>
            <a:endParaRPr sz="700">
              <a:latin typeface="Arial"/>
              <a:cs typeface="Arial"/>
            </a:endParaRPr>
          </a:p>
          <a:p>
            <a:pPr marL="26034">
              <a:lnSpc>
                <a:spcPct val="100000"/>
              </a:lnSpc>
            </a:pPr>
            <a:r>
              <a:rPr sz="700" spc="-45" dirty="0">
                <a:latin typeface="Arial"/>
                <a:cs typeface="Arial"/>
              </a:rPr>
              <a:t>2020</a:t>
            </a:r>
            <a:endParaRPr sz="7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61103" y="2299716"/>
            <a:ext cx="525780" cy="13589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42240">
              <a:lnSpc>
                <a:spcPts val="500"/>
              </a:lnSpc>
            </a:pPr>
            <a:r>
              <a:rPr sz="700" spc="-75" dirty="0">
                <a:latin typeface="Arial"/>
                <a:cs typeface="Arial"/>
              </a:rPr>
              <a:t>Güz</a:t>
            </a:r>
            <a:r>
              <a:rPr sz="700" spc="-125" dirty="0">
                <a:latin typeface="Arial"/>
                <a:cs typeface="Arial"/>
              </a:rPr>
              <a:t> </a:t>
            </a:r>
            <a:r>
              <a:rPr sz="700" spc="-45" dirty="0">
                <a:latin typeface="Arial"/>
                <a:cs typeface="Arial"/>
              </a:rPr>
              <a:t>ve</a:t>
            </a:r>
            <a:endParaRPr sz="700">
              <a:latin typeface="Arial"/>
              <a:cs typeface="Arial"/>
            </a:endParaRPr>
          </a:p>
          <a:p>
            <a:pPr marL="157480">
              <a:lnSpc>
                <a:spcPts val="570"/>
              </a:lnSpc>
            </a:pPr>
            <a:r>
              <a:rPr sz="700" spc="-45" dirty="0">
                <a:latin typeface="Arial"/>
                <a:cs typeface="Arial"/>
              </a:rPr>
              <a:t>Bahar</a:t>
            </a:r>
            <a:endParaRPr sz="7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279135" y="2299716"/>
            <a:ext cx="445134" cy="139065"/>
          </a:xfrm>
          <a:custGeom>
            <a:avLst/>
            <a:gdLst/>
            <a:ahLst/>
            <a:cxnLst/>
            <a:rect l="l" t="t" r="r" b="b"/>
            <a:pathLst>
              <a:path w="445135" h="139064">
                <a:moveTo>
                  <a:pt x="0" y="138684"/>
                </a:moveTo>
                <a:lnTo>
                  <a:pt x="445008" y="138684"/>
                </a:lnTo>
                <a:lnTo>
                  <a:pt x="445008" y="0"/>
                </a:lnTo>
                <a:lnTo>
                  <a:pt x="0" y="0"/>
                </a:lnTo>
                <a:lnTo>
                  <a:pt x="0" y="13868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379465" y="2245867"/>
            <a:ext cx="24701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9690" marR="5080" indent="-47625">
              <a:lnSpc>
                <a:spcPct val="100000"/>
              </a:lnSpc>
              <a:spcBef>
                <a:spcPts val="95"/>
              </a:spcBef>
            </a:pPr>
            <a:r>
              <a:rPr sz="700" spc="-135" dirty="0">
                <a:latin typeface="Arial"/>
                <a:cs typeface="Arial"/>
              </a:rPr>
              <a:t>E</a:t>
            </a:r>
            <a:r>
              <a:rPr sz="700" dirty="0">
                <a:latin typeface="Arial"/>
                <a:cs typeface="Arial"/>
              </a:rPr>
              <a:t>r</a:t>
            </a:r>
            <a:r>
              <a:rPr sz="700" spc="-60" dirty="0">
                <a:latin typeface="Arial"/>
                <a:cs typeface="Arial"/>
              </a:rPr>
              <a:t>a</a:t>
            </a:r>
            <a:r>
              <a:rPr sz="700" spc="-80" dirty="0">
                <a:latin typeface="Arial"/>
                <a:cs typeface="Arial"/>
              </a:rPr>
              <a:t>s</a:t>
            </a:r>
            <a:r>
              <a:rPr sz="700" spc="-20" dirty="0">
                <a:latin typeface="Arial"/>
                <a:cs typeface="Arial"/>
              </a:rPr>
              <a:t>m  </a:t>
            </a:r>
            <a:r>
              <a:rPr sz="700" spc="-60" dirty="0">
                <a:latin typeface="Arial"/>
                <a:cs typeface="Arial"/>
              </a:rPr>
              <a:t>us+</a:t>
            </a:r>
            <a:endParaRPr sz="7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16396" y="2299716"/>
            <a:ext cx="544195" cy="1390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65100">
              <a:lnSpc>
                <a:spcPts val="509"/>
              </a:lnSpc>
            </a:pPr>
            <a:r>
              <a:rPr sz="700" spc="-45" dirty="0">
                <a:latin typeface="Arial"/>
                <a:cs typeface="Arial"/>
              </a:rPr>
              <a:t>Giden</a:t>
            </a:r>
            <a:endParaRPr sz="700">
              <a:latin typeface="Arial"/>
              <a:cs typeface="Arial"/>
            </a:endParaRPr>
          </a:p>
          <a:p>
            <a:pPr marL="133350">
              <a:lnSpc>
                <a:spcPts val="580"/>
              </a:lnSpc>
            </a:pPr>
            <a:r>
              <a:rPr sz="700" spc="-40" dirty="0">
                <a:latin typeface="Arial"/>
                <a:cs typeface="Arial"/>
              </a:rPr>
              <a:t>Öğrenci</a:t>
            </a:r>
            <a:endParaRPr sz="7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234428" y="2299716"/>
            <a:ext cx="407034" cy="13589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ts val="500"/>
              </a:lnSpc>
            </a:pPr>
            <a:r>
              <a:rPr sz="700" spc="-45" dirty="0">
                <a:latin typeface="Arial"/>
                <a:cs typeface="Arial"/>
              </a:rPr>
              <a:t>Öğren</a:t>
            </a:r>
            <a:endParaRPr sz="700">
              <a:latin typeface="Arial"/>
              <a:cs typeface="Arial"/>
            </a:endParaRPr>
          </a:p>
          <a:p>
            <a:pPr marL="3175" algn="ctr">
              <a:lnSpc>
                <a:spcPts val="570"/>
              </a:lnSpc>
            </a:pPr>
            <a:r>
              <a:rPr sz="700" spc="-20" dirty="0">
                <a:latin typeface="Arial"/>
                <a:cs typeface="Arial"/>
              </a:rPr>
              <a:t>im</a:t>
            </a:r>
            <a:endParaRPr sz="7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170164" y="2314955"/>
            <a:ext cx="546100" cy="1390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56210">
              <a:lnSpc>
                <a:spcPts val="509"/>
              </a:lnSpc>
            </a:pPr>
            <a:r>
              <a:rPr sz="700" spc="-35" dirty="0">
                <a:latin typeface="Arial"/>
                <a:cs typeface="Arial"/>
              </a:rPr>
              <a:t>Online</a:t>
            </a:r>
            <a:endParaRPr sz="700">
              <a:latin typeface="Arial"/>
              <a:cs typeface="Arial"/>
            </a:endParaRPr>
          </a:p>
          <a:p>
            <a:pPr marL="165100">
              <a:lnSpc>
                <a:spcPts val="580"/>
              </a:lnSpc>
            </a:pPr>
            <a:r>
              <a:rPr sz="700" spc="-35" dirty="0">
                <a:latin typeface="Arial"/>
                <a:cs typeface="Arial"/>
              </a:rPr>
              <a:t>Kayıtlı</a:t>
            </a:r>
            <a:endParaRPr sz="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564" y="703834"/>
            <a:ext cx="302450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5095" marR="88900" indent="-27940">
              <a:lnSpc>
                <a:spcPct val="100000"/>
              </a:lnSpc>
              <a:spcBef>
                <a:spcPts val="100"/>
              </a:spcBef>
            </a:pPr>
            <a:r>
              <a:rPr sz="1800" spc="-50" dirty="0"/>
              <a:t>Bilgilerinizi giriniz,</a:t>
            </a:r>
            <a:r>
              <a:rPr sz="1800" spc="-155" dirty="0"/>
              <a:t> </a:t>
            </a:r>
            <a:r>
              <a:rPr sz="1800" spc="-65" dirty="0"/>
              <a:t>fotoğrafınızı  yükleyiniz, </a:t>
            </a:r>
            <a:r>
              <a:rPr sz="1800" spc="-105" dirty="0"/>
              <a:t>«Kaydet ve</a:t>
            </a:r>
            <a:r>
              <a:rPr sz="1800" spc="-145" dirty="0"/>
              <a:t> </a:t>
            </a:r>
            <a:r>
              <a:rPr sz="1800" spc="-105" dirty="0"/>
              <a:t>Sonraki</a:t>
            </a:r>
            <a:endParaRPr sz="1800"/>
          </a:p>
          <a:p>
            <a:pPr marL="12700">
              <a:lnSpc>
                <a:spcPct val="100000"/>
              </a:lnSpc>
            </a:pPr>
            <a:r>
              <a:rPr sz="1800" spc="-105" dirty="0"/>
              <a:t>Adıma </a:t>
            </a:r>
            <a:r>
              <a:rPr sz="1800" spc="-150" dirty="0"/>
              <a:t>Geç» </a:t>
            </a:r>
            <a:r>
              <a:rPr sz="1800" spc="-50" dirty="0"/>
              <a:t>butonuna </a:t>
            </a:r>
            <a:r>
              <a:rPr sz="1800" spc="-75" dirty="0"/>
              <a:t>tıklayınız.</a:t>
            </a:r>
            <a:endParaRPr sz="1800"/>
          </a:p>
        </p:txBody>
      </p:sp>
      <p:sp>
        <p:nvSpPr>
          <p:cNvPr id="3" name="object 3"/>
          <p:cNvSpPr/>
          <p:nvPr/>
        </p:nvSpPr>
        <p:spPr>
          <a:xfrm>
            <a:off x="467868" y="1917192"/>
            <a:ext cx="6798564" cy="3948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20164" y="918083"/>
            <a:ext cx="2200275" cy="2787650"/>
          </a:xfrm>
          <a:custGeom>
            <a:avLst/>
            <a:gdLst/>
            <a:ahLst/>
            <a:cxnLst/>
            <a:rect l="l" t="t" r="r" b="b"/>
            <a:pathLst>
              <a:path w="2200275" h="2787650">
                <a:moveTo>
                  <a:pt x="2200275" y="0"/>
                </a:moveTo>
                <a:lnTo>
                  <a:pt x="0" y="2787141"/>
                </a:lnTo>
              </a:path>
            </a:pathLst>
          </a:custGeom>
          <a:ln w="25908">
            <a:solidFill>
              <a:srgbClr val="4AAC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068317" y="261365"/>
            <a:ext cx="3632200" cy="1277620"/>
          </a:xfrm>
          <a:prstGeom prst="rect">
            <a:avLst/>
          </a:prstGeom>
          <a:ln w="25907">
            <a:solidFill>
              <a:srgbClr val="4AACC5"/>
            </a:solidFill>
          </a:ln>
        </p:spPr>
        <p:txBody>
          <a:bodyPr vert="horz" wrap="square" lIns="0" tIns="15875" rIns="0" bIns="0" rtlCol="0">
            <a:spAutoFit/>
          </a:bodyPr>
          <a:lstStyle/>
          <a:p>
            <a:pPr marL="187960" marR="180975" indent="635" algn="ctr">
              <a:lnSpc>
                <a:spcPct val="100000"/>
              </a:lnSpc>
              <a:spcBef>
                <a:spcPts val="125"/>
              </a:spcBef>
            </a:pPr>
            <a:r>
              <a:rPr sz="1600" spc="-125" dirty="0">
                <a:latin typeface="Arial"/>
                <a:cs typeface="Arial"/>
              </a:rPr>
              <a:t>Özel </a:t>
            </a:r>
            <a:r>
              <a:rPr sz="1600" spc="-45" dirty="0">
                <a:latin typeface="Arial"/>
                <a:cs typeface="Arial"/>
              </a:rPr>
              <a:t>ihtiyaç </a:t>
            </a:r>
            <a:r>
              <a:rPr sz="1600" spc="-70" dirty="0">
                <a:latin typeface="Arial"/>
                <a:cs typeface="Arial"/>
              </a:rPr>
              <a:t>sahibi </a:t>
            </a:r>
            <a:r>
              <a:rPr sz="1600" spc="-60" dirty="0">
                <a:latin typeface="Arial"/>
                <a:cs typeface="Arial"/>
              </a:rPr>
              <a:t>(fiziksel </a:t>
            </a:r>
            <a:r>
              <a:rPr sz="1600" spc="-75" dirty="0">
                <a:latin typeface="Arial"/>
                <a:cs typeface="Arial"/>
              </a:rPr>
              <a:t>engel, </a:t>
            </a:r>
            <a:r>
              <a:rPr sz="1600" spc="-45" dirty="0">
                <a:latin typeface="Arial"/>
                <a:cs typeface="Arial"/>
              </a:rPr>
              <a:t>kronik  </a:t>
            </a:r>
            <a:r>
              <a:rPr sz="1600" spc="-75" dirty="0">
                <a:latin typeface="Arial"/>
                <a:cs typeface="Arial"/>
              </a:rPr>
              <a:t>hastalık </a:t>
            </a:r>
            <a:r>
              <a:rPr sz="1600" spc="-55" dirty="0">
                <a:latin typeface="Arial"/>
                <a:cs typeface="Arial"/>
              </a:rPr>
              <a:t>vb.) </a:t>
            </a:r>
            <a:r>
              <a:rPr sz="1600" spc="-50" dirty="0">
                <a:latin typeface="Arial"/>
                <a:cs typeface="Arial"/>
              </a:rPr>
              <a:t>öğrencilerimizin </a:t>
            </a:r>
            <a:r>
              <a:rPr sz="1600" spc="-95" dirty="0" err="1">
                <a:latin typeface="Arial"/>
                <a:cs typeface="Arial"/>
              </a:rPr>
              <a:t>ayrıca</a:t>
            </a:r>
            <a:r>
              <a:rPr sz="1600" spc="-95" dirty="0">
                <a:latin typeface="Arial"/>
                <a:cs typeface="Arial"/>
              </a:rPr>
              <a:t>  </a:t>
            </a:r>
            <a:r>
              <a:rPr lang="tr-TR" sz="1600" spc="-95" dirty="0" err="1" smtClean="0">
                <a:latin typeface="Arial"/>
                <a:cs typeface="Arial"/>
              </a:rPr>
              <a:t>iro</a:t>
            </a:r>
            <a:r>
              <a:rPr sz="1600" u="heavy" spc="-65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@</a:t>
            </a:r>
            <a:r>
              <a:rPr lang="tr-TR" sz="1600" u="heavy" spc="-65" dirty="0" err="1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mehmetakif</a:t>
            </a:r>
            <a:r>
              <a:rPr sz="1600" u="heavy" spc="-65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.edu.tr</a:t>
            </a:r>
            <a:r>
              <a:rPr sz="1600" spc="-65" dirty="0" smtClean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 </a:t>
            </a:r>
            <a:r>
              <a:rPr sz="1600" spc="-75" dirty="0">
                <a:latin typeface="Arial"/>
                <a:cs typeface="Arial"/>
              </a:rPr>
              <a:t>adresi</a:t>
            </a:r>
            <a:r>
              <a:rPr sz="1600" spc="-160" dirty="0">
                <a:latin typeface="Arial"/>
                <a:cs typeface="Arial"/>
              </a:rPr>
              <a:t> </a:t>
            </a:r>
            <a:r>
              <a:rPr sz="1600" spc="-70" dirty="0">
                <a:latin typeface="Arial"/>
                <a:cs typeface="Arial"/>
              </a:rPr>
              <a:t>üzerinden  </a:t>
            </a:r>
            <a:r>
              <a:rPr sz="1600" spc="-130" dirty="0">
                <a:latin typeface="Arial"/>
                <a:cs typeface="Arial"/>
              </a:rPr>
              <a:t>Erasmus+ </a:t>
            </a:r>
            <a:r>
              <a:rPr sz="1600" spc="-35" dirty="0" err="1" smtClean="0">
                <a:latin typeface="Arial"/>
                <a:cs typeface="Arial"/>
              </a:rPr>
              <a:t>Birimi</a:t>
            </a:r>
            <a:r>
              <a:rPr sz="1600" spc="-35" dirty="0" smtClean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ile </a:t>
            </a:r>
            <a:r>
              <a:rPr sz="1600" spc="-35" dirty="0">
                <a:latin typeface="Arial"/>
                <a:cs typeface="Arial"/>
              </a:rPr>
              <a:t>iletişime  </a:t>
            </a:r>
            <a:r>
              <a:rPr sz="1600" spc="-105" dirty="0">
                <a:latin typeface="Arial"/>
                <a:cs typeface="Arial"/>
              </a:rPr>
              <a:t>geçmesi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spc="-70" dirty="0">
                <a:latin typeface="Arial"/>
                <a:cs typeface="Arial"/>
              </a:rPr>
              <a:t>gerekmektedir.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390638" y="2061210"/>
            <a:ext cx="1728470" cy="3385185"/>
          </a:xfrm>
          <a:custGeom>
            <a:avLst/>
            <a:gdLst/>
            <a:ahLst/>
            <a:cxnLst/>
            <a:rect l="l" t="t" r="r" b="b"/>
            <a:pathLst>
              <a:path w="1728470" h="3385185">
                <a:moveTo>
                  <a:pt x="0" y="1692402"/>
                </a:moveTo>
                <a:lnTo>
                  <a:pt x="569" y="1630355"/>
                </a:lnTo>
                <a:lnTo>
                  <a:pt x="2266" y="1568872"/>
                </a:lnTo>
                <a:lnTo>
                  <a:pt x="5070" y="1507990"/>
                </a:lnTo>
                <a:lnTo>
                  <a:pt x="8961" y="1447747"/>
                </a:lnTo>
                <a:lnTo>
                  <a:pt x="13920" y="1388182"/>
                </a:lnTo>
                <a:lnTo>
                  <a:pt x="19928" y="1329332"/>
                </a:lnTo>
                <a:lnTo>
                  <a:pt x="26966" y="1271236"/>
                </a:lnTo>
                <a:lnTo>
                  <a:pt x="35012" y="1213932"/>
                </a:lnTo>
                <a:lnTo>
                  <a:pt x="44049" y="1157459"/>
                </a:lnTo>
                <a:lnTo>
                  <a:pt x="54057" y="1101855"/>
                </a:lnTo>
                <a:lnTo>
                  <a:pt x="65015" y="1047157"/>
                </a:lnTo>
                <a:lnTo>
                  <a:pt x="76905" y="993404"/>
                </a:lnTo>
                <a:lnTo>
                  <a:pt x="89707" y="940635"/>
                </a:lnTo>
                <a:lnTo>
                  <a:pt x="103401" y="888887"/>
                </a:lnTo>
                <a:lnTo>
                  <a:pt x="117968" y="838200"/>
                </a:lnTo>
                <a:lnTo>
                  <a:pt x="133389" y="788610"/>
                </a:lnTo>
                <a:lnTo>
                  <a:pt x="149644" y="740156"/>
                </a:lnTo>
                <a:lnTo>
                  <a:pt x="166713" y="692877"/>
                </a:lnTo>
                <a:lnTo>
                  <a:pt x="184577" y="646811"/>
                </a:lnTo>
                <a:lnTo>
                  <a:pt x="203216" y="601995"/>
                </a:lnTo>
                <a:lnTo>
                  <a:pt x="222611" y="558469"/>
                </a:lnTo>
                <a:lnTo>
                  <a:pt x="242743" y="516270"/>
                </a:lnTo>
                <a:lnTo>
                  <a:pt x="263591" y="475437"/>
                </a:lnTo>
                <a:lnTo>
                  <a:pt x="285137" y="436008"/>
                </a:lnTo>
                <a:lnTo>
                  <a:pt x="307360" y="398021"/>
                </a:lnTo>
                <a:lnTo>
                  <a:pt x="330242" y="361514"/>
                </a:lnTo>
                <a:lnTo>
                  <a:pt x="353763" y="326526"/>
                </a:lnTo>
                <a:lnTo>
                  <a:pt x="377902" y="293094"/>
                </a:lnTo>
                <a:lnTo>
                  <a:pt x="402642" y="261258"/>
                </a:lnTo>
                <a:lnTo>
                  <a:pt x="427961" y="231055"/>
                </a:lnTo>
                <a:lnTo>
                  <a:pt x="453842" y="202523"/>
                </a:lnTo>
                <a:lnTo>
                  <a:pt x="507206" y="150628"/>
                </a:lnTo>
                <a:lnTo>
                  <a:pt x="562579" y="105877"/>
                </a:lnTo>
                <a:lnTo>
                  <a:pt x="619805" y="68577"/>
                </a:lnTo>
                <a:lnTo>
                  <a:pt x="678726" y="39033"/>
                </a:lnTo>
                <a:lnTo>
                  <a:pt x="739188" y="17552"/>
                </a:lnTo>
                <a:lnTo>
                  <a:pt x="801034" y="4438"/>
                </a:lnTo>
                <a:lnTo>
                  <a:pt x="864107" y="0"/>
                </a:lnTo>
                <a:lnTo>
                  <a:pt x="895788" y="1116"/>
                </a:lnTo>
                <a:lnTo>
                  <a:pt x="958267" y="9930"/>
                </a:lnTo>
                <a:lnTo>
                  <a:pt x="1019441" y="27265"/>
                </a:lnTo>
                <a:lnTo>
                  <a:pt x="1079152" y="52816"/>
                </a:lnTo>
                <a:lnTo>
                  <a:pt x="1137245" y="86276"/>
                </a:lnTo>
                <a:lnTo>
                  <a:pt x="1193564" y="127340"/>
                </a:lnTo>
                <a:lnTo>
                  <a:pt x="1247952" y="175701"/>
                </a:lnTo>
                <a:lnTo>
                  <a:pt x="1300254" y="231055"/>
                </a:lnTo>
                <a:lnTo>
                  <a:pt x="1325573" y="261258"/>
                </a:lnTo>
                <a:lnTo>
                  <a:pt x="1350313" y="293094"/>
                </a:lnTo>
                <a:lnTo>
                  <a:pt x="1374452" y="326526"/>
                </a:lnTo>
                <a:lnTo>
                  <a:pt x="1397973" y="361514"/>
                </a:lnTo>
                <a:lnTo>
                  <a:pt x="1420855" y="398021"/>
                </a:lnTo>
                <a:lnTo>
                  <a:pt x="1443078" y="436008"/>
                </a:lnTo>
                <a:lnTo>
                  <a:pt x="1464624" y="475437"/>
                </a:lnTo>
                <a:lnTo>
                  <a:pt x="1485472" y="516270"/>
                </a:lnTo>
                <a:lnTo>
                  <a:pt x="1505604" y="558469"/>
                </a:lnTo>
                <a:lnTo>
                  <a:pt x="1524999" y="601995"/>
                </a:lnTo>
                <a:lnTo>
                  <a:pt x="1543638" y="646811"/>
                </a:lnTo>
                <a:lnTo>
                  <a:pt x="1561502" y="692877"/>
                </a:lnTo>
                <a:lnTo>
                  <a:pt x="1578571" y="740156"/>
                </a:lnTo>
                <a:lnTo>
                  <a:pt x="1594826" y="788610"/>
                </a:lnTo>
                <a:lnTo>
                  <a:pt x="1610247" y="838199"/>
                </a:lnTo>
                <a:lnTo>
                  <a:pt x="1624814" y="888887"/>
                </a:lnTo>
                <a:lnTo>
                  <a:pt x="1638508" y="940635"/>
                </a:lnTo>
                <a:lnTo>
                  <a:pt x="1651310" y="993404"/>
                </a:lnTo>
                <a:lnTo>
                  <a:pt x="1663200" y="1047157"/>
                </a:lnTo>
                <a:lnTo>
                  <a:pt x="1674158" y="1101855"/>
                </a:lnTo>
                <a:lnTo>
                  <a:pt x="1684166" y="1157459"/>
                </a:lnTo>
                <a:lnTo>
                  <a:pt x="1693203" y="1213932"/>
                </a:lnTo>
                <a:lnTo>
                  <a:pt x="1701249" y="1271236"/>
                </a:lnTo>
                <a:lnTo>
                  <a:pt x="1708287" y="1329332"/>
                </a:lnTo>
                <a:lnTo>
                  <a:pt x="1714295" y="1388182"/>
                </a:lnTo>
                <a:lnTo>
                  <a:pt x="1719254" y="1447747"/>
                </a:lnTo>
                <a:lnTo>
                  <a:pt x="1723145" y="1507990"/>
                </a:lnTo>
                <a:lnTo>
                  <a:pt x="1725949" y="1568872"/>
                </a:lnTo>
                <a:lnTo>
                  <a:pt x="1727646" y="1630355"/>
                </a:lnTo>
                <a:lnTo>
                  <a:pt x="1728215" y="1692402"/>
                </a:lnTo>
                <a:lnTo>
                  <a:pt x="1727646" y="1754448"/>
                </a:lnTo>
                <a:lnTo>
                  <a:pt x="1725949" y="1815931"/>
                </a:lnTo>
                <a:lnTo>
                  <a:pt x="1723145" y="1876813"/>
                </a:lnTo>
                <a:lnTo>
                  <a:pt x="1719254" y="1937056"/>
                </a:lnTo>
                <a:lnTo>
                  <a:pt x="1714295" y="1996621"/>
                </a:lnTo>
                <a:lnTo>
                  <a:pt x="1708287" y="2055471"/>
                </a:lnTo>
                <a:lnTo>
                  <a:pt x="1701249" y="2113567"/>
                </a:lnTo>
                <a:lnTo>
                  <a:pt x="1693203" y="2170871"/>
                </a:lnTo>
                <a:lnTo>
                  <a:pt x="1684166" y="2227344"/>
                </a:lnTo>
                <a:lnTo>
                  <a:pt x="1674158" y="2282948"/>
                </a:lnTo>
                <a:lnTo>
                  <a:pt x="1663200" y="2337646"/>
                </a:lnTo>
                <a:lnTo>
                  <a:pt x="1651310" y="2391399"/>
                </a:lnTo>
                <a:lnTo>
                  <a:pt x="1638508" y="2444168"/>
                </a:lnTo>
                <a:lnTo>
                  <a:pt x="1624814" y="2495916"/>
                </a:lnTo>
                <a:lnTo>
                  <a:pt x="1610247" y="2546604"/>
                </a:lnTo>
                <a:lnTo>
                  <a:pt x="1594826" y="2596193"/>
                </a:lnTo>
                <a:lnTo>
                  <a:pt x="1578571" y="2644647"/>
                </a:lnTo>
                <a:lnTo>
                  <a:pt x="1561502" y="2691926"/>
                </a:lnTo>
                <a:lnTo>
                  <a:pt x="1543638" y="2737992"/>
                </a:lnTo>
                <a:lnTo>
                  <a:pt x="1524999" y="2782808"/>
                </a:lnTo>
                <a:lnTo>
                  <a:pt x="1505604" y="2826334"/>
                </a:lnTo>
                <a:lnTo>
                  <a:pt x="1485472" y="2868533"/>
                </a:lnTo>
                <a:lnTo>
                  <a:pt x="1464624" y="2909366"/>
                </a:lnTo>
                <a:lnTo>
                  <a:pt x="1443078" y="2948795"/>
                </a:lnTo>
                <a:lnTo>
                  <a:pt x="1420855" y="2986782"/>
                </a:lnTo>
                <a:lnTo>
                  <a:pt x="1397973" y="3023289"/>
                </a:lnTo>
                <a:lnTo>
                  <a:pt x="1374452" y="3058277"/>
                </a:lnTo>
                <a:lnTo>
                  <a:pt x="1350313" y="3091709"/>
                </a:lnTo>
                <a:lnTo>
                  <a:pt x="1325573" y="3123545"/>
                </a:lnTo>
                <a:lnTo>
                  <a:pt x="1300254" y="3153748"/>
                </a:lnTo>
                <a:lnTo>
                  <a:pt x="1274373" y="3182280"/>
                </a:lnTo>
                <a:lnTo>
                  <a:pt x="1221009" y="3234175"/>
                </a:lnTo>
                <a:lnTo>
                  <a:pt x="1165636" y="3278926"/>
                </a:lnTo>
                <a:lnTo>
                  <a:pt x="1108410" y="3316226"/>
                </a:lnTo>
                <a:lnTo>
                  <a:pt x="1049489" y="3345770"/>
                </a:lnTo>
                <a:lnTo>
                  <a:pt x="989027" y="3367251"/>
                </a:lnTo>
                <a:lnTo>
                  <a:pt x="927181" y="3380365"/>
                </a:lnTo>
                <a:lnTo>
                  <a:pt x="864107" y="3384804"/>
                </a:lnTo>
                <a:lnTo>
                  <a:pt x="832427" y="3383687"/>
                </a:lnTo>
                <a:lnTo>
                  <a:pt x="769948" y="3374873"/>
                </a:lnTo>
                <a:lnTo>
                  <a:pt x="708774" y="3357538"/>
                </a:lnTo>
                <a:lnTo>
                  <a:pt x="649063" y="3331987"/>
                </a:lnTo>
                <a:lnTo>
                  <a:pt x="590970" y="3298527"/>
                </a:lnTo>
                <a:lnTo>
                  <a:pt x="534651" y="3257463"/>
                </a:lnTo>
                <a:lnTo>
                  <a:pt x="480263" y="3209102"/>
                </a:lnTo>
                <a:lnTo>
                  <a:pt x="427961" y="3153748"/>
                </a:lnTo>
                <a:lnTo>
                  <a:pt x="402642" y="3123545"/>
                </a:lnTo>
                <a:lnTo>
                  <a:pt x="377902" y="3091709"/>
                </a:lnTo>
                <a:lnTo>
                  <a:pt x="353763" y="3058277"/>
                </a:lnTo>
                <a:lnTo>
                  <a:pt x="330242" y="3023289"/>
                </a:lnTo>
                <a:lnTo>
                  <a:pt x="307360" y="2986782"/>
                </a:lnTo>
                <a:lnTo>
                  <a:pt x="285137" y="2948795"/>
                </a:lnTo>
                <a:lnTo>
                  <a:pt x="263591" y="2909366"/>
                </a:lnTo>
                <a:lnTo>
                  <a:pt x="242743" y="2868533"/>
                </a:lnTo>
                <a:lnTo>
                  <a:pt x="222611" y="2826334"/>
                </a:lnTo>
                <a:lnTo>
                  <a:pt x="203216" y="2782808"/>
                </a:lnTo>
                <a:lnTo>
                  <a:pt x="184577" y="2737992"/>
                </a:lnTo>
                <a:lnTo>
                  <a:pt x="166713" y="2691926"/>
                </a:lnTo>
                <a:lnTo>
                  <a:pt x="149644" y="2644647"/>
                </a:lnTo>
                <a:lnTo>
                  <a:pt x="133389" y="2596193"/>
                </a:lnTo>
                <a:lnTo>
                  <a:pt x="117968" y="2546604"/>
                </a:lnTo>
                <a:lnTo>
                  <a:pt x="103401" y="2495916"/>
                </a:lnTo>
                <a:lnTo>
                  <a:pt x="89707" y="2444168"/>
                </a:lnTo>
                <a:lnTo>
                  <a:pt x="76905" y="2391399"/>
                </a:lnTo>
                <a:lnTo>
                  <a:pt x="65015" y="2337646"/>
                </a:lnTo>
                <a:lnTo>
                  <a:pt x="54057" y="2282948"/>
                </a:lnTo>
                <a:lnTo>
                  <a:pt x="44049" y="2227344"/>
                </a:lnTo>
                <a:lnTo>
                  <a:pt x="35012" y="2170871"/>
                </a:lnTo>
                <a:lnTo>
                  <a:pt x="26966" y="2113567"/>
                </a:lnTo>
                <a:lnTo>
                  <a:pt x="19928" y="2055471"/>
                </a:lnTo>
                <a:lnTo>
                  <a:pt x="13920" y="1996621"/>
                </a:lnTo>
                <a:lnTo>
                  <a:pt x="8961" y="1937056"/>
                </a:lnTo>
                <a:lnTo>
                  <a:pt x="5070" y="1876813"/>
                </a:lnTo>
                <a:lnTo>
                  <a:pt x="2266" y="1815931"/>
                </a:lnTo>
                <a:lnTo>
                  <a:pt x="569" y="1754448"/>
                </a:lnTo>
                <a:lnTo>
                  <a:pt x="0" y="1692402"/>
                </a:lnTo>
                <a:close/>
              </a:path>
            </a:pathLst>
          </a:custGeom>
          <a:ln w="2590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747761" y="2997199"/>
            <a:ext cx="1010919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95"/>
              </a:spcBef>
            </a:pPr>
            <a:r>
              <a:rPr sz="1600" spc="-55" dirty="0">
                <a:latin typeface="Arial"/>
                <a:cs typeface="Arial"/>
              </a:rPr>
              <a:t>Lütfen</a:t>
            </a:r>
            <a:endParaRPr sz="1600">
              <a:latin typeface="Arial"/>
              <a:cs typeface="Arial"/>
            </a:endParaRPr>
          </a:p>
          <a:p>
            <a:pPr marL="12700" marR="5080" indent="2540" algn="ctr">
              <a:lnSpc>
                <a:spcPct val="100000"/>
              </a:lnSpc>
            </a:pPr>
            <a:r>
              <a:rPr sz="1600" spc="-80" dirty="0">
                <a:latin typeface="Arial"/>
                <a:cs typeface="Arial"/>
              </a:rPr>
              <a:t>«vesikalık»  </a:t>
            </a:r>
            <a:r>
              <a:rPr sz="1600" spc="-55" dirty="0">
                <a:latin typeface="Arial"/>
                <a:cs typeface="Arial"/>
              </a:rPr>
              <a:t>görünümlü  </a:t>
            </a:r>
            <a:r>
              <a:rPr sz="1600" spc="-10" dirty="0">
                <a:latin typeface="Arial"/>
                <a:cs typeface="Arial"/>
              </a:rPr>
              <a:t>bir    </a:t>
            </a:r>
            <a:r>
              <a:rPr sz="1600" spc="5" dirty="0">
                <a:latin typeface="Arial"/>
                <a:cs typeface="Arial"/>
              </a:rPr>
              <a:t>f</a:t>
            </a:r>
            <a:r>
              <a:rPr sz="1600" spc="20" dirty="0">
                <a:latin typeface="Arial"/>
                <a:cs typeface="Arial"/>
              </a:rPr>
              <a:t>o</a:t>
            </a:r>
            <a:r>
              <a:rPr sz="1600" dirty="0">
                <a:latin typeface="Arial"/>
                <a:cs typeface="Arial"/>
              </a:rPr>
              <a:t>t</a:t>
            </a:r>
            <a:r>
              <a:rPr sz="1600" spc="-70" dirty="0">
                <a:latin typeface="Arial"/>
                <a:cs typeface="Arial"/>
              </a:rPr>
              <a:t>oğ</a:t>
            </a:r>
            <a:r>
              <a:rPr sz="1600" spc="-80" dirty="0">
                <a:latin typeface="Arial"/>
                <a:cs typeface="Arial"/>
              </a:rPr>
              <a:t>r</a:t>
            </a:r>
            <a:r>
              <a:rPr sz="1600" spc="-140" dirty="0">
                <a:latin typeface="Arial"/>
                <a:cs typeface="Arial"/>
              </a:rPr>
              <a:t>a</a:t>
            </a:r>
            <a:r>
              <a:rPr sz="1600" spc="40" dirty="0">
                <a:latin typeface="Arial"/>
                <a:cs typeface="Arial"/>
              </a:rPr>
              <a:t>f</a:t>
            </a:r>
            <a:r>
              <a:rPr sz="1600" spc="-80" dirty="0">
                <a:latin typeface="Arial"/>
                <a:cs typeface="Arial"/>
              </a:rPr>
              <a:t>ı</a:t>
            </a:r>
            <a:r>
              <a:rPr sz="1600" spc="-95" dirty="0">
                <a:latin typeface="Arial"/>
                <a:cs typeface="Arial"/>
              </a:rPr>
              <a:t>n</a:t>
            </a:r>
            <a:r>
              <a:rPr sz="1600" spc="-45" dirty="0">
                <a:latin typeface="Arial"/>
                <a:cs typeface="Arial"/>
              </a:rPr>
              <a:t>ı</a:t>
            </a:r>
            <a:r>
              <a:rPr sz="1600" spc="-170" dirty="0">
                <a:latin typeface="Arial"/>
                <a:cs typeface="Arial"/>
              </a:rPr>
              <a:t>z</a:t>
            </a:r>
            <a:r>
              <a:rPr sz="1600" spc="-80" dirty="0">
                <a:latin typeface="Arial"/>
                <a:cs typeface="Arial"/>
              </a:rPr>
              <a:t>ı  </a:t>
            </a:r>
            <a:r>
              <a:rPr sz="1600" spc="-60" dirty="0">
                <a:latin typeface="Arial"/>
                <a:cs typeface="Arial"/>
              </a:rPr>
              <a:t>yükleyiniz.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164323" y="342900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59">
                <a:moveTo>
                  <a:pt x="0" y="0"/>
                </a:moveTo>
                <a:lnTo>
                  <a:pt x="225551" y="0"/>
                </a:lnTo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50570"/>
            <a:ext cx="16910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70" dirty="0">
                <a:latin typeface="Arial"/>
                <a:cs typeface="Arial"/>
              </a:rPr>
              <a:t>Öğrenci</a:t>
            </a:r>
            <a:r>
              <a:rPr sz="2000" b="1" spc="-180" dirty="0">
                <a:latin typeface="Arial"/>
                <a:cs typeface="Arial"/>
              </a:rPr>
              <a:t> </a:t>
            </a:r>
            <a:r>
              <a:rPr sz="2000" b="1" spc="-120" dirty="0">
                <a:latin typeface="Arial"/>
                <a:cs typeface="Arial"/>
              </a:rPr>
              <a:t>Bilgileri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453388"/>
            <a:ext cx="2842895" cy="3757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49910">
              <a:lnSpc>
                <a:spcPct val="100000"/>
              </a:lnSpc>
              <a:spcBef>
                <a:spcPts val="100"/>
              </a:spcBef>
            </a:pPr>
            <a:r>
              <a:rPr sz="1800" spc="-140" dirty="0">
                <a:latin typeface="Arial"/>
                <a:cs typeface="Arial"/>
              </a:rPr>
              <a:t>Bu </a:t>
            </a:r>
            <a:r>
              <a:rPr sz="1800" spc="-75" dirty="0">
                <a:latin typeface="Arial"/>
                <a:cs typeface="Arial"/>
              </a:rPr>
              <a:t>ekrandaki </a:t>
            </a:r>
            <a:r>
              <a:rPr sz="1800" spc="-35" dirty="0">
                <a:latin typeface="Arial"/>
                <a:cs typeface="Arial"/>
              </a:rPr>
              <a:t>bilgiler  </a:t>
            </a:r>
            <a:r>
              <a:rPr sz="1800" spc="-80" dirty="0">
                <a:latin typeface="Arial"/>
                <a:cs typeface="Arial"/>
              </a:rPr>
              <a:t>sistemden </a:t>
            </a:r>
            <a:r>
              <a:rPr sz="1800" spc="-55" dirty="0">
                <a:latin typeface="Arial"/>
                <a:cs typeface="Arial"/>
              </a:rPr>
              <a:t>tanımlı</a:t>
            </a:r>
            <a:r>
              <a:rPr sz="1800" spc="-130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olarak  gelecektir.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800" spc="-90" dirty="0">
                <a:solidFill>
                  <a:srgbClr val="FF0000"/>
                </a:solidFill>
                <a:latin typeface="Arial"/>
                <a:cs typeface="Arial"/>
              </a:rPr>
              <a:t>Akademik </a:t>
            </a:r>
            <a:r>
              <a:rPr sz="1800" spc="-75" dirty="0">
                <a:solidFill>
                  <a:srgbClr val="FF0000"/>
                </a:solidFill>
                <a:latin typeface="Arial"/>
                <a:cs typeface="Arial"/>
              </a:rPr>
              <a:t>ortalama</a:t>
            </a:r>
            <a:r>
              <a:rPr sz="1800" spc="-75" dirty="0">
                <a:latin typeface="Arial"/>
                <a:cs typeface="Arial"/>
              </a:rPr>
              <a:t>nızın </a:t>
            </a:r>
            <a:r>
              <a:rPr sz="1800" spc="-135" dirty="0">
                <a:latin typeface="Arial"/>
                <a:cs typeface="Arial"/>
              </a:rPr>
              <a:t>kaç  </a:t>
            </a:r>
            <a:r>
              <a:rPr sz="1800" spc="-65" dirty="0">
                <a:latin typeface="Arial"/>
                <a:cs typeface="Arial"/>
              </a:rPr>
              <a:t>olduğu </a:t>
            </a:r>
            <a:r>
              <a:rPr sz="1800" spc="-105" dirty="0">
                <a:latin typeface="Arial"/>
                <a:cs typeface="Arial"/>
              </a:rPr>
              <a:t>ve </a:t>
            </a:r>
            <a:r>
              <a:rPr sz="1800" spc="-114" dirty="0">
                <a:latin typeface="Arial"/>
                <a:cs typeface="Arial"/>
              </a:rPr>
              <a:t>kaçıncı </a:t>
            </a:r>
            <a:r>
              <a:rPr sz="1800" spc="-70" dirty="0">
                <a:solidFill>
                  <a:srgbClr val="FF0000"/>
                </a:solidFill>
                <a:latin typeface="Arial"/>
                <a:cs typeface="Arial"/>
              </a:rPr>
              <a:t>sınıf</a:t>
            </a:r>
            <a:r>
              <a:rPr sz="1800" spc="-70" dirty="0">
                <a:latin typeface="Arial"/>
                <a:cs typeface="Arial"/>
              </a:rPr>
              <a:t>ta  </a:t>
            </a:r>
            <a:r>
              <a:rPr sz="1800" spc="-80" dirty="0">
                <a:latin typeface="Arial"/>
                <a:cs typeface="Arial"/>
              </a:rPr>
              <a:t>göründüğünüz </a:t>
            </a:r>
            <a:r>
              <a:rPr sz="1800" spc="-60" dirty="0">
                <a:latin typeface="Arial"/>
                <a:cs typeface="Arial"/>
              </a:rPr>
              <a:t>bu </a:t>
            </a:r>
            <a:r>
              <a:rPr sz="1800" spc="-130" dirty="0">
                <a:latin typeface="Arial"/>
                <a:cs typeface="Arial"/>
              </a:rPr>
              <a:t>aşamada  </a:t>
            </a:r>
            <a:r>
              <a:rPr sz="1800" spc="-45" dirty="0">
                <a:latin typeface="Arial"/>
                <a:cs typeface="Arial"/>
              </a:rPr>
              <a:t>önemli </a:t>
            </a:r>
            <a:r>
              <a:rPr sz="1800" spc="-65" dirty="0">
                <a:latin typeface="Arial"/>
                <a:cs typeface="Arial"/>
              </a:rPr>
              <a:t>değildir. </a:t>
            </a:r>
            <a:r>
              <a:rPr sz="1800" spc="-140" dirty="0">
                <a:latin typeface="Arial"/>
                <a:cs typeface="Arial"/>
              </a:rPr>
              <a:t>Bu </a:t>
            </a:r>
            <a:r>
              <a:rPr sz="1800" spc="-55" dirty="0">
                <a:latin typeface="Arial"/>
                <a:cs typeface="Arial"/>
              </a:rPr>
              <a:t>bilgiler, </a:t>
            </a:r>
            <a:r>
              <a:rPr sz="1800" spc="-135" dirty="0">
                <a:latin typeface="Arial"/>
                <a:cs typeface="Arial"/>
              </a:rPr>
              <a:t>güz  </a:t>
            </a:r>
            <a:r>
              <a:rPr sz="1800" spc="-55" dirty="0">
                <a:latin typeface="Arial"/>
                <a:cs typeface="Arial"/>
              </a:rPr>
              <a:t>dönemi </a:t>
            </a:r>
            <a:r>
              <a:rPr sz="1800" spc="-10" dirty="0">
                <a:latin typeface="Arial"/>
                <a:cs typeface="Arial"/>
              </a:rPr>
              <a:t>bittikten </a:t>
            </a:r>
            <a:r>
              <a:rPr sz="1800" spc="-85" dirty="0">
                <a:latin typeface="Arial"/>
                <a:cs typeface="Arial"/>
              </a:rPr>
              <a:t>sonra, </a:t>
            </a:r>
            <a:r>
              <a:rPr sz="1800" spc="-105" dirty="0">
                <a:latin typeface="Arial"/>
                <a:cs typeface="Arial"/>
              </a:rPr>
              <a:t>süreç  </a:t>
            </a:r>
            <a:r>
              <a:rPr sz="1800" spc="-55" dirty="0">
                <a:latin typeface="Arial"/>
                <a:cs typeface="Arial"/>
              </a:rPr>
              <a:t>takviminde </a:t>
            </a:r>
            <a:r>
              <a:rPr sz="1800" spc="-20" dirty="0">
                <a:latin typeface="Arial"/>
                <a:cs typeface="Arial"/>
              </a:rPr>
              <a:t>belirtilen  </a:t>
            </a:r>
            <a:r>
              <a:rPr sz="1800" spc="-40" dirty="0">
                <a:latin typeface="Arial"/>
                <a:cs typeface="Arial"/>
              </a:rPr>
              <a:t>tarihlerde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güncellenecektir.</a:t>
            </a:r>
            <a:endParaRPr sz="1800">
              <a:latin typeface="Arial"/>
              <a:cs typeface="Arial"/>
            </a:endParaRPr>
          </a:p>
          <a:p>
            <a:pPr marL="12700" marR="188595">
              <a:lnSpc>
                <a:spcPct val="100000"/>
              </a:lnSpc>
              <a:spcBef>
                <a:spcPts val="434"/>
              </a:spcBef>
            </a:pPr>
            <a:r>
              <a:rPr sz="1800" spc="-110" dirty="0">
                <a:latin typeface="Arial"/>
                <a:cs typeface="Arial"/>
              </a:rPr>
              <a:t>Kaydet </a:t>
            </a:r>
            <a:r>
              <a:rPr sz="1800" spc="-105" dirty="0">
                <a:latin typeface="Arial"/>
                <a:cs typeface="Arial"/>
              </a:rPr>
              <a:t>ve Sonraki </a:t>
            </a:r>
            <a:r>
              <a:rPr sz="1800" spc="-100" dirty="0">
                <a:latin typeface="Arial"/>
                <a:cs typeface="Arial"/>
              </a:rPr>
              <a:t>adıma </a:t>
            </a:r>
            <a:r>
              <a:rPr sz="1800" spc="-140" dirty="0">
                <a:latin typeface="Arial"/>
                <a:cs typeface="Arial"/>
              </a:rPr>
              <a:t>geç  </a:t>
            </a:r>
            <a:r>
              <a:rPr sz="1800" spc="-50" dirty="0">
                <a:latin typeface="Arial"/>
                <a:cs typeface="Arial"/>
              </a:rPr>
              <a:t>butonuna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tıklayınız.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64991" y="786383"/>
            <a:ext cx="5222748" cy="5158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17347"/>
            <a:ext cx="8641080" cy="47701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46303" y="5031994"/>
            <a:ext cx="801052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45" dirty="0">
                <a:latin typeface="Arial"/>
                <a:cs typeface="Arial"/>
              </a:rPr>
              <a:t>Erasmus+ </a:t>
            </a:r>
            <a:r>
              <a:rPr sz="1800" spc="-75" dirty="0">
                <a:latin typeface="Arial"/>
                <a:cs typeface="Arial"/>
              </a:rPr>
              <a:t>programından </a:t>
            </a:r>
            <a:r>
              <a:rPr sz="1800" spc="-55" dirty="0">
                <a:latin typeface="Arial"/>
                <a:cs typeface="Arial"/>
              </a:rPr>
              <a:t>hibe </a:t>
            </a:r>
            <a:r>
              <a:rPr sz="1800" spc="-105" dirty="0">
                <a:latin typeface="Arial"/>
                <a:cs typeface="Arial"/>
              </a:rPr>
              <a:t>almaya </a:t>
            </a:r>
            <a:r>
              <a:rPr sz="1800" spc="-100" dirty="0">
                <a:latin typeface="Arial"/>
                <a:cs typeface="Arial"/>
              </a:rPr>
              <a:t>hak </a:t>
            </a:r>
            <a:r>
              <a:rPr sz="1800" spc="-145" dirty="0">
                <a:latin typeface="Arial"/>
                <a:cs typeface="Arial"/>
              </a:rPr>
              <a:t>kazansa </a:t>
            </a:r>
            <a:r>
              <a:rPr sz="1800" spc="-60" dirty="0">
                <a:latin typeface="Arial"/>
                <a:cs typeface="Arial"/>
              </a:rPr>
              <a:t>dahi </a:t>
            </a:r>
            <a:r>
              <a:rPr sz="1800" u="heavy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hibe </a:t>
            </a:r>
            <a:r>
              <a:rPr sz="1800" u="heavy" spc="-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almadan </a:t>
            </a:r>
            <a:r>
              <a:rPr sz="1800" u="heavy" spc="-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yararlanmak 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u="heavy" spc="-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isteyen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60" dirty="0">
                <a:latin typeface="Arial"/>
                <a:cs typeface="Arial"/>
              </a:rPr>
              <a:t>öğrenciler bu </a:t>
            </a:r>
            <a:r>
              <a:rPr sz="1800" spc="-110" dirty="0">
                <a:latin typeface="Arial"/>
                <a:cs typeface="Arial"/>
              </a:rPr>
              <a:t>kısmı </a:t>
            </a:r>
            <a:r>
              <a:rPr sz="1800" spc="-55" dirty="0">
                <a:latin typeface="Arial"/>
                <a:cs typeface="Arial"/>
              </a:rPr>
              <a:t>işaretlemelidir. </a:t>
            </a:r>
            <a:r>
              <a:rPr sz="1800" spc="-140" dirty="0">
                <a:latin typeface="Arial"/>
                <a:cs typeface="Arial"/>
              </a:rPr>
              <a:t>Bu </a:t>
            </a:r>
            <a:r>
              <a:rPr sz="1800" spc="-70" dirty="0">
                <a:latin typeface="Arial"/>
                <a:cs typeface="Arial"/>
              </a:rPr>
              <a:t>cümle, </a:t>
            </a:r>
            <a:r>
              <a:rPr sz="1800" spc="-75" dirty="0">
                <a:latin typeface="Arial"/>
                <a:cs typeface="Arial"/>
              </a:rPr>
              <a:t>«programdan </a:t>
            </a:r>
            <a:r>
              <a:rPr sz="1800" spc="-35" dirty="0">
                <a:latin typeface="Arial"/>
                <a:cs typeface="Arial"/>
              </a:rPr>
              <a:t>hibeli </a:t>
            </a:r>
            <a:r>
              <a:rPr sz="1800" spc="-125" dirty="0">
                <a:latin typeface="Arial"/>
                <a:cs typeface="Arial"/>
              </a:rPr>
              <a:t>ya </a:t>
            </a:r>
            <a:r>
              <a:rPr sz="1800" spc="-100" dirty="0">
                <a:latin typeface="Arial"/>
                <a:cs typeface="Arial"/>
              </a:rPr>
              <a:t>da </a:t>
            </a:r>
            <a:r>
              <a:rPr sz="1800" spc="-90" dirty="0">
                <a:latin typeface="Arial"/>
                <a:cs typeface="Arial"/>
              </a:rPr>
              <a:t>hibesiz  </a:t>
            </a:r>
            <a:r>
              <a:rPr sz="1800" spc="-80" dirty="0">
                <a:latin typeface="Arial"/>
                <a:cs typeface="Arial"/>
              </a:rPr>
              <a:t>yararlanmak </a:t>
            </a:r>
            <a:r>
              <a:rPr sz="1800" spc="-50" dirty="0">
                <a:latin typeface="Arial"/>
                <a:cs typeface="Arial"/>
              </a:rPr>
              <a:t>istiyorum» </a:t>
            </a:r>
            <a:r>
              <a:rPr sz="1800" spc="-85" dirty="0">
                <a:latin typeface="Arial"/>
                <a:cs typeface="Arial"/>
              </a:rPr>
              <a:t>anlamına</a:t>
            </a:r>
            <a:r>
              <a:rPr sz="1800" spc="-120" dirty="0">
                <a:latin typeface="Arial"/>
                <a:cs typeface="Arial"/>
              </a:rPr>
              <a:t> </a:t>
            </a:r>
            <a:r>
              <a:rPr sz="1800" spc="-100" dirty="0">
                <a:solidFill>
                  <a:srgbClr val="FF0000"/>
                </a:solidFill>
                <a:latin typeface="Arial"/>
                <a:cs typeface="Arial"/>
              </a:rPr>
              <a:t>gelmez</a:t>
            </a:r>
            <a:r>
              <a:rPr sz="1800" spc="-1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52978" y="2349245"/>
            <a:ext cx="45720" cy="2737485"/>
          </a:xfrm>
          <a:custGeom>
            <a:avLst/>
            <a:gdLst/>
            <a:ahLst/>
            <a:cxnLst/>
            <a:rect l="l" t="t" r="r" b="b"/>
            <a:pathLst>
              <a:path w="45720" h="2737485">
                <a:moveTo>
                  <a:pt x="45720" y="2714243"/>
                </a:moveTo>
                <a:lnTo>
                  <a:pt x="0" y="2714243"/>
                </a:lnTo>
                <a:lnTo>
                  <a:pt x="22860" y="2737104"/>
                </a:lnTo>
                <a:lnTo>
                  <a:pt x="45720" y="2714243"/>
                </a:lnTo>
                <a:close/>
              </a:path>
              <a:path w="45720" h="2737485">
                <a:moveTo>
                  <a:pt x="34289" y="0"/>
                </a:moveTo>
                <a:lnTo>
                  <a:pt x="11430" y="0"/>
                </a:lnTo>
                <a:lnTo>
                  <a:pt x="11430" y="2714243"/>
                </a:lnTo>
                <a:lnTo>
                  <a:pt x="34289" y="2714243"/>
                </a:lnTo>
                <a:lnTo>
                  <a:pt x="342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52978" y="2349245"/>
            <a:ext cx="45720" cy="2737485"/>
          </a:xfrm>
          <a:custGeom>
            <a:avLst/>
            <a:gdLst/>
            <a:ahLst/>
            <a:cxnLst/>
            <a:rect l="l" t="t" r="r" b="b"/>
            <a:pathLst>
              <a:path w="45720" h="2737485">
                <a:moveTo>
                  <a:pt x="0" y="2714243"/>
                </a:moveTo>
                <a:lnTo>
                  <a:pt x="11430" y="2714243"/>
                </a:lnTo>
                <a:lnTo>
                  <a:pt x="11430" y="0"/>
                </a:lnTo>
                <a:lnTo>
                  <a:pt x="34289" y="0"/>
                </a:lnTo>
                <a:lnTo>
                  <a:pt x="34289" y="2714243"/>
                </a:lnTo>
                <a:lnTo>
                  <a:pt x="45720" y="2714243"/>
                </a:lnTo>
                <a:lnTo>
                  <a:pt x="22860" y="2737104"/>
                </a:lnTo>
                <a:lnTo>
                  <a:pt x="0" y="2714243"/>
                </a:lnTo>
                <a:close/>
              </a:path>
            </a:pathLst>
          </a:custGeom>
          <a:ln w="2590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52066" y="1917954"/>
            <a:ext cx="1369060" cy="216535"/>
          </a:xfrm>
          <a:custGeom>
            <a:avLst/>
            <a:gdLst/>
            <a:ahLst/>
            <a:cxnLst/>
            <a:rect l="l" t="t" r="r" b="b"/>
            <a:pathLst>
              <a:path w="1369060" h="216535">
                <a:moveTo>
                  <a:pt x="1332483" y="0"/>
                </a:moveTo>
                <a:lnTo>
                  <a:pt x="36067" y="0"/>
                </a:lnTo>
                <a:lnTo>
                  <a:pt x="22020" y="2831"/>
                </a:lnTo>
                <a:lnTo>
                  <a:pt x="10556" y="10556"/>
                </a:lnTo>
                <a:lnTo>
                  <a:pt x="2831" y="22020"/>
                </a:lnTo>
                <a:lnTo>
                  <a:pt x="0" y="36068"/>
                </a:lnTo>
                <a:lnTo>
                  <a:pt x="0" y="180340"/>
                </a:lnTo>
                <a:lnTo>
                  <a:pt x="2831" y="194387"/>
                </a:lnTo>
                <a:lnTo>
                  <a:pt x="10556" y="205851"/>
                </a:lnTo>
                <a:lnTo>
                  <a:pt x="22020" y="213576"/>
                </a:lnTo>
                <a:lnTo>
                  <a:pt x="36067" y="216408"/>
                </a:lnTo>
                <a:lnTo>
                  <a:pt x="1332483" y="216408"/>
                </a:lnTo>
                <a:lnTo>
                  <a:pt x="1346531" y="213576"/>
                </a:lnTo>
                <a:lnTo>
                  <a:pt x="1357995" y="205851"/>
                </a:lnTo>
                <a:lnTo>
                  <a:pt x="1365720" y="194387"/>
                </a:lnTo>
                <a:lnTo>
                  <a:pt x="1368551" y="180340"/>
                </a:lnTo>
                <a:lnTo>
                  <a:pt x="1368551" y="36068"/>
                </a:lnTo>
                <a:lnTo>
                  <a:pt x="1365720" y="22020"/>
                </a:lnTo>
                <a:lnTo>
                  <a:pt x="1357995" y="10556"/>
                </a:lnTo>
                <a:lnTo>
                  <a:pt x="1346531" y="2831"/>
                </a:lnTo>
                <a:lnTo>
                  <a:pt x="13324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52066" y="1917954"/>
            <a:ext cx="1369060" cy="216535"/>
          </a:xfrm>
          <a:custGeom>
            <a:avLst/>
            <a:gdLst/>
            <a:ahLst/>
            <a:cxnLst/>
            <a:rect l="l" t="t" r="r" b="b"/>
            <a:pathLst>
              <a:path w="1369060" h="216535">
                <a:moveTo>
                  <a:pt x="0" y="36068"/>
                </a:moveTo>
                <a:lnTo>
                  <a:pt x="2831" y="22020"/>
                </a:lnTo>
                <a:lnTo>
                  <a:pt x="10556" y="10556"/>
                </a:lnTo>
                <a:lnTo>
                  <a:pt x="22020" y="2831"/>
                </a:lnTo>
                <a:lnTo>
                  <a:pt x="36067" y="0"/>
                </a:lnTo>
                <a:lnTo>
                  <a:pt x="1332483" y="0"/>
                </a:lnTo>
                <a:lnTo>
                  <a:pt x="1346531" y="2831"/>
                </a:lnTo>
                <a:lnTo>
                  <a:pt x="1357995" y="10556"/>
                </a:lnTo>
                <a:lnTo>
                  <a:pt x="1365720" y="22020"/>
                </a:lnTo>
                <a:lnTo>
                  <a:pt x="1368551" y="36068"/>
                </a:lnTo>
                <a:lnTo>
                  <a:pt x="1368551" y="180340"/>
                </a:lnTo>
                <a:lnTo>
                  <a:pt x="1365720" y="194387"/>
                </a:lnTo>
                <a:lnTo>
                  <a:pt x="1357995" y="205851"/>
                </a:lnTo>
                <a:lnTo>
                  <a:pt x="1346531" y="213576"/>
                </a:lnTo>
                <a:lnTo>
                  <a:pt x="1332483" y="216408"/>
                </a:lnTo>
                <a:lnTo>
                  <a:pt x="36067" y="216408"/>
                </a:lnTo>
                <a:lnTo>
                  <a:pt x="22020" y="213576"/>
                </a:lnTo>
                <a:lnTo>
                  <a:pt x="10556" y="205851"/>
                </a:lnTo>
                <a:lnTo>
                  <a:pt x="2831" y="194387"/>
                </a:lnTo>
                <a:lnTo>
                  <a:pt x="0" y="180340"/>
                </a:lnTo>
                <a:lnTo>
                  <a:pt x="0" y="36068"/>
                </a:lnTo>
                <a:close/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377820" y="1923415"/>
            <a:ext cx="71564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0" dirty="0">
                <a:latin typeface="Arial"/>
                <a:cs typeface="Arial"/>
              </a:rPr>
              <a:t>2020-21</a:t>
            </a:r>
            <a:r>
              <a:rPr sz="1050" spc="-110" dirty="0">
                <a:latin typeface="Arial"/>
                <a:cs typeface="Arial"/>
              </a:rPr>
              <a:t> </a:t>
            </a:r>
            <a:r>
              <a:rPr sz="1050" spc="-100" dirty="0">
                <a:latin typeface="Arial"/>
                <a:cs typeface="Arial"/>
              </a:rPr>
              <a:t>Güz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475232" y="2348483"/>
            <a:ext cx="1822450" cy="0"/>
          </a:xfrm>
          <a:custGeom>
            <a:avLst/>
            <a:gdLst/>
            <a:ahLst/>
            <a:cxnLst/>
            <a:rect l="l" t="t" r="r" b="b"/>
            <a:pathLst>
              <a:path w="1822450">
                <a:moveTo>
                  <a:pt x="0" y="0"/>
                </a:moveTo>
                <a:lnTo>
                  <a:pt x="1821942" y="0"/>
                </a:lnTo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304544"/>
            <a:ext cx="9144000" cy="21976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91054" y="4186173"/>
            <a:ext cx="518858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5890" marR="5080" indent="-1393190">
              <a:lnSpc>
                <a:spcPct val="100000"/>
              </a:lnSpc>
              <a:spcBef>
                <a:spcPts val="100"/>
              </a:spcBef>
            </a:pPr>
            <a:r>
              <a:rPr sz="2400" spc="-105" dirty="0">
                <a:latin typeface="Arial"/>
                <a:cs typeface="Arial"/>
              </a:rPr>
              <a:t>Kutuyu </a:t>
            </a:r>
            <a:r>
              <a:rPr sz="2400" spc="-140" dirty="0">
                <a:latin typeface="Arial"/>
                <a:cs typeface="Arial"/>
              </a:rPr>
              <a:t>seçerek </a:t>
            </a:r>
            <a:r>
              <a:rPr sz="2400" spc="-145" dirty="0">
                <a:latin typeface="Arial"/>
                <a:cs typeface="Arial"/>
              </a:rPr>
              <a:t>Başvuru </a:t>
            </a:r>
            <a:r>
              <a:rPr sz="2400" spc="-80" dirty="0">
                <a:latin typeface="Arial"/>
                <a:cs typeface="Arial"/>
              </a:rPr>
              <a:t>İşlemini </a:t>
            </a:r>
            <a:r>
              <a:rPr sz="2400" spc="-175" dirty="0">
                <a:latin typeface="Arial"/>
                <a:cs typeface="Arial"/>
              </a:rPr>
              <a:t>Tamamla  </a:t>
            </a:r>
            <a:r>
              <a:rPr sz="2400" spc="-55" dirty="0">
                <a:latin typeface="Arial"/>
                <a:cs typeface="Arial"/>
              </a:rPr>
              <a:t>butonunu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tıklayınız.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1868" y="4694046"/>
            <a:ext cx="7869555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120" dirty="0">
                <a:latin typeface="Arial"/>
                <a:cs typeface="Arial"/>
              </a:rPr>
              <a:t>«Başvuru </a:t>
            </a:r>
            <a:r>
              <a:rPr sz="2000" spc="-60" dirty="0">
                <a:latin typeface="Arial"/>
                <a:cs typeface="Arial"/>
              </a:rPr>
              <a:t>İşlemini </a:t>
            </a:r>
            <a:r>
              <a:rPr sz="2000" spc="-135" dirty="0">
                <a:latin typeface="Arial"/>
                <a:cs typeface="Arial"/>
              </a:rPr>
              <a:t>Tamamla» </a:t>
            </a:r>
            <a:r>
              <a:rPr sz="2000" spc="-55" dirty="0">
                <a:latin typeface="Arial"/>
                <a:cs typeface="Arial"/>
              </a:rPr>
              <a:t>butonuna tıkladıktan </a:t>
            </a:r>
            <a:r>
              <a:rPr sz="2000" spc="-105" dirty="0">
                <a:latin typeface="Arial"/>
                <a:cs typeface="Arial"/>
              </a:rPr>
              <a:t>sonra </a:t>
            </a:r>
            <a:r>
              <a:rPr sz="2000" spc="-110" dirty="0">
                <a:latin typeface="Arial"/>
                <a:cs typeface="Arial"/>
              </a:rPr>
              <a:t>eksik </a:t>
            </a:r>
            <a:r>
              <a:rPr sz="2000" spc="-60" dirty="0">
                <a:latin typeface="Arial"/>
                <a:cs typeface="Arial"/>
              </a:rPr>
              <a:t>bilginiz </a:t>
            </a:r>
            <a:r>
              <a:rPr sz="2000" spc="-85" dirty="0">
                <a:latin typeface="Arial"/>
                <a:cs typeface="Arial"/>
              </a:rPr>
              <a:t>var </a:t>
            </a:r>
            <a:r>
              <a:rPr sz="2000" spc="-110" dirty="0">
                <a:latin typeface="Arial"/>
                <a:cs typeface="Arial"/>
              </a:rPr>
              <a:t>ise  </a:t>
            </a:r>
            <a:r>
              <a:rPr sz="2000" spc="-95" dirty="0">
                <a:latin typeface="Arial"/>
                <a:cs typeface="Arial"/>
              </a:rPr>
              <a:t>sistem </a:t>
            </a:r>
            <a:r>
              <a:rPr sz="2000" spc="-85" dirty="0">
                <a:latin typeface="Arial"/>
                <a:cs typeface="Arial"/>
              </a:rPr>
              <a:t>uyarı </a:t>
            </a:r>
            <a:r>
              <a:rPr sz="2000" spc="-75" dirty="0">
                <a:latin typeface="Arial"/>
                <a:cs typeface="Arial"/>
              </a:rPr>
              <a:t>verecektir. </a:t>
            </a:r>
            <a:r>
              <a:rPr sz="2000" spc="-95" dirty="0">
                <a:latin typeface="Arial"/>
                <a:cs typeface="Arial"/>
              </a:rPr>
              <a:t>Geri </a:t>
            </a:r>
            <a:r>
              <a:rPr sz="2000" spc="-75" dirty="0">
                <a:latin typeface="Arial"/>
                <a:cs typeface="Arial"/>
              </a:rPr>
              <a:t>dönerek </a:t>
            </a:r>
            <a:r>
              <a:rPr sz="2000" spc="-110" dirty="0">
                <a:latin typeface="Arial"/>
                <a:cs typeface="Arial"/>
              </a:rPr>
              <a:t>eksik </a:t>
            </a:r>
            <a:r>
              <a:rPr sz="2000" spc="-30" dirty="0">
                <a:latin typeface="Arial"/>
                <a:cs typeface="Arial"/>
              </a:rPr>
              <a:t>bilgileri </a:t>
            </a:r>
            <a:r>
              <a:rPr sz="2000" spc="-95" dirty="0">
                <a:latin typeface="Arial"/>
                <a:cs typeface="Arial"/>
              </a:rPr>
              <a:t>tamamlamanız  </a:t>
            </a:r>
            <a:r>
              <a:rPr sz="2000" spc="-80" dirty="0">
                <a:latin typeface="Arial"/>
                <a:cs typeface="Arial"/>
              </a:rPr>
              <a:t>gerekmektedir.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196595"/>
            <a:ext cx="8513064" cy="4160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16330" y="3249929"/>
            <a:ext cx="2426335" cy="1511935"/>
          </a:xfrm>
          <a:custGeom>
            <a:avLst/>
            <a:gdLst/>
            <a:ahLst/>
            <a:cxnLst/>
            <a:rect l="l" t="t" r="r" b="b"/>
            <a:pathLst>
              <a:path w="2426335" h="1511935">
                <a:moveTo>
                  <a:pt x="0" y="1511808"/>
                </a:moveTo>
                <a:lnTo>
                  <a:pt x="2426208" y="1511808"/>
                </a:lnTo>
                <a:lnTo>
                  <a:pt x="2426208" y="0"/>
                </a:lnTo>
                <a:lnTo>
                  <a:pt x="0" y="0"/>
                </a:lnTo>
                <a:lnTo>
                  <a:pt x="0" y="15118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637660" y="3249929"/>
            <a:ext cx="0" cy="1511935"/>
          </a:xfrm>
          <a:custGeom>
            <a:avLst/>
            <a:gdLst/>
            <a:ahLst/>
            <a:cxnLst/>
            <a:rect l="l" t="t" r="r" b="b"/>
            <a:pathLst>
              <a:path h="1511935">
                <a:moveTo>
                  <a:pt x="0" y="0"/>
                </a:moveTo>
                <a:lnTo>
                  <a:pt x="0" y="1511808"/>
                </a:lnTo>
              </a:path>
            </a:pathLst>
          </a:custGeom>
          <a:ln w="25908">
            <a:solidFill>
              <a:srgbClr val="4AAC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37660" y="2177033"/>
            <a:ext cx="4223385" cy="1804035"/>
          </a:xfrm>
          <a:custGeom>
            <a:avLst/>
            <a:gdLst/>
            <a:ahLst/>
            <a:cxnLst/>
            <a:rect l="l" t="t" r="r" b="b"/>
            <a:pathLst>
              <a:path w="4223384" h="1804035">
                <a:moveTo>
                  <a:pt x="0" y="1803908"/>
                </a:moveTo>
                <a:lnTo>
                  <a:pt x="4223385" y="0"/>
                </a:lnTo>
              </a:path>
            </a:pathLst>
          </a:custGeom>
          <a:ln w="25907">
            <a:solidFill>
              <a:srgbClr val="4AAC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16330" y="3249929"/>
            <a:ext cx="2426335" cy="1511935"/>
          </a:xfrm>
          <a:prstGeom prst="rect">
            <a:avLst/>
          </a:prstGeom>
          <a:ln w="25907">
            <a:solidFill>
              <a:srgbClr val="4AACC5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434"/>
              </a:spcBef>
            </a:pPr>
            <a:r>
              <a:rPr sz="1800" spc="-110" dirty="0">
                <a:latin typeface="Arial"/>
                <a:cs typeface="Arial"/>
              </a:rPr>
              <a:t>Başvuru</a:t>
            </a:r>
            <a:r>
              <a:rPr sz="1800" spc="-114" dirty="0">
                <a:latin typeface="Arial"/>
                <a:cs typeface="Arial"/>
              </a:rPr>
              <a:t> </a:t>
            </a:r>
            <a:r>
              <a:rPr sz="1800" spc="-65" dirty="0">
                <a:latin typeface="Arial"/>
                <a:cs typeface="Arial"/>
              </a:rPr>
              <a:t>durumunuz</a:t>
            </a:r>
            <a:endParaRPr sz="1800">
              <a:latin typeface="Arial"/>
              <a:cs typeface="Arial"/>
            </a:endParaRPr>
          </a:p>
          <a:p>
            <a:pPr marL="342900" marR="336550" indent="-635" algn="ctr">
              <a:lnSpc>
                <a:spcPct val="100000"/>
              </a:lnSpc>
            </a:pPr>
            <a:r>
              <a:rPr sz="1800" spc="-75" dirty="0">
                <a:latin typeface="Arial"/>
                <a:cs typeface="Arial"/>
              </a:rPr>
              <a:t>«</a:t>
            </a:r>
            <a:r>
              <a:rPr sz="1800" spc="-75" dirty="0">
                <a:solidFill>
                  <a:srgbClr val="FF0000"/>
                </a:solidFill>
                <a:latin typeface="Arial"/>
                <a:cs typeface="Arial"/>
              </a:rPr>
              <a:t>işlemde</a:t>
            </a:r>
            <a:r>
              <a:rPr sz="1800" spc="-75" dirty="0">
                <a:latin typeface="Arial"/>
                <a:cs typeface="Arial"/>
              </a:rPr>
              <a:t>» </a:t>
            </a:r>
            <a:r>
              <a:rPr sz="1800" spc="-90" dirty="0">
                <a:latin typeface="Arial"/>
                <a:cs typeface="Arial"/>
              </a:rPr>
              <a:t>ise,  başvurunuz  </a:t>
            </a:r>
            <a:r>
              <a:rPr sz="1800" spc="-65" dirty="0">
                <a:latin typeface="Arial"/>
                <a:cs typeface="Arial"/>
              </a:rPr>
              <a:t>tamamlanmıştır</a:t>
            </a:r>
            <a:r>
              <a:rPr sz="1800" spc="-114" dirty="0">
                <a:latin typeface="Arial"/>
                <a:cs typeface="Arial"/>
              </a:rPr>
              <a:t> </a:t>
            </a:r>
            <a:r>
              <a:rPr sz="1800" spc="-105" dirty="0">
                <a:latin typeface="Arial"/>
                <a:cs typeface="Arial"/>
              </a:rPr>
              <a:t>ve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spc="-65" dirty="0">
                <a:latin typeface="Arial"/>
                <a:cs typeface="Arial"/>
              </a:rPr>
              <a:t>değişiklik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spc="-120" dirty="0">
                <a:latin typeface="Arial"/>
                <a:cs typeface="Arial"/>
              </a:rPr>
              <a:t>yapamazsınız.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57344" y="4509515"/>
            <a:ext cx="3624579" cy="2032000"/>
          </a:xfrm>
          <a:prstGeom prst="rect">
            <a:avLst/>
          </a:prstGeom>
          <a:ln w="9144">
            <a:solidFill>
              <a:srgbClr val="FF0000"/>
            </a:solidFill>
          </a:ln>
        </p:spPr>
        <p:txBody>
          <a:bodyPr vert="horz" wrap="square" lIns="0" tIns="31114" rIns="0" bIns="0" rtlCol="0">
            <a:spAutoFit/>
          </a:bodyPr>
          <a:lstStyle/>
          <a:p>
            <a:pPr marL="146685" marR="138430" algn="ctr">
              <a:lnSpc>
                <a:spcPct val="100000"/>
              </a:lnSpc>
              <a:spcBef>
                <a:spcPts val="244"/>
              </a:spcBef>
            </a:pPr>
            <a:r>
              <a:rPr sz="1800" spc="-110" dirty="0">
                <a:latin typeface="Arial"/>
                <a:cs typeface="Arial"/>
              </a:rPr>
              <a:t>Başvuru </a:t>
            </a:r>
            <a:r>
              <a:rPr sz="1800" spc="-65" dirty="0">
                <a:latin typeface="Arial"/>
                <a:cs typeface="Arial"/>
              </a:rPr>
              <a:t>durumunuz </a:t>
            </a:r>
            <a:r>
              <a:rPr sz="1800" spc="-55" dirty="0">
                <a:latin typeface="Arial"/>
                <a:cs typeface="Arial"/>
              </a:rPr>
              <a:t>«online </a:t>
            </a:r>
            <a:r>
              <a:rPr sz="1800" spc="-70" dirty="0">
                <a:latin typeface="Arial"/>
                <a:cs typeface="Arial"/>
              </a:rPr>
              <a:t>kayıtlı»  </a:t>
            </a:r>
            <a:r>
              <a:rPr sz="1800" spc="-90" dirty="0">
                <a:latin typeface="Arial"/>
                <a:cs typeface="Arial"/>
              </a:rPr>
              <a:t>ise, başvurunuz </a:t>
            </a:r>
            <a:r>
              <a:rPr sz="1800" spc="-70" dirty="0">
                <a:solidFill>
                  <a:srgbClr val="FF0000"/>
                </a:solidFill>
                <a:latin typeface="Arial"/>
                <a:cs typeface="Arial"/>
              </a:rPr>
              <a:t>tamamlanmamıştır  </a:t>
            </a:r>
            <a:r>
              <a:rPr sz="1800" spc="-105" dirty="0">
                <a:latin typeface="Arial"/>
                <a:cs typeface="Arial"/>
              </a:rPr>
              <a:t>ve </a:t>
            </a:r>
            <a:r>
              <a:rPr sz="1800" spc="-70" dirty="0">
                <a:latin typeface="Arial"/>
                <a:cs typeface="Arial"/>
              </a:rPr>
              <a:t>değişiklik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70" dirty="0">
                <a:latin typeface="Arial"/>
                <a:cs typeface="Arial"/>
              </a:rPr>
              <a:t>yapabilirsiniz.</a:t>
            </a:r>
            <a:endParaRPr sz="1800">
              <a:latin typeface="Arial"/>
              <a:cs typeface="Arial"/>
            </a:endParaRPr>
          </a:p>
          <a:p>
            <a:pPr marL="314325" marR="305435" indent="-3810" algn="ctr">
              <a:lnSpc>
                <a:spcPct val="100000"/>
              </a:lnSpc>
            </a:pPr>
            <a:r>
              <a:rPr sz="1800" spc="-110" dirty="0">
                <a:latin typeface="Arial"/>
                <a:cs typeface="Arial"/>
              </a:rPr>
              <a:t>Başvuru </a:t>
            </a:r>
            <a:r>
              <a:rPr sz="1800" spc="-15" dirty="0">
                <a:latin typeface="Arial"/>
                <a:cs typeface="Arial"/>
              </a:rPr>
              <a:t>tarihi </a:t>
            </a:r>
            <a:r>
              <a:rPr sz="1800" spc="-114" dirty="0">
                <a:latin typeface="Arial"/>
                <a:cs typeface="Arial"/>
              </a:rPr>
              <a:t>sona </a:t>
            </a:r>
            <a:r>
              <a:rPr sz="1800" spc="-60" dirty="0">
                <a:latin typeface="Arial"/>
                <a:cs typeface="Arial"/>
              </a:rPr>
              <a:t>erdiğinde  </a:t>
            </a:r>
            <a:r>
              <a:rPr sz="1800" spc="-85" dirty="0">
                <a:latin typeface="Arial"/>
                <a:cs typeface="Arial"/>
              </a:rPr>
              <a:t>başvuru </a:t>
            </a:r>
            <a:r>
              <a:rPr sz="1800" spc="-45" dirty="0">
                <a:latin typeface="Arial"/>
                <a:cs typeface="Arial"/>
              </a:rPr>
              <a:t>durumu </a:t>
            </a:r>
            <a:r>
              <a:rPr sz="1800" spc="-55" dirty="0">
                <a:latin typeface="Arial"/>
                <a:cs typeface="Arial"/>
              </a:rPr>
              <a:t>«</a:t>
            </a:r>
            <a:r>
              <a:rPr sz="1800" spc="-55" dirty="0">
                <a:solidFill>
                  <a:srgbClr val="FF0000"/>
                </a:solidFill>
                <a:latin typeface="Arial"/>
                <a:cs typeface="Arial"/>
              </a:rPr>
              <a:t>online</a:t>
            </a:r>
            <a:r>
              <a:rPr sz="1800" spc="-1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70" dirty="0">
                <a:solidFill>
                  <a:srgbClr val="FF0000"/>
                </a:solidFill>
                <a:latin typeface="Arial"/>
                <a:cs typeface="Arial"/>
              </a:rPr>
              <a:t>kayıtlı</a:t>
            </a:r>
            <a:r>
              <a:rPr sz="1800" spc="-70" dirty="0">
                <a:latin typeface="Arial"/>
                <a:cs typeface="Arial"/>
              </a:rPr>
              <a:t>»  </a:t>
            </a:r>
            <a:r>
              <a:rPr sz="1800" spc="-65" dirty="0">
                <a:latin typeface="Arial"/>
                <a:cs typeface="Arial"/>
              </a:rPr>
              <a:t>olan </a:t>
            </a:r>
            <a:r>
              <a:rPr sz="1800" spc="-55" dirty="0">
                <a:latin typeface="Arial"/>
                <a:cs typeface="Arial"/>
              </a:rPr>
              <a:t>öğrencilerin,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başvuruları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spc="-105" dirty="0">
                <a:solidFill>
                  <a:srgbClr val="FF0000"/>
                </a:solidFill>
                <a:latin typeface="Arial"/>
                <a:cs typeface="Arial"/>
              </a:rPr>
              <a:t>geçersizdir</a:t>
            </a:r>
            <a:r>
              <a:rPr sz="1800" spc="-105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770114" y="2320289"/>
            <a:ext cx="548640" cy="304800"/>
          </a:xfrm>
          <a:custGeom>
            <a:avLst/>
            <a:gdLst/>
            <a:ahLst/>
            <a:cxnLst/>
            <a:rect l="l" t="t" r="r" b="b"/>
            <a:pathLst>
              <a:path w="548640" h="304800">
                <a:moveTo>
                  <a:pt x="0" y="152400"/>
                </a:moveTo>
                <a:lnTo>
                  <a:pt x="27880" y="85363"/>
                </a:lnTo>
                <a:lnTo>
                  <a:pt x="60262" y="57067"/>
                </a:lnTo>
                <a:lnTo>
                  <a:pt x="102743" y="33470"/>
                </a:lnTo>
                <a:lnTo>
                  <a:pt x="153677" y="15484"/>
                </a:lnTo>
                <a:lnTo>
                  <a:pt x="211418" y="4023"/>
                </a:lnTo>
                <a:lnTo>
                  <a:pt x="274319" y="0"/>
                </a:lnTo>
                <a:lnTo>
                  <a:pt x="337221" y="4023"/>
                </a:lnTo>
                <a:lnTo>
                  <a:pt x="394962" y="15484"/>
                </a:lnTo>
                <a:lnTo>
                  <a:pt x="445896" y="33470"/>
                </a:lnTo>
                <a:lnTo>
                  <a:pt x="488377" y="57067"/>
                </a:lnTo>
                <a:lnTo>
                  <a:pt x="520759" y="85363"/>
                </a:lnTo>
                <a:lnTo>
                  <a:pt x="541395" y="117445"/>
                </a:lnTo>
                <a:lnTo>
                  <a:pt x="548639" y="152400"/>
                </a:lnTo>
                <a:lnTo>
                  <a:pt x="541395" y="187354"/>
                </a:lnTo>
                <a:lnTo>
                  <a:pt x="520759" y="219436"/>
                </a:lnTo>
                <a:lnTo>
                  <a:pt x="488377" y="247732"/>
                </a:lnTo>
                <a:lnTo>
                  <a:pt x="445896" y="271329"/>
                </a:lnTo>
                <a:lnTo>
                  <a:pt x="394962" y="289315"/>
                </a:lnTo>
                <a:lnTo>
                  <a:pt x="337221" y="300776"/>
                </a:lnTo>
                <a:lnTo>
                  <a:pt x="274319" y="304800"/>
                </a:lnTo>
                <a:lnTo>
                  <a:pt x="211418" y="300776"/>
                </a:lnTo>
                <a:lnTo>
                  <a:pt x="153677" y="289315"/>
                </a:lnTo>
                <a:lnTo>
                  <a:pt x="102743" y="271329"/>
                </a:lnTo>
                <a:lnTo>
                  <a:pt x="60262" y="247732"/>
                </a:lnTo>
                <a:lnTo>
                  <a:pt x="27880" y="219436"/>
                </a:lnTo>
                <a:lnTo>
                  <a:pt x="7244" y="187354"/>
                </a:lnTo>
                <a:lnTo>
                  <a:pt x="0" y="152400"/>
                </a:lnTo>
                <a:close/>
              </a:path>
            </a:pathLst>
          </a:custGeom>
          <a:ln w="2895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418069" y="2625089"/>
            <a:ext cx="627380" cy="1610995"/>
          </a:xfrm>
          <a:custGeom>
            <a:avLst/>
            <a:gdLst/>
            <a:ahLst/>
            <a:cxnLst/>
            <a:rect l="l" t="t" r="r" b="b"/>
            <a:pathLst>
              <a:path w="627379" h="1610995">
                <a:moveTo>
                  <a:pt x="0" y="1610487"/>
                </a:moveTo>
                <a:lnTo>
                  <a:pt x="626999" y="0"/>
                </a:lnTo>
              </a:path>
            </a:pathLst>
          </a:custGeom>
          <a:ln w="2895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687818" y="1846326"/>
            <a:ext cx="548640" cy="303530"/>
          </a:xfrm>
          <a:custGeom>
            <a:avLst/>
            <a:gdLst/>
            <a:ahLst/>
            <a:cxnLst/>
            <a:rect l="l" t="t" r="r" b="b"/>
            <a:pathLst>
              <a:path w="548640" h="303530">
                <a:moveTo>
                  <a:pt x="0" y="151637"/>
                </a:moveTo>
                <a:lnTo>
                  <a:pt x="27880" y="84975"/>
                </a:lnTo>
                <a:lnTo>
                  <a:pt x="60262" y="56818"/>
                </a:lnTo>
                <a:lnTo>
                  <a:pt x="102743" y="33330"/>
                </a:lnTo>
                <a:lnTo>
                  <a:pt x="153677" y="15422"/>
                </a:lnTo>
                <a:lnTo>
                  <a:pt x="211418" y="4007"/>
                </a:lnTo>
                <a:lnTo>
                  <a:pt x="274320" y="0"/>
                </a:lnTo>
                <a:lnTo>
                  <a:pt x="337221" y="4007"/>
                </a:lnTo>
                <a:lnTo>
                  <a:pt x="394962" y="15422"/>
                </a:lnTo>
                <a:lnTo>
                  <a:pt x="445896" y="33330"/>
                </a:lnTo>
                <a:lnTo>
                  <a:pt x="488377" y="56818"/>
                </a:lnTo>
                <a:lnTo>
                  <a:pt x="520759" y="84975"/>
                </a:lnTo>
                <a:lnTo>
                  <a:pt x="548639" y="151637"/>
                </a:lnTo>
                <a:lnTo>
                  <a:pt x="541395" y="186390"/>
                </a:lnTo>
                <a:lnTo>
                  <a:pt x="488377" y="246457"/>
                </a:lnTo>
                <a:lnTo>
                  <a:pt x="445896" y="269945"/>
                </a:lnTo>
                <a:lnTo>
                  <a:pt x="394962" y="287853"/>
                </a:lnTo>
                <a:lnTo>
                  <a:pt x="337221" y="299268"/>
                </a:lnTo>
                <a:lnTo>
                  <a:pt x="274320" y="303275"/>
                </a:lnTo>
                <a:lnTo>
                  <a:pt x="211418" y="299268"/>
                </a:lnTo>
                <a:lnTo>
                  <a:pt x="153677" y="287853"/>
                </a:lnTo>
                <a:lnTo>
                  <a:pt x="102743" y="269945"/>
                </a:lnTo>
                <a:lnTo>
                  <a:pt x="60262" y="246457"/>
                </a:lnTo>
                <a:lnTo>
                  <a:pt x="27880" y="218300"/>
                </a:lnTo>
                <a:lnTo>
                  <a:pt x="0" y="151637"/>
                </a:lnTo>
                <a:close/>
              </a:path>
            </a:pathLst>
          </a:custGeom>
          <a:ln w="2895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29433" y="2366010"/>
            <a:ext cx="792480" cy="213360"/>
          </a:xfrm>
          <a:custGeom>
            <a:avLst/>
            <a:gdLst/>
            <a:ahLst/>
            <a:cxnLst/>
            <a:rect l="l" t="t" r="r" b="b"/>
            <a:pathLst>
              <a:path w="792480" h="213360">
                <a:moveTo>
                  <a:pt x="756920" y="0"/>
                </a:moveTo>
                <a:lnTo>
                  <a:pt x="35560" y="0"/>
                </a:lnTo>
                <a:lnTo>
                  <a:pt x="21699" y="2788"/>
                </a:lnTo>
                <a:lnTo>
                  <a:pt x="10398" y="10398"/>
                </a:lnTo>
                <a:lnTo>
                  <a:pt x="2788" y="21699"/>
                </a:lnTo>
                <a:lnTo>
                  <a:pt x="0" y="35560"/>
                </a:lnTo>
                <a:lnTo>
                  <a:pt x="0" y="177800"/>
                </a:lnTo>
                <a:lnTo>
                  <a:pt x="2788" y="191660"/>
                </a:lnTo>
                <a:lnTo>
                  <a:pt x="10398" y="202961"/>
                </a:lnTo>
                <a:lnTo>
                  <a:pt x="21699" y="210571"/>
                </a:lnTo>
                <a:lnTo>
                  <a:pt x="35560" y="213360"/>
                </a:lnTo>
                <a:lnTo>
                  <a:pt x="756920" y="213360"/>
                </a:lnTo>
                <a:lnTo>
                  <a:pt x="770780" y="210571"/>
                </a:lnTo>
                <a:lnTo>
                  <a:pt x="782081" y="202961"/>
                </a:lnTo>
                <a:lnTo>
                  <a:pt x="789691" y="191660"/>
                </a:lnTo>
                <a:lnTo>
                  <a:pt x="792480" y="177800"/>
                </a:lnTo>
                <a:lnTo>
                  <a:pt x="792480" y="35560"/>
                </a:lnTo>
                <a:lnTo>
                  <a:pt x="789691" y="21699"/>
                </a:lnTo>
                <a:lnTo>
                  <a:pt x="782081" y="10398"/>
                </a:lnTo>
                <a:lnTo>
                  <a:pt x="770780" y="2788"/>
                </a:lnTo>
                <a:lnTo>
                  <a:pt x="7569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29433" y="2366010"/>
            <a:ext cx="792480" cy="213360"/>
          </a:xfrm>
          <a:custGeom>
            <a:avLst/>
            <a:gdLst/>
            <a:ahLst/>
            <a:cxnLst/>
            <a:rect l="l" t="t" r="r" b="b"/>
            <a:pathLst>
              <a:path w="792480" h="213360">
                <a:moveTo>
                  <a:pt x="0" y="35560"/>
                </a:moveTo>
                <a:lnTo>
                  <a:pt x="2788" y="21699"/>
                </a:lnTo>
                <a:lnTo>
                  <a:pt x="10398" y="10398"/>
                </a:lnTo>
                <a:lnTo>
                  <a:pt x="21699" y="2788"/>
                </a:lnTo>
                <a:lnTo>
                  <a:pt x="35560" y="0"/>
                </a:lnTo>
                <a:lnTo>
                  <a:pt x="756920" y="0"/>
                </a:lnTo>
                <a:lnTo>
                  <a:pt x="770780" y="2788"/>
                </a:lnTo>
                <a:lnTo>
                  <a:pt x="782081" y="10398"/>
                </a:lnTo>
                <a:lnTo>
                  <a:pt x="789691" y="21699"/>
                </a:lnTo>
                <a:lnTo>
                  <a:pt x="792480" y="35560"/>
                </a:lnTo>
                <a:lnTo>
                  <a:pt x="792480" y="177800"/>
                </a:lnTo>
                <a:lnTo>
                  <a:pt x="789691" y="191660"/>
                </a:lnTo>
                <a:lnTo>
                  <a:pt x="782081" y="202961"/>
                </a:lnTo>
                <a:lnTo>
                  <a:pt x="770780" y="210571"/>
                </a:lnTo>
                <a:lnTo>
                  <a:pt x="756920" y="213360"/>
                </a:lnTo>
                <a:lnTo>
                  <a:pt x="35560" y="213360"/>
                </a:lnTo>
                <a:lnTo>
                  <a:pt x="21699" y="210571"/>
                </a:lnTo>
                <a:lnTo>
                  <a:pt x="10398" y="202961"/>
                </a:lnTo>
                <a:lnTo>
                  <a:pt x="2788" y="191660"/>
                </a:lnTo>
                <a:lnTo>
                  <a:pt x="0" y="177800"/>
                </a:lnTo>
                <a:lnTo>
                  <a:pt x="0" y="35560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462910" y="2383663"/>
            <a:ext cx="522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latin typeface="Arial"/>
                <a:cs typeface="Arial"/>
              </a:rPr>
              <a:t>2020-2021</a:t>
            </a:r>
            <a:endParaRPr sz="9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344673" y="1855470"/>
            <a:ext cx="792480" cy="213360"/>
          </a:xfrm>
          <a:custGeom>
            <a:avLst/>
            <a:gdLst/>
            <a:ahLst/>
            <a:cxnLst/>
            <a:rect l="l" t="t" r="r" b="b"/>
            <a:pathLst>
              <a:path w="792480" h="213360">
                <a:moveTo>
                  <a:pt x="756919" y="0"/>
                </a:moveTo>
                <a:lnTo>
                  <a:pt x="35559" y="0"/>
                </a:lnTo>
                <a:lnTo>
                  <a:pt x="21699" y="2788"/>
                </a:lnTo>
                <a:lnTo>
                  <a:pt x="10398" y="10398"/>
                </a:lnTo>
                <a:lnTo>
                  <a:pt x="2788" y="21699"/>
                </a:lnTo>
                <a:lnTo>
                  <a:pt x="0" y="35559"/>
                </a:lnTo>
                <a:lnTo>
                  <a:pt x="0" y="177800"/>
                </a:lnTo>
                <a:lnTo>
                  <a:pt x="2788" y="191660"/>
                </a:lnTo>
                <a:lnTo>
                  <a:pt x="10398" y="202961"/>
                </a:lnTo>
                <a:lnTo>
                  <a:pt x="21699" y="210571"/>
                </a:lnTo>
                <a:lnTo>
                  <a:pt x="35559" y="213359"/>
                </a:lnTo>
                <a:lnTo>
                  <a:pt x="756919" y="213359"/>
                </a:lnTo>
                <a:lnTo>
                  <a:pt x="770780" y="210571"/>
                </a:lnTo>
                <a:lnTo>
                  <a:pt x="782081" y="202961"/>
                </a:lnTo>
                <a:lnTo>
                  <a:pt x="789691" y="191660"/>
                </a:lnTo>
                <a:lnTo>
                  <a:pt x="792480" y="177800"/>
                </a:lnTo>
                <a:lnTo>
                  <a:pt x="792480" y="35559"/>
                </a:lnTo>
                <a:lnTo>
                  <a:pt x="789691" y="21699"/>
                </a:lnTo>
                <a:lnTo>
                  <a:pt x="782081" y="10398"/>
                </a:lnTo>
                <a:lnTo>
                  <a:pt x="770780" y="2788"/>
                </a:lnTo>
                <a:lnTo>
                  <a:pt x="7569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44673" y="1855470"/>
            <a:ext cx="792480" cy="213360"/>
          </a:xfrm>
          <a:custGeom>
            <a:avLst/>
            <a:gdLst/>
            <a:ahLst/>
            <a:cxnLst/>
            <a:rect l="l" t="t" r="r" b="b"/>
            <a:pathLst>
              <a:path w="792480" h="213360">
                <a:moveTo>
                  <a:pt x="0" y="35559"/>
                </a:moveTo>
                <a:lnTo>
                  <a:pt x="2788" y="21699"/>
                </a:lnTo>
                <a:lnTo>
                  <a:pt x="10398" y="10398"/>
                </a:lnTo>
                <a:lnTo>
                  <a:pt x="21699" y="2788"/>
                </a:lnTo>
                <a:lnTo>
                  <a:pt x="35559" y="0"/>
                </a:lnTo>
                <a:lnTo>
                  <a:pt x="756919" y="0"/>
                </a:lnTo>
                <a:lnTo>
                  <a:pt x="770780" y="2788"/>
                </a:lnTo>
                <a:lnTo>
                  <a:pt x="782081" y="10398"/>
                </a:lnTo>
                <a:lnTo>
                  <a:pt x="789691" y="21699"/>
                </a:lnTo>
                <a:lnTo>
                  <a:pt x="792480" y="35559"/>
                </a:lnTo>
                <a:lnTo>
                  <a:pt x="792480" y="177800"/>
                </a:lnTo>
                <a:lnTo>
                  <a:pt x="789691" y="191660"/>
                </a:lnTo>
                <a:lnTo>
                  <a:pt x="782081" y="202961"/>
                </a:lnTo>
                <a:lnTo>
                  <a:pt x="770780" y="210571"/>
                </a:lnTo>
                <a:lnTo>
                  <a:pt x="756919" y="213359"/>
                </a:lnTo>
                <a:lnTo>
                  <a:pt x="35559" y="213359"/>
                </a:lnTo>
                <a:lnTo>
                  <a:pt x="21699" y="210571"/>
                </a:lnTo>
                <a:lnTo>
                  <a:pt x="10398" y="202961"/>
                </a:lnTo>
                <a:lnTo>
                  <a:pt x="2788" y="191660"/>
                </a:lnTo>
                <a:lnTo>
                  <a:pt x="0" y="177800"/>
                </a:lnTo>
                <a:lnTo>
                  <a:pt x="0" y="35559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478785" y="1872741"/>
            <a:ext cx="522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latin typeface="Arial"/>
                <a:cs typeface="Arial"/>
              </a:rPr>
              <a:t>2020-2021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5516" y="260604"/>
            <a:ext cx="3962400" cy="6135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645152" y="620268"/>
            <a:ext cx="1664335" cy="1705610"/>
          </a:xfrm>
          <a:custGeom>
            <a:avLst/>
            <a:gdLst/>
            <a:ahLst/>
            <a:cxnLst/>
            <a:rect l="l" t="t" r="r" b="b"/>
            <a:pathLst>
              <a:path w="1664335" h="1705610">
                <a:moveTo>
                  <a:pt x="0" y="852678"/>
                </a:moveTo>
                <a:lnTo>
                  <a:pt x="1317" y="804292"/>
                </a:lnTo>
                <a:lnTo>
                  <a:pt x="5221" y="756615"/>
                </a:lnTo>
                <a:lnTo>
                  <a:pt x="11642" y="709717"/>
                </a:lnTo>
                <a:lnTo>
                  <a:pt x="20511" y="663672"/>
                </a:lnTo>
                <a:lnTo>
                  <a:pt x="31755" y="618551"/>
                </a:lnTo>
                <a:lnTo>
                  <a:pt x="45307" y="574425"/>
                </a:lnTo>
                <a:lnTo>
                  <a:pt x="61095" y="531368"/>
                </a:lnTo>
                <a:lnTo>
                  <a:pt x="79048" y="489450"/>
                </a:lnTo>
                <a:lnTo>
                  <a:pt x="99098" y="448745"/>
                </a:lnTo>
                <a:lnTo>
                  <a:pt x="121173" y="409323"/>
                </a:lnTo>
                <a:lnTo>
                  <a:pt x="145204" y="371258"/>
                </a:lnTo>
                <a:lnTo>
                  <a:pt x="171120" y="334620"/>
                </a:lnTo>
                <a:lnTo>
                  <a:pt x="198851" y="299482"/>
                </a:lnTo>
                <a:lnTo>
                  <a:pt x="228326" y="265916"/>
                </a:lnTo>
                <a:lnTo>
                  <a:pt x="259477" y="233994"/>
                </a:lnTo>
                <a:lnTo>
                  <a:pt x="292232" y="203788"/>
                </a:lnTo>
                <a:lnTo>
                  <a:pt x="326521" y="175369"/>
                </a:lnTo>
                <a:lnTo>
                  <a:pt x="362274" y="148810"/>
                </a:lnTo>
                <a:lnTo>
                  <a:pt x="399421" y="124183"/>
                </a:lnTo>
                <a:lnTo>
                  <a:pt x="437891" y="101560"/>
                </a:lnTo>
                <a:lnTo>
                  <a:pt x="477615" y="81013"/>
                </a:lnTo>
                <a:lnTo>
                  <a:pt x="518522" y="62613"/>
                </a:lnTo>
                <a:lnTo>
                  <a:pt x="560542" y="46433"/>
                </a:lnTo>
                <a:lnTo>
                  <a:pt x="603605" y="32545"/>
                </a:lnTo>
                <a:lnTo>
                  <a:pt x="647640" y="21021"/>
                </a:lnTo>
                <a:lnTo>
                  <a:pt x="692578" y="11932"/>
                </a:lnTo>
                <a:lnTo>
                  <a:pt x="738348" y="5351"/>
                </a:lnTo>
                <a:lnTo>
                  <a:pt x="784880" y="1349"/>
                </a:lnTo>
                <a:lnTo>
                  <a:pt x="832103" y="0"/>
                </a:lnTo>
                <a:lnTo>
                  <a:pt x="879327" y="1349"/>
                </a:lnTo>
                <a:lnTo>
                  <a:pt x="925859" y="5351"/>
                </a:lnTo>
                <a:lnTo>
                  <a:pt x="971629" y="11932"/>
                </a:lnTo>
                <a:lnTo>
                  <a:pt x="1016567" y="21021"/>
                </a:lnTo>
                <a:lnTo>
                  <a:pt x="1060602" y="32545"/>
                </a:lnTo>
                <a:lnTo>
                  <a:pt x="1103665" y="46433"/>
                </a:lnTo>
                <a:lnTo>
                  <a:pt x="1145685" y="62613"/>
                </a:lnTo>
                <a:lnTo>
                  <a:pt x="1186592" y="81013"/>
                </a:lnTo>
                <a:lnTo>
                  <a:pt x="1226316" y="101560"/>
                </a:lnTo>
                <a:lnTo>
                  <a:pt x="1264786" y="124183"/>
                </a:lnTo>
                <a:lnTo>
                  <a:pt x="1301933" y="148810"/>
                </a:lnTo>
                <a:lnTo>
                  <a:pt x="1337686" y="175369"/>
                </a:lnTo>
                <a:lnTo>
                  <a:pt x="1371975" y="203788"/>
                </a:lnTo>
                <a:lnTo>
                  <a:pt x="1404730" y="233994"/>
                </a:lnTo>
                <a:lnTo>
                  <a:pt x="1435881" y="265916"/>
                </a:lnTo>
                <a:lnTo>
                  <a:pt x="1465356" y="299482"/>
                </a:lnTo>
                <a:lnTo>
                  <a:pt x="1493087" y="334620"/>
                </a:lnTo>
                <a:lnTo>
                  <a:pt x="1519003" y="371258"/>
                </a:lnTo>
                <a:lnTo>
                  <a:pt x="1543034" y="409323"/>
                </a:lnTo>
                <a:lnTo>
                  <a:pt x="1565109" y="448745"/>
                </a:lnTo>
                <a:lnTo>
                  <a:pt x="1585159" y="489450"/>
                </a:lnTo>
                <a:lnTo>
                  <a:pt x="1603112" y="531368"/>
                </a:lnTo>
                <a:lnTo>
                  <a:pt x="1618900" y="574425"/>
                </a:lnTo>
                <a:lnTo>
                  <a:pt x="1632452" y="618551"/>
                </a:lnTo>
                <a:lnTo>
                  <a:pt x="1643696" y="663672"/>
                </a:lnTo>
                <a:lnTo>
                  <a:pt x="1652565" y="709717"/>
                </a:lnTo>
                <a:lnTo>
                  <a:pt x="1658986" y="756615"/>
                </a:lnTo>
                <a:lnTo>
                  <a:pt x="1662890" y="804292"/>
                </a:lnTo>
                <a:lnTo>
                  <a:pt x="1664208" y="852678"/>
                </a:lnTo>
                <a:lnTo>
                  <a:pt x="1662890" y="901063"/>
                </a:lnTo>
                <a:lnTo>
                  <a:pt x="1658986" y="948740"/>
                </a:lnTo>
                <a:lnTo>
                  <a:pt x="1652565" y="995638"/>
                </a:lnTo>
                <a:lnTo>
                  <a:pt x="1643696" y="1041683"/>
                </a:lnTo>
                <a:lnTo>
                  <a:pt x="1632452" y="1086804"/>
                </a:lnTo>
                <a:lnTo>
                  <a:pt x="1618900" y="1130930"/>
                </a:lnTo>
                <a:lnTo>
                  <a:pt x="1603112" y="1173987"/>
                </a:lnTo>
                <a:lnTo>
                  <a:pt x="1585159" y="1215905"/>
                </a:lnTo>
                <a:lnTo>
                  <a:pt x="1565109" y="1256610"/>
                </a:lnTo>
                <a:lnTo>
                  <a:pt x="1543034" y="1296032"/>
                </a:lnTo>
                <a:lnTo>
                  <a:pt x="1519003" y="1334097"/>
                </a:lnTo>
                <a:lnTo>
                  <a:pt x="1493087" y="1370735"/>
                </a:lnTo>
                <a:lnTo>
                  <a:pt x="1465356" y="1405873"/>
                </a:lnTo>
                <a:lnTo>
                  <a:pt x="1435881" y="1439439"/>
                </a:lnTo>
                <a:lnTo>
                  <a:pt x="1404730" y="1471361"/>
                </a:lnTo>
                <a:lnTo>
                  <a:pt x="1371975" y="1501567"/>
                </a:lnTo>
                <a:lnTo>
                  <a:pt x="1337686" y="1529986"/>
                </a:lnTo>
                <a:lnTo>
                  <a:pt x="1301933" y="1556545"/>
                </a:lnTo>
                <a:lnTo>
                  <a:pt x="1264786" y="1581172"/>
                </a:lnTo>
                <a:lnTo>
                  <a:pt x="1226316" y="1603795"/>
                </a:lnTo>
                <a:lnTo>
                  <a:pt x="1186592" y="1624342"/>
                </a:lnTo>
                <a:lnTo>
                  <a:pt x="1145685" y="1642742"/>
                </a:lnTo>
                <a:lnTo>
                  <a:pt x="1103665" y="1658922"/>
                </a:lnTo>
                <a:lnTo>
                  <a:pt x="1060602" y="1672810"/>
                </a:lnTo>
                <a:lnTo>
                  <a:pt x="1016567" y="1684334"/>
                </a:lnTo>
                <a:lnTo>
                  <a:pt x="971629" y="1693423"/>
                </a:lnTo>
                <a:lnTo>
                  <a:pt x="925859" y="1700004"/>
                </a:lnTo>
                <a:lnTo>
                  <a:pt x="879327" y="1704006"/>
                </a:lnTo>
                <a:lnTo>
                  <a:pt x="832103" y="1705356"/>
                </a:lnTo>
                <a:lnTo>
                  <a:pt x="784880" y="1704006"/>
                </a:lnTo>
                <a:lnTo>
                  <a:pt x="738348" y="1700004"/>
                </a:lnTo>
                <a:lnTo>
                  <a:pt x="692578" y="1693423"/>
                </a:lnTo>
                <a:lnTo>
                  <a:pt x="647640" y="1684334"/>
                </a:lnTo>
                <a:lnTo>
                  <a:pt x="603605" y="1672810"/>
                </a:lnTo>
                <a:lnTo>
                  <a:pt x="560542" y="1658922"/>
                </a:lnTo>
                <a:lnTo>
                  <a:pt x="518522" y="1642742"/>
                </a:lnTo>
                <a:lnTo>
                  <a:pt x="477615" y="1624342"/>
                </a:lnTo>
                <a:lnTo>
                  <a:pt x="437891" y="1603795"/>
                </a:lnTo>
                <a:lnTo>
                  <a:pt x="399421" y="1581172"/>
                </a:lnTo>
                <a:lnTo>
                  <a:pt x="362274" y="1556545"/>
                </a:lnTo>
                <a:lnTo>
                  <a:pt x="326521" y="1529986"/>
                </a:lnTo>
                <a:lnTo>
                  <a:pt x="292232" y="1501567"/>
                </a:lnTo>
                <a:lnTo>
                  <a:pt x="259477" y="1471361"/>
                </a:lnTo>
                <a:lnTo>
                  <a:pt x="228326" y="1439439"/>
                </a:lnTo>
                <a:lnTo>
                  <a:pt x="198851" y="1405873"/>
                </a:lnTo>
                <a:lnTo>
                  <a:pt x="171120" y="1370735"/>
                </a:lnTo>
                <a:lnTo>
                  <a:pt x="145204" y="1334097"/>
                </a:lnTo>
                <a:lnTo>
                  <a:pt x="121173" y="1296032"/>
                </a:lnTo>
                <a:lnTo>
                  <a:pt x="99098" y="1256610"/>
                </a:lnTo>
                <a:lnTo>
                  <a:pt x="79048" y="1215905"/>
                </a:lnTo>
                <a:lnTo>
                  <a:pt x="61095" y="1173987"/>
                </a:lnTo>
                <a:lnTo>
                  <a:pt x="45307" y="1130930"/>
                </a:lnTo>
                <a:lnTo>
                  <a:pt x="31755" y="1086804"/>
                </a:lnTo>
                <a:lnTo>
                  <a:pt x="20511" y="1041683"/>
                </a:lnTo>
                <a:lnTo>
                  <a:pt x="11642" y="995638"/>
                </a:lnTo>
                <a:lnTo>
                  <a:pt x="5221" y="948740"/>
                </a:lnTo>
                <a:lnTo>
                  <a:pt x="1317" y="901063"/>
                </a:lnTo>
                <a:lnTo>
                  <a:pt x="0" y="852678"/>
                </a:lnTo>
                <a:close/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68630" y="3646170"/>
            <a:ext cx="2087880" cy="2519680"/>
          </a:xfrm>
          <a:custGeom>
            <a:avLst/>
            <a:gdLst/>
            <a:ahLst/>
            <a:cxnLst/>
            <a:rect l="l" t="t" r="r" b="b"/>
            <a:pathLst>
              <a:path w="2087880" h="2519679">
                <a:moveTo>
                  <a:pt x="0" y="347979"/>
                </a:moveTo>
                <a:lnTo>
                  <a:pt x="3176" y="300768"/>
                </a:lnTo>
                <a:lnTo>
                  <a:pt x="12430" y="255484"/>
                </a:lnTo>
                <a:lnTo>
                  <a:pt x="27347" y="212544"/>
                </a:lnTo>
                <a:lnTo>
                  <a:pt x="47511" y="172362"/>
                </a:lnTo>
                <a:lnTo>
                  <a:pt x="72509" y="135353"/>
                </a:lnTo>
                <a:lnTo>
                  <a:pt x="101925" y="101933"/>
                </a:lnTo>
                <a:lnTo>
                  <a:pt x="135345" y="72516"/>
                </a:lnTo>
                <a:lnTo>
                  <a:pt x="172354" y="47516"/>
                </a:lnTo>
                <a:lnTo>
                  <a:pt x="212539" y="27350"/>
                </a:lnTo>
                <a:lnTo>
                  <a:pt x="255483" y="12432"/>
                </a:lnTo>
                <a:lnTo>
                  <a:pt x="300772" y="3177"/>
                </a:lnTo>
                <a:lnTo>
                  <a:pt x="347992" y="0"/>
                </a:lnTo>
                <a:lnTo>
                  <a:pt x="1739900" y="0"/>
                </a:lnTo>
                <a:lnTo>
                  <a:pt x="1787111" y="3177"/>
                </a:lnTo>
                <a:lnTo>
                  <a:pt x="1832395" y="12432"/>
                </a:lnTo>
                <a:lnTo>
                  <a:pt x="1875335" y="27350"/>
                </a:lnTo>
                <a:lnTo>
                  <a:pt x="1915517" y="47516"/>
                </a:lnTo>
                <a:lnTo>
                  <a:pt x="1952526" y="72516"/>
                </a:lnTo>
                <a:lnTo>
                  <a:pt x="1985946" y="101933"/>
                </a:lnTo>
                <a:lnTo>
                  <a:pt x="2015363" y="135353"/>
                </a:lnTo>
                <a:lnTo>
                  <a:pt x="2040363" y="172362"/>
                </a:lnTo>
                <a:lnTo>
                  <a:pt x="2060529" y="212544"/>
                </a:lnTo>
                <a:lnTo>
                  <a:pt x="2075447" y="255484"/>
                </a:lnTo>
                <a:lnTo>
                  <a:pt x="2084702" y="300768"/>
                </a:lnTo>
                <a:lnTo>
                  <a:pt x="2087880" y="347979"/>
                </a:lnTo>
                <a:lnTo>
                  <a:pt x="2087880" y="2171179"/>
                </a:lnTo>
                <a:lnTo>
                  <a:pt x="2084702" y="2218399"/>
                </a:lnTo>
                <a:lnTo>
                  <a:pt x="2075447" y="2263688"/>
                </a:lnTo>
                <a:lnTo>
                  <a:pt x="2060529" y="2306632"/>
                </a:lnTo>
                <a:lnTo>
                  <a:pt x="2040363" y="2346817"/>
                </a:lnTo>
                <a:lnTo>
                  <a:pt x="2015363" y="2383826"/>
                </a:lnTo>
                <a:lnTo>
                  <a:pt x="1985946" y="2417246"/>
                </a:lnTo>
                <a:lnTo>
                  <a:pt x="1952526" y="2446662"/>
                </a:lnTo>
                <a:lnTo>
                  <a:pt x="1915517" y="2471660"/>
                </a:lnTo>
                <a:lnTo>
                  <a:pt x="1875335" y="2491824"/>
                </a:lnTo>
                <a:lnTo>
                  <a:pt x="1832395" y="2506741"/>
                </a:lnTo>
                <a:lnTo>
                  <a:pt x="1787111" y="2515995"/>
                </a:lnTo>
                <a:lnTo>
                  <a:pt x="1739900" y="2519172"/>
                </a:lnTo>
                <a:lnTo>
                  <a:pt x="347992" y="2519172"/>
                </a:lnTo>
                <a:lnTo>
                  <a:pt x="300772" y="2515995"/>
                </a:lnTo>
                <a:lnTo>
                  <a:pt x="255483" y="2506741"/>
                </a:lnTo>
                <a:lnTo>
                  <a:pt x="212539" y="2491824"/>
                </a:lnTo>
                <a:lnTo>
                  <a:pt x="172354" y="2471660"/>
                </a:lnTo>
                <a:lnTo>
                  <a:pt x="135345" y="2446662"/>
                </a:lnTo>
                <a:lnTo>
                  <a:pt x="101925" y="2417246"/>
                </a:lnTo>
                <a:lnTo>
                  <a:pt x="72509" y="2383826"/>
                </a:lnTo>
                <a:lnTo>
                  <a:pt x="47511" y="2346817"/>
                </a:lnTo>
                <a:lnTo>
                  <a:pt x="27347" y="2306632"/>
                </a:lnTo>
                <a:lnTo>
                  <a:pt x="12430" y="2263688"/>
                </a:lnTo>
                <a:lnTo>
                  <a:pt x="3176" y="2218399"/>
                </a:lnTo>
                <a:lnTo>
                  <a:pt x="0" y="2171179"/>
                </a:lnTo>
                <a:lnTo>
                  <a:pt x="0" y="347979"/>
                </a:lnTo>
                <a:close/>
              </a:path>
            </a:pathLst>
          </a:custGeom>
          <a:ln w="25908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45032" y="3780790"/>
            <a:ext cx="153416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spc="-40" dirty="0">
                <a:latin typeface="Arial"/>
                <a:cs typeface="Arial"/>
              </a:rPr>
              <a:t>İlk </a:t>
            </a:r>
            <a:r>
              <a:rPr sz="1800" spc="-155" dirty="0">
                <a:latin typeface="Arial"/>
                <a:cs typeface="Arial"/>
              </a:rPr>
              <a:t>kez</a:t>
            </a:r>
            <a:r>
              <a:rPr sz="1800" spc="-220" dirty="0">
                <a:latin typeface="Arial"/>
                <a:cs typeface="Arial"/>
              </a:rPr>
              <a:t> </a:t>
            </a:r>
            <a:r>
              <a:rPr sz="1800" spc="-145" dirty="0">
                <a:latin typeface="Arial"/>
                <a:cs typeface="Arial"/>
              </a:rPr>
              <a:t>Erasmus+  </a:t>
            </a:r>
            <a:r>
              <a:rPr sz="1800" spc="-95" dirty="0">
                <a:latin typeface="Arial"/>
                <a:cs typeface="Arial"/>
              </a:rPr>
              <a:t>başvurusu  </a:t>
            </a:r>
            <a:r>
              <a:rPr sz="1800" spc="-130" dirty="0">
                <a:latin typeface="Arial"/>
                <a:cs typeface="Arial"/>
              </a:rPr>
              <a:t>yapacaksanız</a:t>
            </a:r>
            <a:endParaRPr sz="1800">
              <a:latin typeface="Arial"/>
              <a:cs typeface="Arial"/>
            </a:endParaRPr>
          </a:p>
          <a:p>
            <a:pPr marL="68580" marR="62230" indent="635" algn="ctr">
              <a:lnSpc>
                <a:spcPct val="100000"/>
              </a:lnSpc>
            </a:pPr>
            <a:r>
              <a:rPr sz="1800" spc="-70" dirty="0">
                <a:latin typeface="Arial"/>
                <a:cs typeface="Arial"/>
              </a:rPr>
              <a:t>«ön </a:t>
            </a:r>
            <a:r>
              <a:rPr sz="1800" spc="-85" dirty="0">
                <a:latin typeface="Arial"/>
                <a:cs typeface="Arial"/>
              </a:rPr>
              <a:t>başvuru  </a:t>
            </a:r>
            <a:r>
              <a:rPr sz="1800" spc="-45" dirty="0">
                <a:latin typeface="Arial"/>
                <a:cs typeface="Arial"/>
              </a:rPr>
              <a:t>formunu»  </a:t>
            </a:r>
            <a:r>
              <a:rPr sz="1800" spc="-70" dirty="0">
                <a:latin typeface="Arial"/>
                <a:cs typeface="Arial"/>
              </a:rPr>
              <a:t>doldurmanız  </a:t>
            </a:r>
            <a:r>
              <a:rPr sz="1800" spc="-165" dirty="0">
                <a:latin typeface="Arial"/>
                <a:cs typeface="Arial"/>
              </a:rPr>
              <a:t>g</a:t>
            </a:r>
            <a:r>
              <a:rPr sz="1800" spc="-50" dirty="0">
                <a:latin typeface="Arial"/>
                <a:cs typeface="Arial"/>
              </a:rPr>
              <a:t>e</a:t>
            </a:r>
            <a:r>
              <a:rPr sz="1800" spc="-55" dirty="0">
                <a:latin typeface="Arial"/>
                <a:cs typeface="Arial"/>
              </a:rPr>
              <a:t>r</a:t>
            </a:r>
            <a:r>
              <a:rPr sz="1800" spc="-90" dirty="0">
                <a:latin typeface="Arial"/>
                <a:cs typeface="Arial"/>
              </a:rPr>
              <a:t>ekme</a:t>
            </a:r>
            <a:r>
              <a:rPr sz="1800" spc="-100" dirty="0">
                <a:latin typeface="Arial"/>
                <a:cs typeface="Arial"/>
              </a:rPr>
              <a:t>k</a:t>
            </a:r>
            <a:r>
              <a:rPr sz="1800" spc="70" dirty="0">
                <a:latin typeface="Arial"/>
                <a:cs typeface="Arial"/>
              </a:rPr>
              <a:t>t</a:t>
            </a:r>
            <a:r>
              <a:rPr sz="1800" spc="-85" dirty="0">
                <a:latin typeface="Arial"/>
                <a:cs typeface="Arial"/>
              </a:rPr>
              <a:t>e</a:t>
            </a:r>
            <a:r>
              <a:rPr sz="1800" spc="-80" dirty="0">
                <a:latin typeface="Arial"/>
                <a:cs typeface="Arial"/>
              </a:rPr>
              <a:t>d</a:t>
            </a:r>
            <a:r>
              <a:rPr sz="1800" spc="5" dirty="0">
                <a:latin typeface="Arial"/>
                <a:cs typeface="Arial"/>
              </a:rPr>
              <a:t>i</a:t>
            </a:r>
            <a:r>
              <a:rPr sz="1800" spc="-160" dirty="0">
                <a:latin typeface="Arial"/>
                <a:cs typeface="Arial"/>
              </a:rPr>
              <a:t>r</a:t>
            </a:r>
            <a:r>
              <a:rPr sz="1800" spc="-50" dirty="0">
                <a:latin typeface="Arial"/>
                <a:cs typeface="Arial"/>
              </a:rPr>
              <a:t>.  </a:t>
            </a:r>
            <a:r>
              <a:rPr sz="1800" spc="-114" dirty="0">
                <a:latin typeface="Arial"/>
                <a:cs typeface="Arial"/>
              </a:rPr>
              <a:t>Linke</a:t>
            </a:r>
            <a:r>
              <a:rPr sz="1800" spc="-155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tıklayınız.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505455" y="1957577"/>
            <a:ext cx="2543810" cy="1965325"/>
          </a:xfrm>
          <a:custGeom>
            <a:avLst/>
            <a:gdLst/>
            <a:ahLst/>
            <a:cxnLst/>
            <a:rect l="l" t="t" r="r" b="b"/>
            <a:pathLst>
              <a:path w="2543810" h="1965325">
                <a:moveTo>
                  <a:pt x="2442972" y="0"/>
                </a:moveTo>
                <a:lnTo>
                  <a:pt x="2464689" y="28575"/>
                </a:lnTo>
                <a:lnTo>
                  <a:pt x="0" y="1907794"/>
                </a:lnTo>
                <a:lnTo>
                  <a:pt x="43561" y="1964944"/>
                </a:lnTo>
                <a:lnTo>
                  <a:pt x="2508249" y="85725"/>
                </a:lnTo>
                <a:lnTo>
                  <a:pt x="2533913" y="85725"/>
                </a:lnTo>
                <a:lnTo>
                  <a:pt x="2543556" y="13588"/>
                </a:lnTo>
                <a:lnTo>
                  <a:pt x="2442972" y="0"/>
                </a:lnTo>
                <a:close/>
              </a:path>
              <a:path w="2543810" h="1965325">
                <a:moveTo>
                  <a:pt x="2533913" y="85725"/>
                </a:moveTo>
                <a:lnTo>
                  <a:pt x="2508249" y="85725"/>
                </a:lnTo>
                <a:lnTo>
                  <a:pt x="2530094" y="114300"/>
                </a:lnTo>
                <a:lnTo>
                  <a:pt x="2533913" y="8572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05455" y="1957577"/>
            <a:ext cx="2543810" cy="1965325"/>
          </a:xfrm>
          <a:custGeom>
            <a:avLst/>
            <a:gdLst/>
            <a:ahLst/>
            <a:cxnLst/>
            <a:rect l="l" t="t" r="r" b="b"/>
            <a:pathLst>
              <a:path w="2543810" h="1965325">
                <a:moveTo>
                  <a:pt x="43561" y="1964944"/>
                </a:moveTo>
                <a:lnTo>
                  <a:pt x="2508249" y="85725"/>
                </a:lnTo>
                <a:lnTo>
                  <a:pt x="2530094" y="114300"/>
                </a:lnTo>
                <a:lnTo>
                  <a:pt x="2543556" y="13588"/>
                </a:lnTo>
                <a:lnTo>
                  <a:pt x="2442972" y="0"/>
                </a:lnTo>
                <a:lnTo>
                  <a:pt x="2464689" y="28575"/>
                </a:lnTo>
                <a:lnTo>
                  <a:pt x="0" y="1907794"/>
                </a:lnTo>
                <a:lnTo>
                  <a:pt x="43561" y="196494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00371" y="117347"/>
            <a:ext cx="4320539" cy="66065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200" y="1849374"/>
            <a:ext cx="3582035" cy="2693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500" spc="-215" dirty="0"/>
              <a:t>Sisteme </a:t>
            </a:r>
            <a:r>
              <a:rPr sz="3500" spc="-35" dirty="0"/>
              <a:t>ilk </a:t>
            </a:r>
            <a:r>
              <a:rPr sz="3500" spc="-295" dirty="0"/>
              <a:t>kez</a:t>
            </a:r>
            <a:r>
              <a:rPr sz="3500" spc="-395" dirty="0"/>
              <a:t> </a:t>
            </a:r>
            <a:r>
              <a:rPr sz="3500" spc="-140" dirty="0"/>
              <a:t>kayıt  </a:t>
            </a:r>
            <a:r>
              <a:rPr sz="3500" spc="-225" dirty="0"/>
              <a:t>olacaksanız </a:t>
            </a:r>
            <a:r>
              <a:rPr sz="3500" spc="-400" dirty="0"/>
              <a:t>«</a:t>
            </a:r>
            <a:r>
              <a:rPr sz="3500" b="1" spc="-400" dirty="0">
                <a:latin typeface="Arial"/>
                <a:cs typeface="Arial"/>
              </a:rPr>
              <a:t>KAYIT  </a:t>
            </a:r>
            <a:r>
              <a:rPr sz="3500" b="1" spc="-509" dirty="0">
                <a:latin typeface="Arial"/>
                <a:cs typeface="Arial"/>
              </a:rPr>
              <a:t>OL </a:t>
            </a:r>
            <a:r>
              <a:rPr sz="3500" b="1" spc="-60" dirty="0">
                <a:latin typeface="Arial"/>
                <a:cs typeface="Arial"/>
              </a:rPr>
              <a:t>&amp;</a:t>
            </a:r>
            <a:r>
              <a:rPr sz="3500" b="1" spc="-370" dirty="0">
                <a:latin typeface="Arial"/>
                <a:cs typeface="Arial"/>
              </a:rPr>
              <a:t> </a:t>
            </a:r>
            <a:r>
              <a:rPr sz="3500" b="1" spc="-434" dirty="0">
                <a:latin typeface="Arial"/>
                <a:cs typeface="Arial"/>
              </a:rPr>
              <a:t>BAŞVURU</a:t>
            </a:r>
            <a:endParaRPr sz="3500">
              <a:latin typeface="Arial"/>
              <a:cs typeface="Arial"/>
            </a:endParaRPr>
          </a:p>
          <a:p>
            <a:pPr marL="12700" marR="776605">
              <a:lnSpc>
                <a:spcPct val="100000"/>
              </a:lnSpc>
            </a:pPr>
            <a:r>
              <a:rPr sz="3500" b="1" spc="-465" dirty="0">
                <a:latin typeface="Arial"/>
                <a:cs typeface="Arial"/>
              </a:rPr>
              <a:t>YAP</a:t>
            </a:r>
            <a:r>
              <a:rPr sz="3500" spc="-465" dirty="0"/>
              <a:t>» </a:t>
            </a:r>
            <a:r>
              <a:rPr sz="3500" spc="-100" dirty="0"/>
              <a:t>butonuna  </a:t>
            </a:r>
            <a:r>
              <a:rPr sz="3500" spc="-140" dirty="0"/>
              <a:t>tıklayınız.</a:t>
            </a:r>
            <a:endParaRPr sz="35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17385" y="1485138"/>
            <a:ext cx="1464945" cy="792480"/>
          </a:xfrm>
          <a:custGeom>
            <a:avLst/>
            <a:gdLst/>
            <a:ahLst/>
            <a:cxnLst/>
            <a:rect l="l" t="t" r="r" b="b"/>
            <a:pathLst>
              <a:path w="1464945" h="792480">
                <a:moveTo>
                  <a:pt x="0" y="396239"/>
                </a:moveTo>
                <a:lnTo>
                  <a:pt x="9585" y="331971"/>
                </a:lnTo>
                <a:lnTo>
                  <a:pt x="37338" y="271003"/>
                </a:lnTo>
                <a:lnTo>
                  <a:pt x="81747" y="214152"/>
                </a:lnTo>
                <a:lnTo>
                  <a:pt x="109727" y="187524"/>
                </a:lnTo>
                <a:lnTo>
                  <a:pt x="141305" y="162232"/>
                </a:lnTo>
                <a:lnTo>
                  <a:pt x="176293" y="138377"/>
                </a:lnTo>
                <a:lnTo>
                  <a:pt x="214503" y="116062"/>
                </a:lnTo>
                <a:lnTo>
                  <a:pt x="255745" y="95387"/>
                </a:lnTo>
                <a:lnTo>
                  <a:pt x="299831" y="76456"/>
                </a:lnTo>
                <a:lnTo>
                  <a:pt x="346573" y="59369"/>
                </a:lnTo>
                <a:lnTo>
                  <a:pt x="395782" y="44230"/>
                </a:lnTo>
                <a:lnTo>
                  <a:pt x="447270" y="31140"/>
                </a:lnTo>
                <a:lnTo>
                  <a:pt x="500847" y="20202"/>
                </a:lnTo>
                <a:lnTo>
                  <a:pt x="556325" y="11516"/>
                </a:lnTo>
                <a:lnTo>
                  <a:pt x="613516" y="5186"/>
                </a:lnTo>
                <a:lnTo>
                  <a:pt x="672231" y="1313"/>
                </a:lnTo>
                <a:lnTo>
                  <a:pt x="732282" y="0"/>
                </a:lnTo>
                <a:lnTo>
                  <a:pt x="792332" y="1313"/>
                </a:lnTo>
                <a:lnTo>
                  <a:pt x="851047" y="5186"/>
                </a:lnTo>
                <a:lnTo>
                  <a:pt x="908238" y="11516"/>
                </a:lnTo>
                <a:lnTo>
                  <a:pt x="963716" y="20202"/>
                </a:lnTo>
                <a:lnTo>
                  <a:pt x="1017293" y="31140"/>
                </a:lnTo>
                <a:lnTo>
                  <a:pt x="1068781" y="44230"/>
                </a:lnTo>
                <a:lnTo>
                  <a:pt x="1117990" y="59369"/>
                </a:lnTo>
                <a:lnTo>
                  <a:pt x="1164732" y="76456"/>
                </a:lnTo>
                <a:lnTo>
                  <a:pt x="1208818" y="95387"/>
                </a:lnTo>
                <a:lnTo>
                  <a:pt x="1250061" y="116062"/>
                </a:lnTo>
                <a:lnTo>
                  <a:pt x="1288270" y="138377"/>
                </a:lnTo>
                <a:lnTo>
                  <a:pt x="1323258" y="162232"/>
                </a:lnTo>
                <a:lnTo>
                  <a:pt x="1354836" y="187524"/>
                </a:lnTo>
                <a:lnTo>
                  <a:pt x="1382816" y="214152"/>
                </a:lnTo>
                <a:lnTo>
                  <a:pt x="1427226" y="271003"/>
                </a:lnTo>
                <a:lnTo>
                  <a:pt x="1454978" y="331971"/>
                </a:lnTo>
                <a:lnTo>
                  <a:pt x="1464564" y="396239"/>
                </a:lnTo>
                <a:lnTo>
                  <a:pt x="1462136" y="428735"/>
                </a:lnTo>
                <a:lnTo>
                  <a:pt x="1443278" y="491455"/>
                </a:lnTo>
                <a:lnTo>
                  <a:pt x="1407009" y="550467"/>
                </a:lnTo>
                <a:lnTo>
                  <a:pt x="1354836" y="604955"/>
                </a:lnTo>
                <a:lnTo>
                  <a:pt x="1323258" y="630247"/>
                </a:lnTo>
                <a:lnTo>
                  <a:pt x="1288270" y="654102"/>
                </a:lnTo>
                <a:lnTo>
                  <a:pt x="1250060" y="676417"/>
                </a:lnTo>
                <a:lnTo>
                  <a:pt x="1208818" y="697092"/>
                </a:lnTo>
                <a:lnTo>
                  <a:pt x="1164732" y="716023"/>
                </a:lnTo>
                <a:lnTo>
                  <a:pt x="1117990" y="733110"/>
                </a:lnTo>
                <a:lnTo>
                  <a:pt x="1068781" y="748249"/>
                </a:lnTo>
                <a:lnTo>
                  <a:pt x="1017293" y="761339"/>
                </a:lnTo>
                <a:lnTo>
                  <a:pt x="963716" y="772277"/>
                </a:lnTo>
                <a:lnTo>
                  <a:pt x="908238" y="780963"/>
                </a:lnTo>
                <a:lnTo>
                  <a:pt x="851047" y="787293"/>
                </a:lnTo>
                <a:lnTo>
                  <a:pt x="792332" y="791166"/>
                </a:lnTo>
                <a:lnTo>
                  <a:pt x="732282" y="792479"/>
                </a:lnTo>
                <a:lnTo>
                  <a:pt x="672231" y="791166"/>
                </a:lnTo>
                <a:lnTo>
                  <a:pt x="613516" y="787293"/>
                </a:lnTo>
                <a:lnTo>
                  <a:pt x="556325" y="780963"/>
                </a:lnTo>
                <a:lnTo>
                  <a:pt x="500847" y="772277"/>
                </a:lnTo>
                <a:lnTo>
                  <a:pt x="447270" y="761339"/>
                </a:lnTo>
                <a:lnTo>
                  <a:pt x="395782" y="748249"/>
                </a:lnTo>
                <a:lnTo>
                  <a:pt x="346573" y="733110"/>
                </a:lnTo>
                <a:lnTo>
                  <a:pt x="299831" y="716023"/>
                </a:lnTo>
                <a:lnTo>
                  <a:pt x="255745" y="697092"/>
                </a:lnTo>
                <a:lnTo>
                  <a:pt x="214502" y="676417"/>
                </a:lnTo>
                <a:lnTo>
                  <a:pt x="176293" y="654102"/>
                </a:lnTo>
                <a:lnTo>
                  <a:pt x="141305" y="630247"/>
                </a:lnTo>
                <a:lnTo>
                  <a:pt x="109727" y="604955"/>
                </a:lnTo>
                <a:lnTo>
                  <a:pt x="81747" y="578327"/>
                </a:lnTo>
                <a:lnTo>
                  <a:pt x="37337" y="521476"/>
                </a:lnTo>
                <a:lnTo>
                  <a:pt x="9585" y="460508"/>
                </a:lnTo>
                <a:lnTo>
                  <a:pt x="0" y="396239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806064"/>
            <a:ext cx="311848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220" dirty="0">
                <a:latin typeface="Arial"/>
                <a:cs typeface="Arial"/>
              </a:rPr>
              <a:t>«Öğrenci»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3200" b="1" spc="-260" dirty="0">
                <a:latin typeface="Arial"/>
                <a:cs typeface="Arial"/>
              </a:rPr>
              <a:t>seçeneğini</a:t>
            </a:r>
            <a:r>
              <a:rPr sz="3200" b="1" spc="-235" dirty="0">
                <a:latin typeface="Arial"/>
                <a:cs typeface="Arial"/>
              </a:rPr>
              <a:t> </a:t>
            </a:r>
            <a:r>
              <a:rPr sz="3200" b="1" spc="-240" dirty="0">
                <a:latin typeface="Arial"/>
                <a:cs typeface="Arial"/>
              </a:rPr>
              <a:t>seçiniz.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91484" y="409955"/>
            <a:ext cx="5480304" cy="6134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32426" y="2925317"/>
            <a:ext cx="2592705" cy="721360"/>
          </a:xfrm>
          <a:custGeom>
            <a:avLst/>
            <a:gdLst/>
            <a:ahLst/>
            <a:cxnLst/>
            <a:rect l="l" t="t" r="r" b="b"/>
            <a:pathLst>
              <a:path w="2592704" h="721360">
                <a:moveTo>
                  <a:pt x="1296162" y="0"/>
                </a:moveTo>
                <a:lnTo>
                  <a:pt x="1225040" y="533"/>
                </a:lnTo>
                <a:lnTo>
                  <a:pt x="1154922" y="2115"/>
                </a:lnTo>
                <a:lnTo>
                  <a:pt x="1085906" y="4718"/>
                </a:lnTo>
                <a:lnTo>
                  <a:pt x="1018090" y="8315"/>
                </a:lnTo>
                <a:lnTo>
                  <a:pt x="951573" y="12878"/>
                </a:lnTo>
                <a:lnTo>
                  <a:pt x="886455" y="18379"/>
                </a:lnTo>
                <a:lnTo>
                  <a:pt x="822834" y="24791"/>
                </a:lnTo>
                <a:lnTo>
                  <a:pt x="760809" y="32087"/>
                </a:lnTo>
                <a:lnTo>
                  <a:pt x="700479" y="40239"/>
                </a:lnTo>
                <a:lnTo>
                  <a:pt x="641942" y="49219"/>
                </a:lnTo>
                <a:lnTo>
                  <a:pt x="585298" y="59000"/>
                </a:lnTo>
                <a:lnTo>
                  <a:pt x="530644" y="69555"/>
                </a:lnTo>
                <a:lnTo>
                  <a:pt x="478081" y="80855"/>
                </a:lnTo>
                <a:lnTo>
                  <a:pt x="427706" y="92874"/>
                </a:lnTo>
                <a:lnTo>
                  <a:pt x="379618" y="105584"/>
                </a:lnTo>
                <a:lnTo>
                  <a:pt x="333917" y="118957"/>
                </a:lnTo>
                <a:lnTo>
                  <a:pt x="290702" y="132966"/>
                </a:lnTo>
                <a:lnTo>
                  <a:pt x="250070" y="147584"/>
                </a:lnTo>
                <a:lnTo>
                  <a:pt x="212120" y="162782"/>
                </a:lnTo>
                <a:lnTo>
                  <a:pt x="176953" y="178533"/>
                </a:lnTo>
                <a:lnTo>
                  <a:pt x="115357" y="211586"/>
                </a:lnTo>
                <a:lnTo>
                  <a:pt x="66074" y="246522"/>
                </a:lnTo>
                <a:lnTo>
                  <a:pt x="29893" y="283120"/>
                </a:lnTo>
                <a:lnTo>
                  <a:pt x="7605" y="321162"/>
                </a:lnTo>
                <a:lnTo>
                  <a:pt x="0" y="360426"/>
                </a:lnTo>
                <a:lnTo>
                  <a:pt x="1917" y="380197"/>
                </a:lnTo>
                <a:lnTo>
                  <a:pt x="16963" y="418877"/>
                </a:lnTo>
                <a:lnTo>
                  <a:pt x="46296" y="456224"/>
                </a:lnTo>
                <a:lnTo>
                  <a:pt x="89127" y="492019"/>
                </a:lnTo>
                <a:lnTo>
                  <a:pt x="144666" y="526040"/>
                </a:lnTo>
                <a:lnTo>
                  <a:pt x="212120" y="558069"/>
                </a:lnTo>
                <a:lnTo>
                  <a:pt x="250070" y="573267"/>
                </a:lnTo>
                <a:lnTo>
                  <a:pt x="290702" y="587885"/>
                </a:lnTo>
                <a:lnTo>
                  <a:pt x="333917" y="601894"/>
                </a:lnTo>
                <a:lnTo>
                  <a:pt x="379618" y="615267"/>
                </a:lnTo>
                <a:lnTo>
                  <a:pt x="427706" y="627977"/>
                </a:lnTo>
                <a:lnTo>
                  <a:pt x="478081" y="639996"/>
                </a:lnTo>
                <a:lnTo>
                  <a:pt x="530644" y="651296"/>
                </a:lnTo>
                <a:lnTo>
                  <a:pt x="585298" y="661851"/>
                </a:lnTo>
                <a:lnTo>
                  <a:pt x="641942" y="671632"/>
                </a:lnTo>
                <a:lnTo>
                  <a:pt x="700479" y="680612"/>
                </a:lnTo>
                <a:lnTo>
                  <a:pt x="760809" y="688764"/>
                </a:lnTo>
                <a:lnTo>
                  <a:pt x="822834" y="696060"/>
                </a:lnTo>
                <a:lnTo>
                  <a:pt x="886455" y="702472"/>
                </a:lnTo>
                <a:lnTo>
                  <a:pt x="951573" y="707973"/>
                </a:lnTo>
                <a:lnTo>
                  <a:pt x="1018090" y="712536"/>
                </a:lnTo>
                <a:lnTo>
                  <a:pt x="1085906" y="716133"/>
                </a:lnTo>
                <a:lnTo>
                  <a:pt x="1154922" y="718736"/>
                </a:lnTo>
                <a:lnTo>
                  <a:pt x="1225040" y="720318"/>
                </a:lnTo>
                <a:lnTo>
                  <a:pt x="1296162" y="720852"/>
                </a:lnTo>
                <a:lnTo>
                  <a:pt x="1367283" y="720318"/>
                </a:lnTo>
                <a:lnTo>
                  <a:pt x="1437401" y="718736"/>
                </a:lnTo>
                <a:lnTo>
                  <a:pt x="1506417" y="716133"/>
                </a:lnTo>
                <a:lnTo>
                  <a:pt x="1574233" y="712536"/>
                </a:lnTo>
                <a:lnTo>
                  <a:pt x="1640750" y="707973"/>
                </a:lnTo>
                <a:lnTo>
                  <a:pt x="1705868" y="702472"/>
                </a:lnTo>
                <a:lnTo>
                  <a:pt x="1769489" y="696060"/>
                </a:lnTo>
                <a:lnTo>
                  <a:pt x="1831514" y="688764"/>
                </a:lnTo>
                <a:lnTo>
                  <a:pt x="1891844" y="680612"/>
                </a:lnTo>
                <a:lnTo>
                  <a:pt x="1950381" y="671632"/>
                </a:lnTo>
                <a:lnTo>
                  <a:pt x="2007025" y="661851"/>
                </a:lnTo>
                <a:lnTo>
                  <a:pt x="2032296" y="656971"/>
                </a:lnTo>
                <a:lnTo>
                  <a:pt x="1296162" y="656971"/>
                </a:lnTo>
                <a:lnTo>
                  <a:pt x="1223753" y="656467"/>
                </a:lnTo>
                <a:lnTo>
                  <a:pt x="1152447" y="654976"/>
                </a:lnTo>
                <a:lnTo>
                  <a:pt x="1082359" y="652525"/>
                </a:lnTo>
                <a:lnTo>
                  <a:pt x="1013604" y="649141"/>
                </a:lnTo>
                <a:lnTo>
                  <a:pt x="946297" y="644853"/>
                </a:lnTo>
                <a:lnTo>
                  <a:pt x="880555" y="639688"/>
                </a:lnTo>
                <a:lnTo>
                  <a:pt x="816492" y="633674"/>
                </a:lnTo>
                <a:lnTo>
                  <a:pt x="754225" y="626839"/>
                </a:lnTo>
                <a:lnTo>
                  <a:pt x="693869" y="619210"/>
                </a:lnTo>
                <a:lnTo>
                  <a:pt x="635540" y="610815"/>
                </a:lnTo>
                <a:lnTo>
                  <a:pt x="579353" y="601682"/>
                </a:lnTo>
                <a:lnTo>
                  <a:pt x="525423" y="591839"/>
                </a:lnTo>
                <a:lnTo>
                  <a:pt x="473866" y="581314"/>
                </a:lnTo>
                <a:lnTo>
                  <a:pt x="424799" y="570134"/>
                </a:lnTo>
                <a:lnTo>
                  <a:pt x="378335" y="558327"/>
                </a:lnTo>
                <a:lnTo>
                  <a:pt x="334592" y="545921"/>
                </a:lnTo>
                <a:lnTo>
                  <a:pt x="293683" y="532944"/>
                </a:lnTo>
                <a:lnTo>
                  <a:pt x="255726" y="519423"/>
                </a:lnTo>
                <a:lnTo>
                  <a:pt x="189127" y="490862"/>
                </a:lnTo>
                <a:lnTo>
                  <a:pt x="135718" y="460459"/>
                </a:lnTo>
                <a:lnTo>
                  <a:pt x="96425" y="428437"/>
                </a:lnTo>
                <a:lnTo>
                  <a:pt x="72171" y="395019"/>
                </a:lnTo>
                <a:lnTo>
                  <a:pt x="63881" y="360426"/>
                </a:lnTo>
                <a:lnTo>
                  <a:pt x="65972" y="342996"/>
                </a:lnTo>
                <a:lnTo>
                  <a:pt x="96425" y="292414"/>
                </a:lnTo>
                <a:lnTo>
                  <a:pt x="135718" y="260392"/>
                </a:lnTo>
                <a:lnTo>
                  <a:pt x="189127" y="229989"/>
                </a:lnTo>
                <a:lnTo>
                  <a:pt x="255726" y="201428"/>
                </a:lnTo>
                <a:lnTo>
                  <a:pt x="293683" y="187907"/>
                </a:lnTo>
                <a:lnTo>
                  <a:pt x="334592" y="174930"/>
                </a:lnTo>
                <a:lnTo>
                  <a:pt x="378335" y="162524"/>
                </a:lnTo>
                <a:lnTo>
                  <a:pt x="424799" y="150717"/>
                </a:lnTo>
                <a:lnTo>
                  <a:pt x="473866" y="139537"/>
                </a:lnTo>
                <a:lnTo>
                  <a:pt x="525423" y="129012"/>
                </a:lnTo>
                <a:lnTo>
                  <a:pt x="579353" y="119169"/>
                </a:lnTo>
                <a:lnTo>
                  <a:pt x="635540" y="110036"/>
                </a:lnTo>
                <a:lnTo>
                  <a:pt x="693869" y="101641"/>
                </a:lnTo>
                <a:lnTo>
                  <a:pt x="754225" y="94012"/>
                </a:lnTo>
                <a:lnTo>
                  <a:pt x="816492" y="87177"/>
                </a:lnTo>
                <a:lnTo>
                  <a:pt x="880555" y="81163"/>
                </a:lnTo>
                <a:lnTo>
                  <a:pt x="946297" y="75998"/>
                </a:lnTo>
                <a:lnTo>
                  <a:pt x="1013604" y="71710"/>
                </a:lnTo>
                <a:lnTo>
                  <a:pt x="1082359" y="68326"/>
                </a:lnTo>
                <a:lnTo>
                  <a:pt x="1152447" y="65875"/>
                </a:lnTo>
                <a:lnTo>
                  <a:pt x="1223753" y="64384"/>
                </a:lnTo>
                <a:lnTo>
                  <a:pt x="2032296" y="63881"/>
                </a:lnTo>
                <a:lnTo>
                  <a:pt x="2007025" y="59000"/>
                </a:lnTo>
                <a:lnTo>
                  <a:pt x="1950381" y="49219"/>
                </a:lnTo>
                <a:lnTo>
                  <a:pt x="1891844" y="40239"/>
                </a:lnTo>
                <a:lnTo>
                  <a:pt x="1831514" y="32087"/>
                </a:lnTo>
                <a:lnTo>
                  <a:pt x="1769489" y="24791"/>
                </a:lnTo>
                <a:lnTo>
                  <a:pt x="1705868" y="18379"/>
                </a:lnTo>
                <a:lnTo>
                  <a:pt x="1640750" y="12878"/>
                </a:lnTo>
                <a:lnTo>
                  <a:pt x="1574233" y="8315"/>
                </a:lnTo>
                <a:lnTo>
                  <a:pt x="1506417" y="4718"/>
                </a:lnTo>
                <a:lnTo>
                  <a:pt x="1437401" y="2115"/>
                </a:lnTo>
                <a:lnTo>
                  <a:pt x="1367283" y="533"/>
                </a:lnTo>
                <a:lnTo>
                  <a:pt x="1296162" y="0"/>
                </a:lnTo>
                <a:close/>
              </a:path>
              <a:path w="2592704" h="721360">
                <a:moveTo>
                  <a:pt x="2032296" y="63881"/>
                </a:moveTo>
                <a:lnTo>
                  <a:pt x="1296162" y="63881"/>
                </a:lnTo>
                <a:lnTo>
                  <a:pt x="1368570" y="64384"/>
                </a:lnTo>
                <a:lnTo>
                  <a:pt x="1439876" y="65875"/>
                </a:lnTo>
                <a:lnTo>
                  <a:pt x="1509964" y="68326"/>
                </a:lnTo>
                <a:lnTo>
                  <a:pt x="1578719" y="71710"/>
                </a:lnTo>
                <a:lnTo>
                  <a:pt x="1646026" y="75998"/>
                </a:lnTo>
                <a:lnTo>
                  <a:pt x="1711768" y="81163"/>
                </a:lnTo>
                <a:lnTo>
                  <a:pt x="1775831" y="87177"/>
                </a:lnTo>
                <a:lnTo>
                  <a:pt x="1838098" y="94012"/>
                </a:lnTo>
                <a:lnTo>
                  <a:pt x="1898454" y="101641"/>
                </a:lnTo>
                <a:lnTo>
                  <a:pt x="1956783" y="110036"/>
                </a:lnTo>
                <a:lnTo>
                  <a:pt x="2012970" y="119169"/>
                </a:lnTo>
                <a:lnTo>
                  <a:pt x="2066900" y="129012"/>
                </a:lnTo>
                <a:lnTo>
                  <a:pt x="2118457" y="139537"/>
                </a:lnTo>
                <a:lnTo>
                  <a:pt x="2167524" y="150717"/>
                </a:lnTo>
                <a:lnTo>
                  <a:pt x="2213988" y="162524"/>
                </a:lnTo>
                <a:lnTo>
                  <a:pt x="2257731" y="174930"/>
                </a:lnTo>
                <a:lnTo>
                  <a:pt x="2298640" y="187907"/>
                </a:lnTo>
                <a:lnTo>
                  <a:pt x="2336597" y="201428"/>
                </a:lnTo>
                <a:lnTo>
                  <a:pt x="2403196" y="229989"/>
                </a:lnTo>
                <a:lnTo>
                  <a:pt x="2456605" y="260392"/>
                </a:lnTo>
                <a:lnTo>
                  <a:pt x="2495898" y="292414"/>
                </a:lnTo>
                <a:lnTo>
                  <a:pt x="2520152" y="325832"/>
                </a:lnTo>
                <a:lnTo>
                  <a:pt x="2528443" y="360426"/>
                </a:lnTo>
                <a:lnTo>
                  <a:pt x="2526351" y="377855"/>
                </a:lnTo>
                <a:lnTo>
                  <a:pt x="2495898" y="428437"/>
                </a:lnTo>
                <a:lnTo>
                  <a:pt x="2456605" y="460459"/>
                </a:lnTo>
                <a:lnTo>
                  <a:pt x="2403196" y="490862"/>
                </a:lnTo>
                <a:lnTo>
                  <a:pt x="2336597" y="519423"/>
                </a:lnTo>
                <a:lnTo>
                  <a:pt x="2298640" y="532944"/>
                </a:lnTo>
                <a:lnTo>
                  <a:pt x="2257731" y="545921"/>
                </a:lnTo>
                <a:lnTo>
                  <a:pt x="2213988" y="558327"/>
                </a:lnTo>
                <a:lnTo>
                  <a:pt x="2167524" y="570134"/>
                </a:lnTo>
                <a:lnTo>
                  <a:pt x="2118457" y="581314"/>
                </a:lnTo>
                <a:lnTo>
                  <a:pt x="2066900" y="591839"/>
                </a:lnTo>
                <a:lnTo>
                  <a:pt x="2012970" y="601682"/>
                </a:lnTo>
                <a:lnTo>
                  <a:pt x="1956783" y="610815"/>
                </a:lnTo>
                <a:lnTo>
                  <a:pt x="1898454" y="619210"/>
                </a:lnTo>
                <a:lnTo>
                  <a:pt x="1838098" y="626839"/>
                </a:lnTo>
                <a:lnTo>
                  <a:pt x="1775831" y="633674"/>
                </a:lnTo>
                <a:lnTo>
                  <a:pt x="1711768" y="639688"/>
                </a:lnTo>
                <a:lnTo>
                  <a:pt x="1646026" y="644853"/>
                </a:lnTo>
                <a:lnTo>
                  <a:pt x="1578719" y="649141"/>
                </a:lnTo>
                <a:lnTo>
                  <a:pt x="1509964" y="652525"/>
                </a:lnTo>
                <a:lnTo>
                  <a:pt x="1439876" y="654976"/>
                </a:lnTo>
                <a:lnTo>
                  <a:pt x="1368570" y="656467"/>
                </a:lnTo>
                <a:lnTo>
                  <a:pt x="1296162" y="656971"/>
                </a:lnTo>
                <a:lnTo>
                  <a:pt x="2032296" y="656971"/>
                </a:lnTo>
                <a:lnTo>
                  <a:pt x="2114242" y="639996"/>
                </a:lnTo>
                <a:lnTo>
                  <a:pt x="2164617" y="627977"/>
                </a:lnTo>
                <a:lnTo>
                  <a:pt x="2212705" y="615267"/>
                </a:lnTo>
                <a:lnTo>
                  <a:pt x="2258406" y="601894"/>
                </a:lnTo>
                <a:lnTo>
                  <a:pt x="2301621" y="587885"/>
                </a:lnTo>
                <a:lnTo>
                  <a:pt x="2342253" y="573267"/>
                </a:lnTo>
                <a:lnTo>
                  <a:pt x="2380203" y="558069"/>
                </a:lnTo>
                <a:lnTo>
                  <a:pt x="2415370" y="542318"/>
                </a:lnTo>
                <a:lnTo>
                  <a:pt x="2476966" y="509265"/>
                </a:lnTo>
                <a:lnTo>
                  <a:pt x="2526249" y="474329"/>
                </a:lnTo>
                <a:lnTo>
                  <a:pt x="2562430" y="437731"/>
                </a:lnTo>
                <a:lnTo>
                  <a:pt x="2584718" y="399689"/>
                </a:lnTo>
                <a:lnTo>
                  <a:pt x="2592324" y="360426"/>
                </a:lnTo>
                <a:lnTo>
                  <a:pt x="2590406" y="340654"/>
                </a:lnTo>
                <a:lnTo>
                  <a:pt x="2575360" y="301974"/>
                </a:lnTo>
                <a:lnTo>
                  <a:pt x="2546027" y="264627"/>
                </a:lnTo>
                <a:lnTo>
                  <a:pt x="2503196" y="228832"/>
                </a:lnTo>
                <a:lnTo>
                  <a:pt x="2447657" y="194811"/>
                </a:lnTo>
                <a:lnTo>
                  <a:pt x="2380203" y="162782"/>
                </a:lnTo>
                <a:lnTo>
                  <a:pt x="2342253" y="147584"/>
                </a:lnTo>
                <a:lnTo>
                  <a:pt x="2301621" y="132966"/>
                </a:lnTo>
                <a:lnTo>
                  <a:pt x="2258406" y="118957"/>
                </a:lnTo>
                <a:lnTo>
                  <a:pt x="2212705" y="105584"/>
                </a:lnTo>
                <a:lnTo>
                  <a:pt x="2164617" y="92874"/>
                </a:lnTo>
                <a:lnTo>
                  <a:pt x="2114242" y="80855"/>
                </a:lnTo>
                <a:lnTo>
                  <a:pt x="2061679" y="69555"/>
                </a:lnTo>
                <a:lnTo>
                  <a:pt x="2032296" y="6388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32426" y="2925317"/>
            <a:ext cx="2592705" cy="721360"/>
          </a:xfrm>
          <a:custGeom>
            <a:avLst/>
            <a:gdLst/>
            <a:ahLst/>
            <a:cxnLst/>
            <a:rect l="l" t="t" r="r" b="b"/>
            <a:pathLst>
              <a:path w="2592704" h="721360">
                <a:moveTo>
                  <a:pt x="0" y="360426"/>
                </a:moveTo>
                <a:lnTo>
                  <a:pt x="7605" y="321162"/>
                </a:lnTo>
                <a:lnTo>
                  <a:pt x="29893" y="283120"/>
                </a:lnTo>
                <a:lnTo>
                  <a:pt x="66074" y="246522"/>
                </a:lnTo>
                <a:lnTo>
                  <a:pt x="115357" y="211586"/>
                </a:lnTo>
                <a:lnTo>
                  <a:pt x="176953" y="178533"/>
                </a:lnTo>
                <a:lnTo>
                  <a:pt x="212120" y="162782"/>
                </a:lnTo>
                <a:lnTo>
                  <a:pt x="250070" y="147584"/>
                </a:lnTo>
                <a:lnTo>
                  <a:pt x="290702" y="132966"/>
                </a:lnTo>
                <a:lnTo>
                  <a:pt x="333917" y="118957"/>
                </a:lnTo>
                <a:lnTo>
                  <a:pt x="379618" y="105584"/>
                </a:lnTo>
                <a:lnTo>
                  <a:pt x="427706" y="92874"/>
                </a:lnTo>
                <a:lnTo>
                  <a:pt x="478081" y="80855"/>
                </a:lnTo>
                <a:lnTo>
                  <a:pt x="530644" y="69555"/>
                </a:lnTo>
                <a:lnTo>
                  <a:pt x="585298" y="59000"/>
                </a:lnTo>
                <a:lnTo>
                  <a:pt x="641942" y="49219"/>
                </a:lnTo>
                <a:lnTo>
                  <a:pt x="700479" y="40239"/>
                </a:lnTo>
                <a:lnTo>
                  <a:pt x="760809" y="32087"/>
                </a:lnTo>
                <a:lnTo>
                  <a:pt x="822834" y="24791"/>
                </a:lnTo>
                <a:lnTo>
                  <a:pt x="886455" y="18379"/>
                </a:lnTo>
                <a:lnTo>
                  <a:pt x="951573" y="12878"/>
                </a:lnTo>
                <a:lnTo>
                  <a:pt x="1018090" y="8315"/>
                </a:lnTo>
                <a:lnTo>
                  <a:pt x="1085906" y="4718"/>
                </a:lnTo>
                <a:lnTo>
                  <a:pt x="1154922" y="2115"/>
                </a:lnTo>
                <a:lnTo>
                  <a:pt x="1225040" y="533"/>
                </a:lnTo>
                <a:lnTo>
                  <a:pt x="1296162" y="0"/>
                </a:lnTo>
                <a:lnTo>
                  <a:pt x="1367283" y="533"/>
                </a:lnTo>
                <a:lnTo>
                  <a:pt x="1437401" y="2115"/>
                </a:lnTo>
                <a:lnTo>
                  <a:pt x="1506417" y="4718"/>
                </a:lnTo>
                <a:lnTo>
                  <a:pt x="1574233" y="8315"/>
                </a:lnTo>
                <a:lnTo>
                  <a:pt x="1640750" y="12878"/>
                </a:lnTo>
                <a:lnTo>
                  <a:pt x="1705868" y="18379"/>
                </a:lnTo>
                <a:lnTo>
                  <a:pt x="1769489" y="24791"/>
                </a:lnTo>
                <a:lnTo>
                  <a:pt x="1831514" y="32087"/>
                </a:lnTo>
                <a:lnTo>
                  <a:pt x="1891844" y="40239"/>
                </a:lnTo>
                <a:lnTo>
                  <a:pt x="1950381" y="49219"/>
                </a:lnTo>
                <a:lnTo>
                  <a:pt x="2007025" y="59000"/>
                </a:lnTo>
                <a:lnTo>
                  <a:pt x="2061679" y="69555"/>
                </a:lnTo>
                <a:lnTo>
                  <a:pt x="2114242" y="80855"/>
                </a:lnTo>
                <a:lnTo>
                  <a:pt x="2164617" y="92874"/>
                </a:lnTo>
                <a:lnTo>
                  <a:pt x="2212705" y="105584"/>
                </a:lnTo>
                <a:lnTo>
                  <a:pt x="2258406" y="118957"/>
                </a:lnTo>
                <a:lnTo>
                  <a:pt x="2301621" y="132966"/>
                </a:lnTo>
                <a:lnTo>
                  <a:pt x="2342253" y="147584"/>
                </a:lnTo>
                <a:lnTo>
                  <a:pt x="2380203" y="162782"/>
                </a:lnTo>
                <a:lnTo>
                  <a:pt x="2415370" y="178533"/>
                </a:lnTo>
                <a:lnTo>
                  <a:pt x="2476966" y="211586"/>
                </a:lnTo>
                <a:lnTo>
                  <a:pt x="2526249" y="246522"/>
                </a:lnTo>
                <a:lnTo>
                  <a:pt x="2562430" y="283120"/>
                </a:lnTo>
                <a:lnTo>
                  <a:pt x="2584718" y="321162"/>
                </a:lnTo>
                <a:lnTo>
                  <a:pt x="2592324" y="360426"/>
                </a:lnTo>
                <a:lnTo>
                  <a:pt x="2590406" y="380197"/>
                </a:lnTo>
                <a:lnTo>
                  <a:pt x="2575360" y="418877"/>
                </a:lnTo>
                <a:lnTo>
                  <a:pt x="2546027" y="456224"/>
                </a:lnTo>
                <a:lnTo>
                  <a:pt x="2503196" y="492019"/>
                </a:lnTo>
                <a:lnTo>
                  <a:pt x="2447657" y="526040"/>
                </a:lnTo>
                <a:lnTo>
                  <a:pt x="2380203" y="558069"/>
                </a:lnTo>
                <a:lnTo>
                  <a:pt x="2342253" y="573267"/>
                </a:lnTo>
                <a:lnTo>
                  <a:pt x="2301621" y="587885"/>
                </a:lnTo>
                <a:lnTo>
                  <a:pt x="2258406" y="601894"/>
                </a:lnTo>
                <a:lnTo>
                  <a:pt x="2212705" y="615267"/>
                </a:lnTo>
                <a:lnTo>
                  <a:pt x="2164617" y="627977"/>
                </a:lnTo>
                <a:lnTo>
                  <a:pt x="2114242" y="639996"/>
                </a:lnTo>
                <a:lnTo>
                  <a:pt x="2061679" y="651296"/>
                </a:lnTo>
                <a:lnTo>
                  <a:pt x="2007025" y="661851"/>
                </a:lnTo>
                <a:lnTo>
                  <a:pt x="1950381" y="671632"/>
                </a:lnTo>
                <a:lnTo>
                  <a:pt x="1891844" y="680612"/>
                </a:lnTo>
                <a:lnTo>
                  <a:pt x="1831514" y="688764"/>
                </a:lnTo>
                <a:lnTo>
                  <a:pt x="1769489" y="696060"/>
                </a:lnTo>
                <a:lnTo>
                  <a:pt x="1705868" y="702472"/>
                </a:lnTo>
                <a:lnTo>
                  <a:pt x="1640750" y="707973"/>
                </a:lnTo>
                <a:lnTo>
                  <a:pt x="1574233" y="712536"/>
                </a:lnTo>
                <a:lnTo>
                  <a:pt x="1506417" y="716133"/>
                </a:lnTo>
                <a:lnTo>
                  <a:pt x="1437401" y="718736"/>
                </a:lnTo>
                <a:lnTo>
                  <a:pt x="1367283" y="720318"/>
                </a:lnTo>
                <a:lnTo>
                  <a:pt x="1296162" y="720852"/>
                </a:lnTo>
                <a:lnTo>
                  <a:pt x="1225040" y="720318"/>
                </a:lnTo>
                <a:lnTo>
                  <a:pt x="1154922" y="718736"/>
                </a:lnTo>
                <a:lnTo>
                  <a:pt x="1085906" y="716133"/>
                </a:lnTo>
                <a:lnTo>
                  <a:pt x="1018090" y="712536"/>
                </a:lnTo>
                <a:lnTo>
                  <a:pt x="951573" y="707973"/>
                </a:lnTo>
                <a:lnTo>
                  <a:pt x="886455" y="702472"/>
                </a:lnTo>
                <a:lnTo>
                  <a:pt x="822834" y="696060"/>
                </a:lnTo>
                <a:lnTo>
                  <a:pt x="760809" y="688764"/>
                </a:lnTo>
                <a:lnTo>
                  <a:pt x="700479" y="680612"/>
                </a:lnTo>
                <a:lnTo>
                  <a:pt x="641942" y="671632"/>
                </a:lnTo>
                <a:lnTo>
                  <a:pt x="585298" y="661851"/>
                </a:lnTo>
                <a:lnTo>
                  <a:pt x="530644" y="651296"/>
                </a:lnTo>
                <a:lnTo>
                  <a:pt x="478081" y="639996"/>
                </a:lnTo>
                <a:lnTo>
                  <a:pt x="427706" y="627977"/>
                </a:lnTo>
                <a:lnTo>
                  <a:pt x="379618" y="615267"/>
                </a:lnTo>
                <a:lnTo>
                  <a:pt x="333917" y="601894"/>
                </a:lnTo>
                <a:lnTo>
                  <a:pt x="290702" y="587885"/>
                </a:lnTo>
                <a:lnTo>
                  <a:pt x="250070" y="573267"/>
                </a:lnTo>
                <a:lnTo>
                  <a:pt x="212120" y="558069"/>
                </a:lnTo>
                <a:lnTo>
                  <a:pt x="176953" y="542318"/>
                </a:lnTo>
                <a:lnTo>
                  <a:pt x="115357" y="509265"/>
                </a:lnTo>
                <a:lnTo>
                  <a:pt x="66074" y="474329"/>
                </a:lnTo>
                <a:lnTo>
                  <a:pt x="29893" y="437731"/>
                </a:lnTo>
                <a:lnTo>
                  <a:pt x="7605" y="399689"/>
                </a:lnTo>
                <a:lnTo>
                  <a:pt x="0" y="360426"/>
                </a:lnTo>
                <a:close/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96307" y="2989198"/>
            <a:ext cx="2465070" cy="593090"/>
          </a:xfrm>
          <a:custGeom>
            <a:avLst/>
            <a:gdLst/>
            <a:ahLst/>
            <a:cxnLst/>
            <a:rect l="l" t="t" r="r" b="b"/>
            <a:pathLst>
              <a:path w="2465070" h="593089">
                <a:moveTo>
                  <a:pt x="0" y="296545"/>
                </a:moveTo>
                <a:lnTo>
                  <a:pt x="18479" y="348008"/>
                </a:lnTo>
                <a:lnTo>
                  <a:pt x="50368" y="380755"/>
                </a:lnTo>
                <a:lnTo>
                  <a:pt x="96835" y="411995"/>
                </a:lnTo>
                <a:lnTo>
                  <a:pt x="156955" y="441505"/>
                </a:lnTo>
                <a:lnTo>
                  <a:pt x="229802" y="469063"/>
                </a:lnTo>
                <a:lnTo>
                  <a:pt x="270711" y="482040"/>
                </a:lnTo>
                <a:lnTo>
                  <a:pt x="314454" y="494446"/>
                </a:lnTo>
                <a:lnTo>
                  <a:pt x="360918" y="506253"/>
                </a:lnTo>
                <a:lnTo>
                  <a:pt x="409985" y="517433"/>
                </a:lnTo>
                <a:lnTo>
                  <a:pt x="461542" y="527958"/>
                </a:lnTo>
                <a:lnTo>
                  <a:pt x="515472" y="537801"/>
                </a:lnTo>
                <a:lnTo>
                  <a:pt x="571659" y="546934"/>
                </a:lnTo>
                <a:lnTo>
                  <a:pt x="629988" y="555329"/>
                </a:lnTo>
                <a:lnTo>
                  <a:pt x="690344" y="562958"/>
                </a:lnTo>
                <a:lnTo>
                  <a:pt x="752611" y="569793"/>
                </a:lnTo>
                <a:lnTo>
                  <a:pt x="816674" y="575807"/>
                </a:lnTo>
                <a:lnTo>
                  <a:pt x="882416" y="580972"/>
                </a:lnTo>
                <a:lnTo>
                  <a:pt x="949723" y="585260"/>
                </a:lnTo>
                <a:lnTo>
                  <a:pt x="1018478" y="588644"/>
                </a:lnTo>
                <a:lnTo>
                  <a:pt x="1088566" y="591095"/>
                </a:lnTo>
                <a:lnTo>
                  <a:pt x="1159872" y="592586"/>
                </a:lnTo>
                <a:lnTo>
                  <a:pt x="1232280" y="593089"/>
                </a:lnTo>
                <a:lnTo>
                  <a:pt x="1304689" y="592586"/>
                </a:lnTo>
                <a:lnTo>
                  <a:pt x="1375995" y="591095"/>
                </a:lnTo>
                <a:lnTo>
                  <a:pt x="1446083" y="588644"/>
                </a:lnTo>
                <a:lnTo>
                  <a:pt x="1514838" y="585260"/>
                </a:lnTo>
                <a:lnTo>
                  <a:pt x="1582145" y="580972"/>
                </a:lnTo>
                <a:lnTo>
                  <a:pt x="1647887" y="575807"/>
                </a:lnTo>
                <a:lnTo>
                  <a:pt x="1711950" y="569793"/>
                </a:lnTo>
                <a:lnTo>
                  <a:pt x="1774217" y="562958"/>
                </a:lnTo>
                <a:lnTo>
                  <a:pt x="1834573" y="555329"/>
                </a:lnTo>
                <a:lnTo>
                  <a:pt x="1892902" y="546934"/>
                </a:lnTo>
                <a:lnTo>
                  <a:pt x="1949089" y="537801"/>
                </a:lnTo>
                <a:lnTo>
                  <a:pt x="2003019" y="527958"/>
                </a:lnTo>
                <a:lnTo>
                  <a:pt x="2054576" y="517433"/>
                </a:lnTo>
                <a:lnTo>
                  <a:pt x="2103643" y="506253"/>
                </a:lnTo>
                <a:lnTo>
                  <a:pt x="2150107" y="494446"/>
                </a:lnTo>
                <a:lnTo>
                  <a:pt x="2193850" y="482040"/>
                </a:lnTo>
                <a:lnTo>
                  <a:pt x="2234759" y="469063"/>
                </a:lnTo>
                <a:lnTo>
                  <a:pt x="2272716" y="455542"/>
                </a:lnTo>
                <a:lnTo>
                  <a:pt x="2339315" y="426981"/>
                </a:lnTo>
                <a:lnTo>
                  <a:pt x="2392724" y="396578"/>
                </a:lnTo>
                <a:lnTo>
                  <a:pt x="2432017" y="364556"/>
                </a:lnTo>
                <a:lnTo>
                  <a:pt x="2456271" y="331138"/>
                </a:lnTo>
                <a:lnTo>
                  <a:pt x="2464562" y="296545"/>
                </a:lnTo>
                <a:lnTo>
                  <a:pt x="2462470" y="279115"/>
                </a:lnTo>
                <a:lnTo>
                  <a:pt x="2432017" y="228533"/>
                </a:lnTo>
                <a:lnTo>
                  <a:pt x="2392724" y="196511"/>
                </a:lnTo>
                <a:lnTo>
                  <a:pt x="2339315" y="166108"/>
                </a:lnTo>
                <a:lnTo>
                  <a:pt x="2272716" y="137547"/>
                </a:lnTo>
                <a:lnTo>
                  <a:pt x="2234759" y="124026"/>
                </a:lnTo>
                <a:lnTo>
                  <a:pt x="2193850" y="111049"/>
                </a:lnTo>
                <a:lnTo>
                  <a:pt x="2150107" y="98643"/>
                </a:lnTo>
                <a:lnTo>
                  <a:pt x="2103643" y="86836"/>
                </a:lnTo>
                <a:lnTo>
                  <a:pt x="2054576" y="75656"/>
                </a:lnTo>
                <a:lnTo>
                  <a:pt x="2003019" y="65131"/>
                </a:lnTo>
                <a:lnTo>
                  <a:pt x="1949089" y="55288"/>
                </a:lnTo>
                <a:lnTo>
                  <a:pt x="1892902" y="46155"/>
                </a:lnTo>
                <a:lnTo>
                  <a:pt x="1834573" y="37760"/>
                </a:lnTo>
                <a:lnTo>
                  <a:pt x="1774217" y="30131"/>
                </a:lnTo>
                <a:lnTo>
                  <a:pt x="1711950" y="23296"/>
                </a:lnTo>
                <a:lnTo>
                  <a:pt x="1647887" y="17282"/>
                </a:lnTo>
                <a:lnTo>
                  <a:pt x="1582145" y="12117"/>
                </a:lnTo>
                <a:lnTo>
                  <a:pt x="1514838" y="7829"/>
                </a:lnTo>
                <a:lnTo>
                  <a:pt x="1446083" y="4445"/>
                </a:lnTo>
                <a:lnTo>
                  <a:pt x="1375995" y="1994"/>
                </a:lnTo>
                <a:lnTo>
                  <a:pt x="1304689" y="503"/>
                </a:lnTo>
                <a:lnTo>
                  <a:pt x="1232280" y="0"/>
                </a:lnTo>
                <a:lnTo>
                  <a:pt x="1159872" y="503"/>
                </a:lnTo>
                <a:lnTo>
                  <a:pt x="1088566" y="1994"/>
                </a:lnTo>
                <a:lnTo>
                  <a:pt x="1018478" y="4445"/>
                </a:lnTo>
                <a:lnTo>
                  <a:pt x="949723" y="7829"/>
                </a:lnTo>
                <a:lnTo>
                  <a:pt x="882416" y="12117"/>
                </a:lnTo>
                <a:lnTo>
                  <a:pt x="816674" y="17282"/>
                </a:lnTo>
                <a:lnTo>
                  <a:pt x="752611" y="23296"/>
                </a:lnTo>
                <a:lnTo>
                  <a:pt x="690344" y="30131"/>
                </a:lnTo>
                <a:lnTo>
                  <a:pt x="629988" y="37760"/>
                </a:lnTo>
                <a:lnTo>
                  <a:pt x="571659" y="46155"/>
                </a:lnTo>
                <a:lnTo>
                  <a:pt x="515472" y="55288"/>
                </a:lnTo>
                <a:lnTo>
                  <a:pt x="461542" y="65131"/>
                </a:lnTo>
                <a:lnTo>
                  <a:pt x="409985" y="75656"/>
                </a:lnTo>
                <a:lnTo>
                  <a:pt x="360918" y="86836"/>
                </a:lnTo>
                <a:lnTo>
                  <a:pt x="314454" y="98643"/>
                </a:lnTo>
                <a:lnTo>
                  <a:pt x="270711" y="111049"/>
                </a:lnTo>
                <a:lnTo>
                  <a:pt x="229802" y="124026"/>
                </a:lnTo>
                <a:lnTo>
                  <a:pt x="191845" y="137547"/>
                </a:lnTo>
                <a:lnTo>
                  <a:pt x="125246" y="166108"/>
                </a:lnTo>
                <a:lnTo>
                  <a:pt x="71837" y="196511"/>
                </a:lnTo>
                <a:lnTo>
                  <a:pt x="32544" y="228533"/>
                </a:lnTo>
                <a:lnTo>
                  <a:pt x="8290" y="261951"/>
                </a:lnTo>
                <a:lnTo>
                  <a:pt x="0" y="296545"/>
                </a:lnTo>
                <a:close/>
              </a:path>
            </a:pathLst>
          </a:custGeom>
          <a:ln w="25908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2599766"/>
            <a:ext cx="311912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210" dirty="0">
                <a:latin typeface="Arial"/>
                <a:cs typeface="Arial"/>
              </a:rPr>
              <a:t>«Giden</a:t>
            </a:r>
            <a:r>
              <a:rPr sz="3200" b="1" spc="-200" dirty="0">
                <a:latin typeface="Arial"/>
                <a:cs typeface="Arial"/>
              </a:rPr>
              <a:t> </a:t>
            </a:r>
            <a:r>
              <a:rPr sz="3200" b="1" spc="-229" dirty="0">
                <a:latin typeface="Arial"/>
                <a:cs typeface="Arial"/>
              </a:rPr>
              <a:t>öğrenci»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3200" b="1" spc="-260" dirty="0">
                <a:latin typeface="Arial"/>
                <a:cs typeface="Arial"/>
              </a:rPr>
              <a:t>seçeneğini</a:t>
            </a:r>
            <a:r>
              <a:rPr sz="3200" b="1" spc="-225" dirty="0">
                <a:latin typeface="Arial"/>
                <a:cs typeface="Arial"/>
              </a:rPr>
              <a:t> </a:t>
            </a:r>
            <a:r>
              <a:rPr sz="3200" b="1" spc="-240" dirty="0">
                <a:latin typeface="Arial"/>
                <a:cs typeface="Arial"/>
              </a:rPr>
              <a:t>seçiniz.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60035" y="1280160"/>
            <a:ext cx="4035552" cy="41620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95771" y="3360420"/>
            <a:ext cx="2071370" cy="698500"/>
          </a:xfrm>
          <a:custGeom>
            <a:avLst/>
            <a:gdLst/>
            <a:ahLst/>
            <a:cxnLst/>
            <a:rect l="l" t="t" r="r" b="b"/>
            <a:pathLst>
              <a:path w="2071370" h="698500">
                <a:moveTo>
                  <a:pt x="0" y="348995"/>
                </a:moveTo>
                <a:lnTo>
                  <a:pt x="8720" y="303490"/>
                </a:lnTo>
                <a:lnTo>
                  <a:pt x="34154" y="259757"/>
                </a:lnTo>
                <a:lnTo>
                  <a:pt x="75209" y="218164"/>
                </a:lnTo>
                <a:lnTo>
                  <a:pt x="130793" y="179077"/>
                </a:lnTo>
                <a:lnTo>
                  <a:pt x="199814" y="142865"/>
                </a:lnTo>
                <a:lnTo>
                  <a:pt x="239022" y="125952"/>
                </a:lnTo>
                <a:lnTo>
                  <a:pt x="281181" y="109896"/>
                </a:lnTo>
                <a:lnTo>
                  <a:pt x="326152" y="94741"/>
                </a:lnTo>
                <a:lnTo>
                  <a:pt x="373800" y="80535"/>
                </a:lnTo>
                <a:lnTo>
                  <a:pt x="423988" y="67324"/>
                </a:lnTo>
                <a:lnTo>
                  <a:pt x="476581" y="55152"/>
                </a:lnTo>
                <a:lnTo>
                  <a:pt x="531440" y="44067"/>
                </a:lnTo>
                <a:lnTo>
                  <a:pt x="588430" y="34114"/>
                </a:lnTo>
                <a:lnTo>
                  <a:pt x="647415" y="25339"/>
                </a:lnTo>
                <a:lnTo>
                  <a:pt x="708257" y="17788"/>
                </a:lnTo>
                <a:lnTo>
                  <a:pt x="770821" y="11506"/>
                </a:lnTo>
                <a:lnTo>
                  <a:pt x="834969" y="6541"/>
                </a:lnTo>
                <a:lnTo>
                  <a:pt x="900566" y="2937"/>
                </a:lnTo>
                <a:lnTo>
                  <a:pt x="967474" y="742"/>
                </a:lnTo>
                <a:lnTo>
                  <a:pt x="1035557" y="0"/>
                </a:lnTo>
                <a:lnTo>
                  <a:pt x="1103641" y="742"/>
                </a:lnTo>
                <a:lnTo>
                  <a:pt x="1170549" y="2937"/>
                </a:lnTo>
                <a:lnTo>
                  <a:pt x="1236146" y="6541"/>
                </a:lnTo>
                <a:lnTo>
                  <a:pt x="1300294" y="11506"/>
                </a:lnTo>
                <a:lnTo>
                  <a:pt x="1362858" y="17788"/>
                </a:lnTo>
                <a:lnTo>
                  <a:pt x="1423700" y="25339"/>
                </a:lnTo>
                <a:lnTo>
                  <a:pt x="1482685" y="34114"/>
                </a:lnTo>
                <a:lnTo>
                  <a:pt x="1539675" y="44067"/>
                </a:lnTo>
                <a:lnTo>
                  <a:pt x="1594534" y="55152"/>
                </a:lnTo>
                <a:lnTo>
                  <a:pt x="1647127" y="67324"/>
                </a:lnTo>
                <a:lnTo>
                  <a:pt x="1697315" y="80535"/>
                </a:lnTo>
                <a:lnTo>
                  <a:pt x="1744963" y="94741"/>
                </a:lnTo>
                <a:lnTo>
                  <a:pt x="1789934" y="109896"/>
                </a:lnTo>
                <a:lnTo>
                  <a:pt x="1832093" y="125952"/>
                </a:lnTo>
                <a:lnTo>
                  <a:pt x="1871301" y="142865"/>
                </a:lnTo>
                <a:lnTo>
                  <a:pt x="1907423" y="160589"/>
                </a:lnTo>
                <a:lnTo>
                  <a:pt x="1969862" y="198284"/>
                </a:lnTo>
                <a:lnTo>
                  <a:pt x="2018318" y="238670"/>
                </a:lnTo>
                <a:lnTo>
                  <a:pt x="2051699" y="281379"/>
                </a:lnTo>
                <a:lnTo>
                  <a:pt x="2068913" y="326044"/>
                </a:lnTo>
                <a:lnTo>
                  <a:pt x="2071116" y="348995"/>
                </a:lnTo>
                <a:lnTo>
                  <a:pt x="2068913" y="371947"/>
                </a:lnTo>
                <a:lnTo>
                  <a:pt x="2051699" y="416612"/>
                </a:lnTo>
                <a:lnTo>
                  <a:pt x="2018318" y="459321"/>
                </a:lnTo>
                <a:lnTo>
                  <a:pt x="1969862" y="499707"/>
                </a:lnTo>
                <a:lnTo>
                  <a:pt x="1907423" y="537402"/>
                </a:lnTo>
                <a:lnTo>
                  <a:pt x="1871301" y="555126"/>
                </a:lnTo>
                <a:lnTo>
                  <a:pt x="1832093" y="572039"/>
                </a:lnTo>
                <a:lnTo>
                  <a:pt x="1789934" y="588095"/>
                </a:lnTo>
                <a:lnTo>
                  <a:pt x="1744963" y="603250"/>
                </a:lnTo>
                <a:lnTo>
                  <a:pt x="1697315" y="617456"/>
                </a:lnTo>
                <a:lnTo>
                  <a:pt x="1647127" y="630667"/>
                </a:lnTo>
                <a:lnTo>
                  <a:pt x="1594534" y="642839"/>
                </a:lnTo>
                <a:lnTo>
                  <a:pt x="1539675" y="653924"/>
                </a:lnTo>
                <a:lnTo>
                  <a:pt x="1482685" y="663877"/>
                </a:lnTo>
                <a:lnTo>
                  <a:pt x="1423700" y="672652"/>
                </a:lnTo>
                <a:lnTo>
                  <a:pt x="1362858" y="680203"/>
                </a:lnTo>
                <a:lnTo>
                  <a:pt x="1300294" y="686485"/>
                </a:lnTo>
                <a:lnTo>
                  <a:pt x="1236146" y="691450"/>
                </a:lnTo>
                <a:lnTo>
                  <a:pt x="1170549" y="695054"/>
                </a:lnTo>
                <a:lnTo>
                  <a:pt x="1103641" y="697249"/>
                </a:lnTo>
                <a:lnTo>
                  <a:pt x="1035557" y="697991"/>
                </a:lnTo>
                <a:lnTo>
                  <a:pt x="967474" y="697249"/>
                </a:lnTo>
                <a:lnTo>
                  <a:pt x="900566" y="695054"/>
                </a:lnTo>
                <a:lnTo>
                  <a:pt x="834969" y="691450"/>
                </a:lnTo>
                <a:lnTo>
                  <a:pt x="770821" y="686485"/>
                </a:lnTo>
                <a:lnTo>
                  <a:pt x="708257" y="680203"/>
                </a:lnTo>
                <a:lnTo>
                  <a:pt x="647415" y="672652"/>
                </a:lnTo>
                <a:lnTo>
                  <a:pt x="588430" y="663877"/>
                </a:lnTo>
                <a:lnTo>
                  <a:pt x="531440" y="653924"/>
                </a:lnTo>
                <a:lnTo>
                  <a:pt x="476581" y="642839"/>
                </a:lnTo>
                <a:lnTo>
                  <a:pt x="423988" y="630667"/>
                </a:lnTo>
                <a:lnTo>
                  <a:pt x="373800" y="617456"/>
                </a:lnTo>
                <a:lnTo>
                  <a:pt x="326152" y="603250"/>
                </a:lnTo>
                <a:lnTo>
                  <a:pt x="281181" y="588095"/>
                </a:lnTo>
                <a:lnTo>
                  <a:pt x="239022" y="572039"/>
                </a:lnTo>
                <a:lnTo>
                  <a:pt x="199814" y="555126"/>
                </a:lnTo>
                <a:lnTo>
                  <a:pt x="163692" y="537402"/>
                </a:lnTo>
                <a:lnTo>
                  <a:pt x="101253" y="499707"/>
                </a:lnTo>
                <a:lnTo>
                  <a:pt x="52797" y="459321"/>
                </a:lnTo>
                <a:lnTo>
                  <a:pt x="19416" y="416612"/>
                </a:lnTo>
                <a:lnTo>
                  <a:pt x="2202" y="371947"/>
                </a:lnTo>
                <a:lnTo>
                  <a:pt x="0" y="348995"/>
                </a:lnTo>
                <a:close/>
              </a:path>
            </a:pathLst>
          </a:custGeom>
          <a:ln w="579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25367" y="594359"/>
            <a:ext cx="5426964" cy="55976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58267" y="2061159"/>
            <a:ext cx="2660015" cy="216790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894715">
              <a:lnSpc>
                <a:spcPct val="100000"/>
              </a:lnSpc>
            </a:pPr>
            <a:r>
              <a:rPr lang="tr-TR" sz="2000" b="1" spc="-110" dirty="0" smtClean="0">
                <a:latin typeface="Arial"/>
                <a:cs typeface="Arial"/>
              </a:rPr>
              <a:t>B</a:t>
            </a:r>
            <a:r>
              <a:rPr sz="2000" b="1" spc="-110" dirty="0" err="1" smtClean="0">
                <a:latin typeface="Arial"/>
                <a:cs typeface="Arial"/>
              </a:rPr>
              <a:t>ilgilerinizi</a:t>
            </a:r>
            <a:r>
              <a:rPr sz="2000" b="1" spc="-165" dirty="0" smtClean="0">
                <a:latin typeface="Arial"/>
                <a:cs typeface="Arial"/>
              </a:rPr>
              <a:t> </a:t>
            </a:r>
            <a:r>
              <a:rPr sz="2000" b="1" spc="-114" dirty="0">
                <a:latin typeface="Arial"/>
                <a:cs typeface="Arial"/>
              </a:rPr>
              <a:t>girin,  </a:t>
            </a:r>
            <a:r>
              <a:rPr sz="2000" b="1" spc="-130" dirty="0" err="1">
                <a:latin typeface="Arial"/>
                <a:cs typeface="Arial"/>
              </a:rPr>
              <a:t>doğrulayın</a:t>
            </a:r>
            <a:r>
              <a:rPr sz="2000" b="1" spc="-130" dirty="0" smtClean="0">
                <a:latin typeface="Arial"/>
                <a:cs typeface="Arial"/>
              </a:rPr>
              <a:t>.</a:t>
            </a:r>
            <a:endParaRPr sz="29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000" spc="-155" dirty="0" err="1">
                <a:latin typeface="Arial"/>
                <a:cs typeface="Arial"/>
              </a:rPr>
              <a:t>Eğer</a:t>
            </a:r>
            <a:r>
              <a:rPr sz="2000" spc="-155" dirty="0">
                <a:latin typeface="Arial"/>
                <a:cs typeface="Arial"/>
              </a:rPr>
              <a:t> </a:t>
            </a:r>
            <a:r>
              <a:rPr sz="2000" spc="-70" dirty="0" err="1" smtClean="0">
                <a:latin typeface="Arial"/>
                <a:cs typeface="Arial"/>
              </a:rPr>
              <a:t>şifreniz</a:t>
            </a:r>
            <a:r>
              <a:rPr lang="tr-TR" sz="2000" spc="-70" dirty="0" smtClean="0">
                <a:latin typeface="Arial"/>
                <a:cs typeface="Arial"/>
              </a:rPr>
              <a:t> ile</a:t>
            </a:r>
            <a:r>
              <a:rPr sz="2000" spc="-220" dirty="0" smtClean="0">
                <a:latin typeface="Arial"/>
                <a:cs typeface="Arial"/>
              </a:rPr>
              <a:t> </a:t>
            </a:r>
            <a:r>
              <a:rPr sz="2000" spc="-55" dirty="0" err="1" smtClean="0">
                <a:latin typeface="Arial"/>
                <a:cs typeface="Arial"/>
              </a:rPr>
              <a:t>giriş</a:t>
            </a:r>
            <a:r>
              <a:rPr lang="tr-TR" sz="2000" spc="-55" dirty="0" smtClean="0">
                <a:latin typeface="Arial"/>
                <a:cs typeface="Arial"/>
              </a:rPr>
              <a:t> </a:t>
            </a:r>
            <a:r>
              <a:rPr sz="2000" spc="-60" dirty="0" err="1" smtClean="0">
                <a:latin typeface="Arial"/>
                <a:cs typeface="Arial"/>
              </a:rPr>
              <a:t>yapabiliyor</a:t>
            </a:r>
            <a:r>
              <a:rPr sz="2000" spc="-60" dirty="0" smtClean="0">
                <a:latin typeface="Arial"/>
                <a:cs typeface="Arial"/>
              </a:rPr>
              <a:t> </a:t>
            </a:r>
            <a:r>
              <a:rPr sz="2000" spc="-125" dirty="0">
                <a:latin typeface="Arial"/>
                <a:cs typeface="Arial"/>
              </a:rPr>
              <a:t>ancak  </a:t>
            </a:r>
            <a:r>
              <a:rPr sz="2000" spc="-100" dirty="0">
                <a:latin typeface="Arial"/>
                <a:cs typeface="Arial"/>
              </a:rPr>
              <a:t>sisteme </a:t>
            </a:r>
            <a:r>
              <a:rPr sz="2000" spc="-95" dirty="0" err="1">
                <a:latin typeface="Arial"/>
                <a:cs typeface="Arial"/>
              </a:rPr>
              <a:t>giremiyorsanız</a:t>
            </a:r>
            <a:r>
              <a:rPr sz="2000" spc="-95" dirty="0">
                <a:latin typeface="Arial"/>
                <a:cs typeface="Arial"/>
              </a:rPr>
              <a:t>  </a:t>
            </a:r>
            <a:r>
              <a:rPr lang="tr-TR" sz="2000" u="heavy" spc="-85" dirty="0" err="1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iro</a:t>
            </a:r>
            <a:r>
              <a:rPr sz="2000" u="heavy" spc="-85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@</a:t>
            </a:r>
            <a:r>
              <a:rPr lang="tr-TR" sz="2000" u="heavy" spc="-85" dirty="0" err="1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mehmetakif</a:t>
            </a:r>
            <a:r>
              <a:rPr sz="2000" u="heavy" spc="-85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.edu.tr</a:t>
            </a:r>
            <a:r>
              <a:rPr sz="2000" spc="-85" dirty="0" smtClean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 </a:t>
            </a:r>
            <a:r>
              <a:rPr sz="2000" spc="-35" dirty="0">
                <a:latin typeface="Arial"/>
                <a:cs typeface="Arial"/>
              </a:rPr>
              <a:t>ile  </a:t>
            </a:r>
            <a:r>
              <a:rPr sz="2000" spc="-45" dirty="0">
                <a:latin typeface="Arial"/>
                <a:cs typeface="Arial"/>
              </a:rPr>
              <a:t>iletişime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-95" dirty="0">
                <a:latin typeface="Arial"/>
                <a:cs typeface="Arial"/>
              </a:rPr>
              <a:t>geçiniz.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3758" y="1409186"/>
            <a:ext cx="7923181" cy="37845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8213" y="996510"/>
            <a:ext cx="8366211" cy="40957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356353" y="4798314"/>
            <a:ext cx="3601720" cy="1655445"/>
          </a:xfrm>
          <a:custGeom>
            <a:avLst/>
            <a:gdLst/>
            <a:ahLst/>
            <a:cxnLst/>
            <a:rect l="l" t="t" r="r" b="b"/>
            <a:pathLst>
              <a:path w="3601720" h="1655445">
                <a:moveTo>
                  <a:pt x="3325368" y="0"/>
                </a:moveTo>
                <a:lnTo>
                  <a:pt x="275844" y="0"/>
                </a:lnTo>
                <a:lnTo>
                  <a:pt x="226246" y="4442"/>
                </a:lnTo>
                <a:lnTo>
                  <a:pt x="179570" y="17251"/>
                </a:lnTo>
                <a:lnTo>
                  <a:pt x="136595" y="37648"/>
                </a:lnTo>
                <a:lnTo>
                  <a:pt x="98098" y="64856"/>
                </a:lnTo>
                <a:lnTo>
                  <a:pt x="64856" y="98098"/>
                </a:lnTo>
                <a:lnTo>
                  <a:pt x="37648" y="136595"/>
                </a:lnTo>
                <a:lnTo>
                  <a:pt x="17251" y="179570"/>
                </a:lnTo>
                <a:lnTo>
                  <a:pt x="4442" y="226246"/>
                </a:lnTo>
                <a:lnTo>
                  <a:pt x="0" y="275844"/>
                </a:lnTo>
                <a:lnTo>
                  <a:pt x="0" y="1379220"/>
                </a:lnTo>
                <a:lnTo>
                  <a:pt x="4442" y="1428801"/>
                </a:lnTo>
                <a:lnTo>
                  <a:pt x="17251" y="1475467"/>
                </a:lnTo>
                <a:lnTo>
                  <a:pt x="37648" y="1518440"/>
                </a:lnTo>
                <a:lnTo>
                  <a:pt x="64856" y="1556939"/>
                </a:lnTo>
                <a:lnTo>
                  <a:pt x="98098" y="1590186"/>
                </a:lnTo>
                <a:lnTo>
                  <a:pt x="136595" y="1617401"/>
                </a:lnTo>
                <a:lnTo>
                  <a:pt x="179570" y="1637805"/>
                </a:lnTo>
                <a:lnTo>
                  <a:pt x="226246" y="1650619"/>
                </a:lnTo>
                <a:lnTo>
                  <a:pt x="275844" y="1655064"/>
                </a:lnTo>
                <a:lnTo>
                  <a:pt x="3325368" y="1655064"/>
                </a:lnTo>
                <a:lnTo>
                  <a:pt x="3374965" y="1650619"/>
                </a:lnTo>
                <a:lnTo>
                  <a:pt x="3421641" y="1637805"/>
                </a:lnTo>
                <a:lnTo>
                  <a:pt x="3464616" y="1617401"/>
                </a:lnTo>
                <a:lnTo>
                  <a:pt x="3503113" y="1590186"/>
                </a:lnTo>
                <a:lnTo>
                  <a:pt x="3536355" y="1556939"/>
                </a:lnTo>
                <a:lnTo>
                  <a:pt x="3563563" y="1518440"/>
                </a:lnTo>
                <a:lnTo>
                  <a:pt x="3583960" y="1475467"/>
                </a:lnTo>
                <a:lnTo>
                  <a:pt x="3596769" y="1428801"/>
                </a:lnTo>
                <a:lnTo>
                  <a:pt x="3601212" y="1379220"/>
                </a:lnTo>
                <a:lnTo>
                  <a:pt x="3601212" y="275844"/>
                </a:lnTo>
                <a:lnTo>
                  <a:pt x="3596769" y="226246"/>
                </a:lnTo>
                <a:lnTo>
                  <a:pt x="3583960" y="179570"/>
                </a:lnTo>
                <a:lnTo>
                  <a:pt x="3563563" y="136595"/>
                </a:lnTo>
                <a:lnTo>
                  <a:pt x="3536355" y="98098"/>
                </a:lnTo>
                <a:lnTo>
                  <a:pt x="3503113" y="64856"/>
                </a:lnTo>
                <a:lnTo>
                  <a:pt x="3464616" y="37648"/>
                </a:lnTo>
                <a:lnTo>
                  <a:pt x="3421641" y="17251"/>
                </a:lnTo>
                <a:lnTo>
                  <a:pt x="3374965" y="4442"/>
                </a:lnTo>
                <a:lnTo>
                  <a:pt x="3325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651457"/>
            <a:ext cx="2394585" cy="25975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spc="-250" dirty="0">
                <a:latin typeface="Arial"/>
                <a:cs typeface="Arial"/>
              </a:rPr>
              <a:t>Ön </a:t>
            </a:r>
            <a:r>
              <a:rPr sz="2800" b="1" spc="-235" dirty="0">
                <a:latin typeface="Arial"/>
                <a:cs typeface="Arial"/>
              </a:rPr>
              <a:t>başvuruyu  </a:t>
            </a:r>
            <a:r>
              <a:rPr sz="2800" b="1" spc="-155" dirty="0" err="1">
                <a:latin typeface="Arial"/>
                <a:cs typeface="Arial"/>
              </a:rPr>
              <a:t>tamamladıktan</a:t>
            </a:r>
            <a:r>
              <a:rPr sz="2800" b="1" spc="-155" dirty="0">
                <a:latin typeface="Arial"/>
                <a:cs typeface="Arial"/>
              </a:rPr>
              <a:t>  </a:t>
            </a:r>
            <a:r>
              <a:rPr sz="2800" b="1" spc="-240" dirty="0" err="1" smtClean="0">
                <a:latin typeface="Arial"/>
                <a:cs typeface="Arial"/>
              </a:rPr>
              <a:t>sonra</a:t>
            </a:r>
            <a:r>
              <a:rPr lang="tr-TR" sz="2800" b="1" spc="-240" dirty="0">
                <a:latin typeface="Arial"/>
                <a:cs typeface="Arial"/>
              </a:rPr>
              <a:t> </a:t>
            </a:r>
            <a:r>
              <a:rPr sz="2800" b="1" spc="-165" dirty="0" err="1" smtClean="0">
                <a:latin typeface="Arial"/>
                <a:cs typeface="Arial"/>
              </a:rPr>
              <a:t>bilgileriniz</a:t>
            </a:r>
            <a:r>
              <a:rPr sz="2800" b="1" spc="-165" dirty="0" smtClean="0">
                <a:latin typeface="Arial"/>
                <a:cs typeface="Arial"/>
              </a:rPr>
              <a:t> </a:t>
            </a:r>
            <a:r>
              <a:rPr sz="2800" b="1" spc="-114" dirty="0">
                <a:latin typeface="Arial"/>
                <a:cs typeface="Arial"/>
              </a:rPr>
              <a:t>ile  </a:t>
            </a:r>
            <a:r>
              <a:rPr sz="2800" b="1" spc="-185" dirty="0">
                <a:latin typeface="Arial"/>
                <a:cs typeface="Arial"/>
              </a:rPr>
              <a:t>kullanıcı </a:t>
            </a:r>
            <a:r>
              <a:rPr sz="2800" b="1" spc="-210" dirty="0">
                <a:latin typeface="Arial"/>
                <a:cs typeface="Arial"/>
              </a:rPr>
              <a:t>girişi  </a:t>
            </a:r>
            <a:r>
              <a:rPr sz="2800" b="1" spc="-170" dirty="0">
                <a:latin typeface="Arial"/>
                <a:cs typeface="Arial"/>
              </a:rPr>
              <a:t>yapın.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864864" y="323088"/>
            <a:ext cx="4079747" cy="61371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7828" y="428244"/>
            <a:ext cx="1664335" cy="1705610"/>
          </a:xfrm>
          <a:custGeom>
            <a:avLst/>
            <a:gdLst/>
            <a:ahLst/>
            <a:cxnLst/>
            <a:rect l="l" t="t" r="r" b="b"/>
            <a:pathLst>
              <a:path w="1664335" h="1705610">
                <a:moveTo>
                  <a:pt x="0" y="852677"/>
                </a:moveTo>
                <a:lnTo>
                  <a:pt x="1317" y="804292"/>
                </a:lnTo>
                <a:lnTo>
                  <a:pt x="5221" y="756615"/>
                </a:lnTo>
                <a:lnTo>
                  <a:pt x="11642" y="709717"/>
                </a:lnTo>
                <a:lnTo>
                  <a:pt x="20511" y="663672"/>
                </a:lnTo>
                <a:lnTo>
                  <a:pt x="31755" y="618551"/>
                </a:lnTo>
                <a:lnTo>
                  <a:pt x="45307" y="574425"/>
                </a:lnTo>
                <a:lnTo>
                  <a:pt x="61095" y="531368"/>
                </a:lnTo>
                <a:lnTo>
                  <a:pt x="79048" y="489450"/>
                </a:lnTo>
                <a:lnTo>
                  <a:pt x="99098" y="448745"/>
                </a:lnTo>
                <a:lnTo>
                  <a:pt x="121173" y="409323"/>
                </a:lnTo>
                <a:lnTo>
                  <a:pt x="145204" y="371258"/>
                </a:lnTo>
                <a:lnTo>
                  <a:pt x="171120" y="334620"/>
                </a:lnTo>
                <a:lnTo>
                  <a:pt x="198851" y="299482"/>
                </a:lnTo>
                <a:lnTo>
                  <a:pt x="228326" y="265916"/>
                </a:lnTo>
                <a:lnTo>
                  <a:pt x="259477" y="233994"/>
                </a:lnTo>
                <a:lnTo>
                  <a:pt x="292232" y="203788"/>
                </a:lnTo>
                <a:lnTo>
                  <a:pt x="326521" y="175369"/>
                </a:lnTo>
                <a:lnTo>
                  <a:pt x="362274" y="148810"/>
                </a:lnTo>
                <a:lnTo>
                  <a:pt x="399421" y="124183"/>
                </a:lnTo>
                <a:lnTo>
                  <a:pt x="437891" y="101560"/>
                </a:lnTo>
                <a:lnTo>
                  <a:pt x="477615" y="81013"/>
                </a:lnTo>
                <a:lnTo>
                  <a:pt x="518522" y="62613"/>
                </a:lnTo>
                <a:lnTo>
                  <a:pt x="560542" y="46433"/>
                </a:lnTo>
                <a:lnTo>
                  <a:pt x="603605" y="32545"/>
                </a:lnTo>
                <a:lnTo>
                  <a:pt x="647640" y="21021"/>
                </a:lnTo>
                <a:lnTo>
                  <a:pt x="692578" y="11932"/>
                </a:lnTo>
                <a:lnTo>
                  <a:pt x="738348" y="5351"/>
                </a:lnTo>
                <a:lnTo>
                  <a:pt x="784880" y="1349"/>
                </a:lnTo>
                <a:lnTo>
                  <a:pt x="832104" y="0"/>
                </a:lnTo>
                <a:lnTo>
                  <a:pt x="879327" y="1349"/>
                </a:lnTo>
                <a:lnTo>
                  <a:pt x="925859" y="5351"/>
                </a:lnTo>
                <a:lnTo>
                  <a:pt x="971629" y="11932"/>
                </a:lnTo>
                <a:lnTo>
                  <a:pt x="1016567" y="21021"/>
                </a:lnTo>
                <a:lnTo>
                  <a:pt x="1060602" y="32545"/>
                </a:lnTo>
                <a:lnTo>
                  <a:pt x="1103665" y="46433"/>
                </a:lnTo>
                <a:lnTo>
                  <a:pt x="1145685" y="62613"/>
                </a:lnTo>
                <a:lnTo>
                  <a:pt x="1186592" y="81013"/>
                </a:lnTo>
                <a:lnTo>
                  <a:pt x="1226316" y="101560"/>
                </a:lnTo>
                <a:lnTo>
                  <a:pt x="1264786" y="124183"/>
                </a:lnTo>
                <a:lnTo>
                  <a:pt x="1301933" y="148810"/>
                </a:lnTo>
                <a:lnTo>
                  <a:pt x="1337686" y="175369"/>
                </a:lnTo>
                <a:lnTo>
                  <a:pt x="1371975" y="203788"/>
                </a:lnTo>
                <a:lnTo>
                  <a:pt x="1404730" y="233994"/>
                </a:lnTo>
                <a:lnTo>
                  <a:pt x="1435881" y="265916"/>
                </a:lnTo>
                <a:lnTo>
                  <a:pt x="1465356" y="299482"/>
                </a:lnTo>
                <a:lnTo>
                  <a:pt x="1493087" y="334620"/>
                </a:lnTo>
                <a:lnTo>
                  <a:pt x="1519003" y="371258"/>
                </a:lnTo>
                <a:lnTo>
                  <a:pt x="1543034" y="409323"/>
                </a:lnTo>
                <a:lnTo>
                  <a:pt x="1565109" y="448745"/>
                </a:lnTo>
                <a:lnTo>
                  <a:pt x="1585159" y="489450"/>
                </a:lnTo>
                <a:lnTo>
                  <a:pt x="1603112" y="531368"/>
                </a:lnTo>
                <a:lnTo>
                  <a:pt x="1618900" y="574425"/>
                </a:lnTo>
                <a:lnTo>
                  <a:pt x="1632452" y="618551"/>
                </a:lnTo>
                <a:lnTo>
                  <a:pt x="1643696" y="663672"/>
                </a:lnTo>
                <a:lnTo>
                  <a:pt x="1652565" y="709717"/>
                </a:lnTo>
                <a:lnTo>
                  <a:pt x="1658986" y="756615"/>
                </a:lnTo>
                <a:lnTo>
                  <a:pt x="1662890" y="804292"/>
                </a:lnTo>
                <a:lnTo>
                  <a:pt x="1664208" y="852677"/>
                </a:lnTo>
                <a:lnTo>
                  <a:pt x="1662890" y="901063"/>
                </a:lnTo>
                <a:lnTo>
                  <a:pt x="1658986" y="948740"/>
                </a:lnTo>
                <a:lnTo>
                  <a:pt x="1652565" y="995638"/>
                </a:lnTo>
                <a:lnTo>
                  <a:pt x="1643696" y="1041683"/>
                </a:lnTo>
                <a:lnTo>
                  <a:pt x="1632452" y="1086804"/>
                </a:lnTo>
                <a:lnTo>
                  <a:pt x="1618900" y="1130930"/>
                </a:lnTo>
                <a:lnTo>
                  <a:pt x="1603112" y="1173987"/>
                </a:lnTo>
                <a:lnTo>
                  <a:pt x="1585159" y="1215905"/>
                </a:lnTo>
                <a:lnTo>
                  <a:pt x="1565109" y="1256610"/>
                </a:lnTo>
                <a:lnTo>
                  <a:pt x="1543034" y="1296032"/>
                </a:lnTo>
                <a:lnTo>
                  <a:pt x="1519003" y="1334097"/>
                </a:lnTo>
                <a:lnTo>
                  <a:pt x="1493087" y="1370735"/>
                </a:lnTo>
                <a:lnTo>
                  <a:pt x="1465356" y="1405873"/>
                </a:lnTo>
                <a:lnTo>
                  <a:pt x="1435881" y="1439439"/>
                </a:lnTo>
                <a:lnTo>
                  <a:pt x="1404730" y="1471361"/>
                </a:lnTo>
                <a:lnTo>
                  <a:pt x="1371975" y="1501567"/>
                </a:lnTo>
                <a:lnTo>
                  <a:pt x="1337686" y="1529986"/>
                </a:lnTo>
                <a:lnTo>
                  <a:pt x="1301933" y="1556545"/>
                </a:lnTo>
                <a:lnTo>
                  <a:pt x="1264786" y="1581172"/>
                </a:lnTo>
                <a:lnTo>
                  <a:pt x="1226316" y="1603795"/>
                </a:lnTo>
                <a:lnTo>
                  <a:pt x="1186592" y="1624342"/>
                </a:lnTo>
                <a:lnTo>
                  <a:pt x="1145685" y="1642742"/>
                </a:lnTo>
                <a:lnTo>
                  <a:pt x="1103665" y="1658922"/>
                </a:lnTo>
                <a:lnTo>
                  <a:pt x="1060602" y="1672810"/>
                </a:lnTo>
                <a:lnTo>
                  <a:pt x="1016567" y="1684334"/>
                </a:lnTo>
                <a:lnTo>
                  <a:pt x="971629" y="1693423"/>
                </a:lnTo>
                <a:lnTo>
                  <a:pt x="925859" y="1700004"/>
                </a:lnTo>
                <a:lnTo>
                  <a:pt x="879327" y="1704006"/>
                </a:lnTo>
                <a:lnTo>
                  <a:pt x="832104" y="1705355"/>
                </a:lnTo>
                <a:lnTo>
                  <a:pt x="784880" y="1704006"/>
                </a:lnTo>
                <a:lnTo>
                  <a:pt x="738348" y="1700004"/>
                </a:lnTo>
                <a:lnTo>
                  <a:pt x="692578" y="1693423"/>
                </a:lnTo>
                <a:lnTo>
                  <a:pt x="647640" y="1684334"/>
                </a:lnTo>
                <a:lnTo>
                  <a:pt x="603605" y="1672810"/>
                </a:lnTo>
                <a:lnTo>
                  <a:pt x="560542" y="1658922"/>
                </a:lnTo>
                <a:lnTo>
                  <a:pt x="518522" y="1642742"/>
                </a:lnTo>
                <a:lnTo>
                  <a:pt x="477615" y="1624342"/>
                </a:lnTo>
                <a:lnTo>
                  <a:pt x="437891" y="1603795"/>
                </a:lnTo>
                <a:lnTo>
                  <a:pt x="399421" y="1581172"/>
                </a:lnTo>
                <a:lnTo>
                  <a:pt x="362274" y="1556545"/>
                </a:lnTo>
                <a:lnTo>
                  <a:pt x="326521" y="1529986"/>
                </a:lnTo>
                <a:lnTo>
                  <a:pt x="292232" y="1501567"/>
                </a:lnTo>
                <a:lnTo>
                  <a:pt x="259477" y="1471361"/>
                </a:lnTo>
                <a:lnTo>
                  <a:pt x="228326" y="1439439"/>
                </a:lnTo>
                <a:lnTo>
                  <a:pt x="198851" y="1405873"/>
                </a:lnTo>
                <a:lnTo>
                  <a:pt x="171120" y="1370735"/>
                </a:lnTo>
                <a:lnTo>
                  <a:pt x="145204" y="1334097"/>
                </a:lnTo>
                <a:lnTo>
                  <a:pt x="121173" y="1296032"/>
                </a:lnTo>
                <a:lnTo>
                  <a:pt x="99098" y="1256610"/>
                </a:lnTo>
                <a:lnTo>
                  <a:pt x="79048" y="1215905"/>
                </a:lnTo>
                <a:lnTo>
                  <a:pt x="61095" y="1173987"/>
                </a:lnTo>
                <a:lnTo>
                  <a:pt x="45307" y="1130930"/>
                </a:lnTo>
                <a:lnTo>
                  <a:pt x="31755" y="1086804"/>
                </a:lnTo>
                <a:lnTo>
                  <a:pt x="20511" y="1041683"/>
                </a:lnTo>
                <a:lnTo>
                  <a:pt x="11642" y="995638"/>
                </a:lnTo>
                <a:lnTo>
                  <a:pt x="5221" y="948740"/>
                </a:lnTo>
                <a:lnTo>
                  <a:pt x="1317" y="901063"/>
                </a:lnTo>
                <a:lnTo>
                  <a:pt x="0" y="852677"/>
                </a:lnTo>
                <a:close/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354</Words>
  <Application>Microsoft Office PowerPoint</Application>
  <PresentationFormat>Ekran Gösterisi (4:3)</PresentationFormat>
  <Paragraphs>49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 ERASMUS+ ÖĞRENCİ HAREKETLİLİĞİ  BAŞVURULARI OTOMASYON SİSTEMİ KULLANIM KILAVUZU</vt:lpstr>
      <vt:lpstr>PowerPoint Sunusu</vt:lpstr>
      <vt:lpstr>Sisteme ilk kez kayıt  olacaksanız «KAYIT  OL &amp; BAŞVURU YAP» butonuna  tıklayınız.</vt:lpstr>
      <vt:lpstr>«Öğrenci» seçeneğini seçiniz.</vt:lpstr>
      <vt:lpstr>«Giden öğrenci» seçeneğini seçiniz.</vt:lpstr>
      <vt:lpstr>PowerPoint Sunusu</vt:lpstr>
      <vt:lpstr>PowerPoint Sunusu</vt:lpstr>
      <vt:lpstr>PowerPoint Sunusu</vt:lpstr>
      <vt:lpstr>PowerPoint Sunusu</vt:lpstr>
      <vt:lpstr>PowerPoint Sunusu</vt:lpstr>
      <vt:lpstr>Bilgilerinizi giriniz, fotoğrafınızı  yükleyiniz, «Kaydet ve Sonraki Adıma Geç» butonuna tıklayınız.</vt:lpstr>
      <vt:lpstr>Öğrenci Bilgileri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2019-2020 AKADEMİK YILI ERASMUS+ ÖĞRENCİ HAREKETLİLİĞİ BAŞVURULARI</dc:title>
  <dc:creator>Windows Kullanıcısı</dc:creator>
  <cp:lastModifiedBy>gülsah saglam aktas</cp:lastModifiedBy>
  <cp:revision>1</cp:revision>
  <dcterms:created xsi:type="dcterms:W3CDTF">2020-02-13T08:19:04Z</dcterms:created>
  <dcterms:modified xsi:type="dcterms:W3CDTF">2020-02-14T11:05:17Z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2019-10-18T00:00:00Z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2020-02-13T00:00:00Z</vt:filetime>
  </property>
</Properties>
</file>