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5"/>
  </p:notesMasterIdLst>
  <p:sldIdLst>
    <p:sldId id="304" r:id="rId3"/>
    <p:sldId id="319" r:id="rId4"/>
    <p:sldId id="305" r:id="rId5"/>
    <p:sldId id="320" r:id="rId6"/>
    <p:sldId id="256" r:id="rId7"/>
    <p:sldId id="326" r:id="rId8"/>
    <p:sldId id="315" r:id="rId9"/>
    <p:sldId id="317" r:id="rId10"/>
    <p:sldId id="327" r:id="rId11"/>
    <p:sldId id="328" r:id="rId12"/>
    <p:sldId id="329" r:id="rId13"/>
    <p:sldId id="31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6" y="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4978-D1B9-487F-A67B-2EDBD4B67441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FBD4-5FB4-47D0-821A-F9BD0BC562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36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0" y="-20844"/>
            <a:ext cx="3600002" cy="13716000"/>
          </a:xfrm>
          <a:prstGeom prst="rect">
            <a:avLst/>
          </a:prstGeom>
          <a:solidFill>
            <a:srgbClr val="F1F3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0" y="11526063"/>
            <a:ext cx="371984" cy="384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Brand Values"/>
          <p:cNvSpPr txBox="1">
            <a:spLocks noGrp="1"/>
          </p:cNvSpPr>
          <p:nvPr>
            <p:ph type="body" sz="quarter" idx="14" hasCustomPrompt="1"/>
          </p:nvPr>
        </p:nvSpPr>
        <p:spPr>
          <a:xfrm rot="16200000">
            <a:off x="-345757" y="8989321"/>
            <a:ext cx="3867217" cy="69826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SzTx/>
              <a:buNone/>
              <a:defRPr sz="18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</a:defRPr>
            </a:lvl1pPr>
          </a:lstStyle>
          <a:p>
            <a:r>
              <a:rPr lang="tr-TR"/>
              <a:t>Burdur Mehmet Akif Ersoy Üniversitesi</a:t>
            </a:r>
            <a:endParaRPr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0A7A706-10DE-854B-9A92-16FA78B3AB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9" y="1616166"/>
            <a:ext cx="2032902" cy="71948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05EB053-DFE5-4EBD-84EB-DAB728863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" y="12394286"/>
            <a:ext cx="2998021" cy="74950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4CF93-2575-A140-8DC0-DE84BFC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5B4CA-3F54-1440-9522-8752876C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2CAD-33FF-0849-ACDD-2E2D4318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F04A-8D97-394A-9D20-4C62E820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3618-4150-C24A-895D-B224591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C76CE-1450-4046-9619-A38C0B2A5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8E4EE-BC73-FB43-A8EA-C3F53317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224D4-FDF3-244D-BA6B-E1917FA0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16AA-AA67-974A-A093-8A9E2F1D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EB67-8107-D547-930D-6F32149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FF54F-F947-D64B-86B4-F87ECDA73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3A865-294A-5847-828E-3155E2F9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5FCAD-F250-D340-8D8E-0AAD036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5CF8A-4427-BE40-8CAE-6FDA946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0B00-2BA8-5E46-A721-7EE72073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1DE4-2A0D-1B49-BA01-8C3D3246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279F2-91AC-8E4F-965A-922ACA3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0443-7E9B-F64F-90E1-C4FCAC89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1C31-27CD-564C-827A-786CCDC9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6F21-B194-0145-9108-F8FE3844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3DCF1-368A-C942-8D7A-5B99FB7A2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9CFC7-1A8D-9A4E-B7AC-6A32AA057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8CDE-8E32-3D4F-BBCF-AE26E1A7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6169-4CD8-F149-87A9-44593DD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8B74-5D69-0D45-9DBB-2174CEEC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C0A-6389-5B4A-AAEB-E675E03D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9CF8A-6888-DC4D-A01B-9CA6ABC1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12C4C-8987-0D4D-8835-B60DB524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D08EC-2640-3946-97C2-9C6DF065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-1" y="0"/>
            <a:ext cx="3600002" cy="13716000"/>
          </a:xfrm>
          <a:prstGeom prst="rect">
            <a:avLst/>
          </a:prstGeom>
          <a:solidFill>
            <a:srgbClr val="F1F3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0" y="11526063"/>
            <a:ext cx="371984" cy="384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7" name="Brand Values"/>
          <p:cNvSpPr txBox="1">
            <a:spLocks noGrp="1"/>
          </p:cNvSpPr>
          <p:nvPr>
            <p:ph type="body" sz="quarter" idx="14" hasCustomPrompt="1"/>
          </p:nvPr>
        </p:nvSpPr>
        <p:spPr>
          <a:xfrm rot="16200000">
            <a:off x="-212149" y="9122930"/>
            <a:ext cx="3600001" cy="69826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SzTx/>
              <a:buNone/>
              <a:defRPr sz="18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</a:defRPr>
            </a:lvl1pPr>
          </a:lstStyle>
          <a:p>
            <a:r>
              <a:rPr lang="tr-TR" dirty="0"/>
              <a:t>Burdur Mehmet Akif Ersoy Üniversitesi</a:t>
            </a:r>
          </a:p>
        </p:txBody>
      </p:sp>
      <p:sp>
        <p:nvSpPr>
          <p:cNvPr id="118" name="Image"/>
          <p:cNvSpPr>
            <a:spLocks noGrp="1"/>
          </p:cNvSpPr>
          <p:nvPr>
            <p:ph type="pic" idx="15"/>
          </p:nvPr>
        </p:nvSpPr>
        <p:spPr>
          <a:xfrm>
            <a:off x="5001862" y="1771120"/>
            <a:ext cx="13130139" cy="1013911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>
            <a:noAutofit/>
          </a:bodyPr>
          <a:lstStyle/>
          <a:p>
            <a:r>
              <a:rPr lang="tr-TR"/>
              <a:t>Resim eklemek için simgeye tıklayın</a:t>
            </a:r>
            <a:endParaRPr/>
          </a:p>
        </p:txBody>
      </p:sp>
      <p:sp>
        <p:nvSpPr>
          <p:cNvPr id="119" name="Image"/>
          <p:cNvSpPr>
            <a:spLocks noGrp="1"/>
          </p:cNvSpPr>
          <p:nvPr>
            <p:ph type="pic" sz="quarter" idx="16"/>
          </p:nvPr>
        </p:nvSpPr>
        <p:spPr>
          <a:xfrm>
            <a:off x="18512999" y="1771120"/>
            <a:ext cx="4479031" cy="48791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>
            <a:noAutofit/>
          </a:bodyPr>
          <a:lstStyle/>
          <a:p>
            <a:r>
              <a:rPr lang="tr-TR"/>
              <a:t>Resim eklemek için simgeye tıklayın</a:t>
            </a:r>
            <a:endParaRPr/>
          </a:p>
        </p:txBody>
      </p:sp>
      <p:sp>
        <p:nvSpPr>
          <p:cNvPr id="120" name="Image"/>
          <p:cNvSpPr>
            <a:spLocks noGrp="1"/>
          </p:cNvSpPr>
          <p:nvPr>
            <p:ph type="pic" sz="quarter" idx="17"/>
          </p:nvPr>
        </p:nvSpPr>
        <p:spPr>
          <a:xfrm>
            <a:off x="18521905" y="7031258"/>
            <a:ext cx="4479032" cy="48789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>
            <a:noAutofit/>
          </a:bodyPr>
          <a:lstStyle/>
          <a:p>
            <a:r>
              <a:rPr lang="tr-TR"/>
              <a:t>Resim eklemek için simgeye tıklayın</a:t>
            </a:r>
            <a:endParaRPr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D621969-7A4E-B64E-A4DC-222A1C96CE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9" y="1616166"/>
            <a:ext cx="2032902" cy="71948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2202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2261-DF14-4D43-971B-ACE42C08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D3D0-F458-F842-8AC5-7562CE52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DEC6-97F6-5C45-A68A-65AA6C36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418C6-6535-8D45-854E-72B3C0DE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1E27-1EAA-5240-893E-D112C71F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E376-20FF-C349-8776-919DCB4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21FC-C65E-DE4A-934E-A39056E5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413E-A73A-824D-8482-1D9148D4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C4EE-87E8-0B4D-AD9F-5CCF8116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133B-0255-1E4A-8F7C-25ECF20B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23DA-BCFC-FB45-9DC1-CCE4D954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DC24-DF24-4C4B-BA07-C792505E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C92A-DE5E-D047-899A-179F850B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B828-B0D0-BA4F-8BC4-A5852228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8437-4B28-1549-B530-CCBCCAD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1BA1-3B74-704E-9A62-86156724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0205-ED18-0743-9A7A-3A7E24A2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82F58-D73B-1047-9FE5-238787DF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F0A37-0F85-A143-8386-5A235E2A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ABC76-BF44-374C-AAE6-E700FA1E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4671C-C519-E349-9DC0-25369D9D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F4B3-5D17-4C40-BA60-756D1A95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66E98-72E3-9044-B903-F27DFB97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942F-7069-404A-9AD4-758523286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F1A5B-4EE6-0043-A347-060171982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5570-A2DE-124E-8B6D-672C9C91A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6EA81-BC68-E248-856A-C26BCCE3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F2E26-E21E-C84B-995F-34262A00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DDD09-E44F-6E4E-B923-B04E818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528B-58A8-5D40-B265-CB7F441C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D0B08-CB71-5B4C-98FD-664225F4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8887E-FE0C-7244-884D-9DB2FC1B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46C6B-901D-1F4F-BE6F-F140C773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245" y="12985996"/>
            <a:ext cx="371984" cy="384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6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75" r:id="rId3"/>
  </p:sldLayoutIdLst>
  <p:transition spd="med"/>
  <p:txStyles>
    <p:titleStyle>
      <a:lvl1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l" defTabSz="243833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9pPr>
    </p:titleStyle>
    <p:bodyStyle>
      <a:lvl1pPr marL="304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685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1066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1447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1828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2209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2590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2971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3352800" marR="0" indent="-304800" algn="l" defTabSz="2438339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1E686-2A90-0C47-BDEC-2BF0B2DB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3EAE1-4CC4-9942-87BF-697E12292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417B-18EC-9646-9424-81F501FB0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5C4A-B174-C345-A32C-9A2C7D4CF7F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5665-CFA0-9046-823D-C751541B8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03F-1305-8C49-BC07-B9936240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1528590" y="13052459"/>
            <a:ext cx="224419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tr-TR" smtClean="0"/>
              <a:t>1</a:t>
            </a:fld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87B4F-1EB9-2745-95B8-3008B72E0F9A}"/>
              </a:ext>
            </a:extLst>
          </p:cNvPr>
          <p:cNvSpPr txBox="1"/>
          <p:nvPr/>
        </p:nvSpPr>
        <p:spPr>
          <a:xfrm>
            <a:off x="1515977" y="3651139"/>
            <a:ext cx="13461895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96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Bitirme Projesi Başlığı</a:t>
            </a:r>
            <a:endParaRPr kumimoji="0" lang="tr-TR" sz="9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8471E-A064-6D4E-9B52-52A5CA92427E}"/>
              </a:ext>
            </a:extLst>
          </p:cNvPr>
          <p:cNvSpPr txBox="1"/>
          <p:nvPr/>
        </p:nvSpPr>
        <p:spPr>
          <a:xfrm>
            <a:off x="1515977" y="8060630"/>
            <a:ext cx="16772024" cy="5314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Öğrencinin Adı ve Soyadı – Öğrenci Numarası</a:t>
            </a:r>
          </a:p>
          <a:p>
            <a:pPr>
              <a:lnSpc>
                <a:spcPct val="100000"/>
              </a:lnSpc>
            </a:pPr>
            <a:endParaRPr lang="tr-TR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Danışman: …………………</a:t>
            </a:r>
          </a:p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Mühendislik-Mimarlık Fakültesi - Makine Mühendisliği Bölümü</a:t>
            </a:r>
          </a:p>
          <a:p>
            <a:pPr>
              <a:lnSpc>
                <a:spcPct val="100000"/>
              </a:lnSpc>
            </a:pPr>
            <a:endParaRPr lang="tr-TR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Bitirme Projesi Dersi </a:t>
            </a:r>
          </a:p>
        </p:txBody>
      </p:sp>
    </p:spTree>
    <p:extLst>
      <p:ext uri="{BB962C8B-B14F-4D97-AF65-F5344CB8AC3E}">
        <p14:creationId xmlns:p14="http://schemas.microsoft.com/office/powerpoint/2010/main" val="37547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9CBC1D5-84CE-CBAD-1A52-81DF21D53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E4C538-0833-125A-6C89-D55B967F8960}"/>
              </a:ext>
            </a:extLst>
          </p:cNvPr>
          <p:cNvSpPr txBox="1"/>
          <p:nvPr/>
        </p:nvSpPr>
        <p:spPr>
          <a:xfrm>
            <a:off x="4578972" y="1182958"/>
            <a:ext cx="1840904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tr-TR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Sonuçlar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5C74A7-96BE-C14D-BD24-2FD8636312E0}"/>
              </a:ext>
            </a:extLst>
          </p:cNvPr>
          <p:cNvSpPr txBox="1"/>
          <p:nvPr/>
        </p:nvSpPr>
        <p:spPr>
          <a:xfrm>
            <a:off x="3676498" y="3922568"/>
            <a:ext cx="18506845" cy="18134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lvl="2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Bitirme projesi ile elde edilen sonuçlar, sayısal veriler veya farklı neticeler ile açıklanacaktır.</a:t>
            </a:r>
          </a:p>
        </p:txBody>
      </p:sp>
    </p:spTree>
    <p:extLst>
      <p:ext uri="{BB962C8B-B14F-4D97-AF65-F5344CB8AC3E}">
        <p14:creationId xmlns:p14="http://schemas.microsoft.com/office/powerpoint/2010/main" val="176256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9CBC1D5-84CE-CBAD-1A52-81DF21D53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E4C538-0833-125A-6C89-D55B967F8960}"/>
              </a:ext>
            </a:extLst>
          </p:cNvPr>
          <p:cNvSpPr txBox="1"/>
          <p:nvPr/>
        </p:nvSpPr>
        <p:spPr>
          <a:xfrm>
            <a:off x="4578972" y="1182958"/>
            <a:ext cx="1840904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tr-TR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Kaynakça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5C74A7-96BE-C14D-BD24-2FD8636312E0}"/>
              </a:ext>
            </a:extLst>
          </p:cNvPr>
          <p:cNvSpPr txBox="1"/>
          <p:nvPr/>
        </p:nvSpPr>
        <p:spPr>
          <a:xfrm>
            <a:off x="3676498" y="3922568"/>
            <a:ext cx="18506845" cy="18134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lvl="2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Bitirme projesinin hazırlanmasında yararlanılan kaynaklar (tez, makale, kitap vb.) bu kısımda sunulacaktır. </a:t>
            </a:r>
          </a:p>
        </p:txBody>
      </p:sp>
    </p:spTree>
    <p:extLst>
      <p:ext uri="{BB962C8B-B14F-4D97-AF65-F5344CB8AC3E}">
        <p14:creationId xmlns:p14="http://schemas.microsoft.com/office/powerpoint/2010/main" val="41189995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A1DA6-89E1-1CCB-619E-5FD65CCD0870}"/>
              </a:ext>
            </a:extLst>
          </p:cNvPr>
          <p:cNvSpPr txBox="1"/>
          <p:nvPr/>
        </p:nvSpPr>
        <p:spPr>
          <a:xfrm>
            <a:off x="5266944" y="5141191"/>
            <a:ext cx="1384026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Teşekkürler</a:t>
            </a:r>
          </a:p>
          <a:p>
            <a:pPr algn="ctr"/>
            <a:endParaRPr lang="tr-TR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mmf.mehmetakif.edu.tr</a:t>
            </a:r>
          </a:p>
        </p:txBody>
      </p:sp>
      <p:sp>
        <p:nvSpPr>
          <p:cNvPr id="5" name="AutoShape 4" descr="data:image/png;base64,iVBORw0KGgoAAAANSUhEUgAABR4AAAJpCAYAAADL3y6wAAAAAXNSR0IArs4c6QAAIABJREFUeF7sveuPLT123lfdfc47Iyu2gyQClCBQBhYMy0iQAEFgSxrd7/+vJGt01ygJggAKkMsHO4gRQM6HBIgQzehi651zujsgq1h71aq1uB6yuHfX7vM0MPOe7uJl8cfFRfIpVtXD977/t68Tf0iABEiABEiABEiABEiABEiABEiABEiABEiABEhgIIEHCo8DabIoEiABEiABEiABEiABEiABEiABEiABEiABEiCBTIDCIx2BBEiABEiABEiABEiABEiABEiABEiABEiABEhgOAEKj8ORskASIAESIAESIAESIAESIAESIAESIAESIAESIAEKj/QBEiABEiABEiABEiABEiABEiABEiABEiABEiCB4QQoPA5HygJJgARIgARIgARIgARIgARIgARIgARIgARIgAQoPNIHSIAESIAESIAESIAESIAESIAESIAESIAESIAEhhOg8DgcKQskARIgARIgARIgARIgARIgARIgARIgARIgARKg8EgfIAESIAESIAESIAESIAESIAESIAESIAESIAESGE6AwuNwpCyQBEiABEiABEiABEiABEiABEiABEiABEiABEiAwiN9gARIgARIgARIgARIgARIgARIgARIgARIgARIYDgBCo/DkbJAEiABEiABEiABEiABEiABEiABEiABEiABEiABCo/0ARIgARIgARIgARIgARIgARIgARIgARIgARIggeEEKDwOR8oCSYAESIAESIAESIAESIAESIAESIAESIAESIAEKDzSB0iABEiABEiABEiABEiABEiABEiABEiABEiABIYToPA4HCkLJAESIAESIAESIAESIAESIAESIAESIAESIAESoPBIHyABEiABEiABEiABEiABEiABEiABEiABEiABEhhOgMLjcKQskARIgARIgARIgARIgARIgARIgARIgARIgARIgMIjfYAESIAESIAESIAESIAESIAESIAESIAESIAESGA4AQqPw5GyQBIgARIgARIgARIgARIgARIgARIgARIgARIgAQqP9AESIAESIAESIAESIAESIAESIAESIAESIAESIIHhBCg8DkfKAkmABEiABEiABEiABEiABEiABEiABEiABEiABCg80gdIgARIgARIgARIgARIgARIgARIgARIgARIgASGE6DwOBwpCyQBEiABEiABEiABEiABEiABEiABEiABEiABEqDwSB8gARIgARIgARIgARIgARIgARIgARIgARIgARIYToDC43CkLJAESIAESIAESIAESIAESIAESIAESIAESIAESIDCI32ABEiABEiABEiABEiABEiABEiABEiABEiABEhgOAEKj8ORskASIAESIAESIAESIAESIAESIAESIAESIAESIAEKj/QBEiABEiABEiABEiABEiABEiABEiABEiABEiCB4QQoPA5HygJJgARIgARIgARIgARIgARIgARIgARIgARIgAQoPNIHSIAESIAESIAESIAESIAESIAESIAESIAESIAEhhOg8DgcKQskARIgARIgARIgARIgARIgARIgARIgARIgARKg8EgfIAESIAESIAESIAESIAESIAESIAESIAESIAESGE6AwuNwpCyQBEiABEiABEiABEiABEiABEiABEiABEiABEiAwiN9gARIgARIgARIgARIgARIgARIgARIgARIgARIYDgBCo/DkbJAEiABEiABEiABEiABEiABEiABEiABEiABEiABCo/0ARIgARIgARIgARIgARIgARIgARIgARIgARIggeEEKDwOR8oCSYAESIAESIAESIAESIAESIAESIAESIAESIAEKDzSB0iABEiABEiABEiABEiABEiABEiABEiABEiABIYToPA4HCkLJAESIAESIAESIAESIAESIAESIAESIAESIAESoPBIHyABEiABEiABEiABEiABEiABEiABEiABEiABEhhOgMLjcKQskARIgARIgARIgARIgARIgARIgARIgARIgARIgMIjfYAESIAESIAESIAESIAESIAESIAESIAESIAESGA4AQqPw5GyQBIgARIgARIgARIgARIgARIgARIgARIgARIgAQqP9AESIAESIAESIAESIAESIAESIAESIAESIAESIIHhBCg8DkfKAkmABEiABEiABEiABEiABEiABEiABEiABEiABCg80gdIgARIgARIgARIgARIgARIgARIgARIgARIgASGE6DwOBwpCyQBEiABEiABEiABEiABEiABEiABEiABEiABEqDwSB8gARIgARIgARIgARIgARIgARIgARIgARIgARIYToDC43CkLJAESIAESIAESIAESIAESIAESIAESIAESIAESIDCI32ABEiABEiABEiABEiABEiABEiABEiABEiABEhgOAEKj8ORskASIAESIAESIAESIAESIAESIAESIAESIAESIAEKj/QBEiABEiABEiABEiABEiABEiABEiABEiABEiCB4QQoPA5HygJJgARIgARIgARIgARIgARIgARIgARIgARIgAQoPNIHSIAESIAESIAESIAESIAESIAESIAESIAESIAEhhOg8DgcKQskARIgARIgARIgARIgARIgARIgARIgARIgARKg8EgfIAESIAESIAESIAESIAESIAESIAESIAESIAESGE6AwuNwpCyQBEiABEiABEiABEiABEiABEiABEiABEiABEiAwiN9gARIgARIgARIgARIgARIgARIgARIgARIgARIYDgBCo/DkbJAEiABEiABEiABEiABEiABEiABEiABEiABEiABCo/0ARIgARIgARIgARIgARIgARIgARIgARIgARIggeEEKDwOR8oCSYAESIAESIAESIAESIAESIAESIAESIAESIAEKDzSB0iABEiABEiABEiABEiABEiABEiABEiABEiABIYToPA4HCkLJAESIAESIAESIAESIAESIAESIAESIAESIAESoPBIHyABEiABEiABEiABEiABEiABEiABEiABEiABEhhOgMLjcKQskARIgARIgARIgARIgARIgARIgARIgARIgARIgMIjfYAESIAESIAESIAESIAESIAESIAESIAESIAESGA4AQqPw5GyQBIgARIgARIgARIgARIgARIgARIgARIgARIgAQqP9AESIAESIAESIAESIAESIAESIAESIAESIAESIIHhBCg8DkfKAkmABEiABEiABEiABEiABEiABEiABEiABEiABCg80gdIgARIgARIgARIgARIgARIgARIgARIgARIgASGE6DwOBwpCyQBEiABEiABEiABEiABEiABEiABEiABEiABEqDwSB8gARIgARIgARIgARIgARIgARIgARIgARIgARIYToDC43CkLJAESIAESIAESIAESIAESIAESIAESIAESIAESIDCI32ABEiABEiABEiABEiABEiABEiABEiABEiABEhgOAEKj8ORskASIAESIAESIAESIAESIAESIAESIAESIAESIAEKj/QBEiABEiABEiABEiABEiABEiABEiABEiABEiCB4QQoPA5HygJJgARIgARIgARIgARIgARIgARIgARIgARIgAQoPNIHSIAESIAESIAESIAESIAESIAESIAESIAESIAEhhOg8DgcKQskARIgARIgARIgARIgARIgARIgARIgARIgARKg8EgfIAESIAESIAESIAESIAESIAESIAESIAESIAESGE6AwuNwpCyQBEiABEiABEiABEiABEiABEiABEiABEiABEiAwiN9gARIgARIgARIgARIgARIgARIgARIgARIgARIYDgBCo/DkbJAEiABEiABEiABEiABEiABEiABEiABEiABEiABCo/0ARIgARIgARIgARIgARIgARIgARIgARIgARIggeEEKDwOR8oCSYAESIAESIAESIAESIAESIAESIAESIAESIAEKDzSB0iABEiABEiABEiABEiABEiABEiABEiABEiABIYToPA4HCkLJAESIAESIAESIAESIAESIAESIAESIAESIAESoPBIHyABEiABEiABEiABEiABEiABEiABEiABEiABEhhOgMLjcKQskARIgARIgARIgARIgARIgARIgARIgARIgARIgMIjfYAESIAESIAESIAESIAESIAESIAESIAESIAESGA4AQqPw5GyQBIgARIgARIgARIgARIgARIgARIgARIgARIgAQqP9AESIAESIAESIAESIAESIAESIAESIAESIAESIIHhBIYLj7/5m785PTw8mIamv+tr8nfv37Iwr2yPzOvr63qpVndJdMSeUlcpA7VVp5M2W+1K6R8fH6eUTqd9mB6mx4V/VM4ob5K9nWmnPxQbHqYp/W1lkv79OifJF5bk5dfXpTCUXdQGq5zyt4iPtDGqp3r90R4Ph8p0Mqe21dqV2/5yGRPXsEGWmWyp9QHaz6VNxT+a7C7+1pTpPhKj/PL4ErGwt3Ut9dXq2PVjcknAPj2SpCcfaV+Kp+hPzQefl6CWSxNxLooAekT2cu5hUJsjc3x25vOIlyw3/zuVE4Coxdw1K2hPDwvdJqTtI+pZp8PIUSLoA6+nefpMP6M4v0WbED9C7KrFHo/PsHXMYiDqom/lPhaHrnWD0SGjWFoMQ17LWhrxk9Y0Zxvrrfbr9CNjxaixi67BauvlMk+8ls1TGZOh8+ynXiAL1A0IH2uvChXekQixByrWWa/I8hE/GzW2kLrCdg2MIVa71n0asJYPbRUJ9J7djPFBnbKMMh+4c6ahoeh1stfWaA9emoX0Zy2NvibHWLIh/e/l5WXd90W6h7Zblv8bv/EbLd0Vph0uPP7Wb/2WW2mBIRMcEfqQAJPApx+d1su7CmRqcyM3pl7e0lFeGR4YXV7kkIWjdvz89yzk7Zc12rbQMxoS7ITHlHcR29IAt4TH3CdCeCyTYJ5QjY0l0tfS5EjwQpqHTBhRX+V6AOGxtX2R/ZZdq1+OWnFERixiV7SQAopZg2dtA+GO6Ru2F2nLkTTXHMdH7GrNew3hsdjQGk+t+aHansribb1xIm+qAML3SBeFYpJooBUrR8ejVF2K7bV2zvOINXvNxprzTKWjWjlYRV2Dg2fyKHGkdSy665KRTjnAqBH9OcCMpiKQeI342LrWQ1U/YSWyjmlqlBqLrj+3FnogfbgRBW56INWPYtklPKYY2tH/t2wXUtct0oyOFS1jdHT7rLq1H9REoHVdZBgWhXik3Wh7R/cJWm/3vK5ihtkPgMA2KmYULaPWbqS/kBiC9JXXrtHiY7SeR2zVzF6WlagWEy22ls4i0/XUn/JLobDWp175kfAo65DaW2SvvF7+fTfCo3QWubFBhcZIGESCjlZw8+alclqiJhh6druLduBUhieGRo5Rc6K0bStrk1K+Lk/3TcQlYo2ceJST3yo4WsKjsbBqZV8T3aK2yOujJgxEeGyxC03rbXqGtQs0JBrLkb9vgnzHwvvW7QWxQMmssbrx0eCEK1TJGySyFj+lnzx/MLseuEnR4l/Iog5ZuK3xTqzsPde1Fv+jbEa6Fll8IeWsbXbmvnyo1ZEe5RiFFs/Agn8EQ8SWFjbVBWZHbBtVt1XO2eLmiP68Jq+obG/j2uJj0UkNsx/zDiSyDr+OuunAKnHjvJP9g076jBoTXcLjoDbcw1hHOtwbN9bGGZnXkTrRNO4aBtgXhvOx4QeIX9aeFkHbdQ/pjrCv7TVa4vRmjT4oEI6a/1rWr9X+rjw5N8pWvaZsHdva/lVETGMIWEOW/LW0LeV49nicrbK1ELrxWaNNUn+r8bP2mncjPP72b/+266tSMNsMTGDzaG1qJNAoIFpBI/qbt+mvCYY18dKc8BvaHjFL160NXDiRVeAhwVYLj1nwXf74oma7fCKzCI5KeMx2iknV4xz1tSe4ZT7AxL/6GjBhQEFn0IlHqK4ITjqAGT3vCJSBJqmNUU8Yr5XdM2mOejwKbTOarsUXU5mj+h+175rpasJjrd7dhq1hPI9qT4sPbuKxY8BbC4/arFa/RLneWnhE7TpLuha/uoXNyGb2Fnbccx0ta9Rq3FviXDmpYc0H7g0+YB3TyhgRH5FqbzWnjRpbo8ZEl/DIE4+wm97KryKDtB29c6vON+LEIzI+o/ad8foo5jLWRlpBNXYPAo34NOJfSCyE6jLadS2BLjqAgfphsc868SjLqIlwet9qCYFIPyA2p7JbxMesvRh5amWseofYS+k2nf7EYxIerU5rER0TCHcRJeBEnVs6wXMo7+9ekImCT03wsjoXcTwvjbRFDgQtPEoHskTRyOaIcemrspBaH5lOr/NK7xhYLqz1VITHvJjOBV5ajdSPcOwpZ9Qic9SJR6QNtbsha/8PmggR7tHGyxqjVrmrj1d2PC4f4FFXpC2j0yCTu6yzNb2Ob4j/RG08YoNV9tHyyrtuI7uj6y1sWt6zZsUQHSsj245cR/hG81pr/bJOpH5dfjjWs4J5wyAWAEB8B0mDbAha++JI+mHz3xEjRF7kUbNBVV21GO0LkG8s/p5fXdPo+9fsx5oAiYxQpO1RZ3g8NnEIUUqjitSNfSD51ZOMihnX9JGrQxAVtI4NxDZv76rzevOe/Dvi70gaxO5RaSJ7PHFkVP2t5Xh7WmvPXCs7iVMj1kajxtao+e9aMcMT4K4xJnvLXG1snEd1fVJzST5k2TNi3LSIjnqvKPfeCK/auv3Xf/3XW4dhNf3wdzz+i3/xL9wKSwCPxIhUgNdpPYs2rzwkqNScp+ealycv0pYFZeSwpT1mOmNTpic+pPzSiUja9DGbLCDJBYA68QgLj0s+r2+QASQd0PMXpJxRE8Yo4XHUyB/WLsCg2lhHfEv7YdfGK48twNg3SNLCQE/sLXnfoGnNVXqTe60gzaBnAVCbb/Rknl2psondtcHwu1sKjy2dgMyHSHnWAhTJp9O4nE96I6GnjZs8V3yUsse2W84TiH3InI2Uc8s0o2O0HBMoj2v241Hh8VZ9Eb1fFrXjmixRGzZz0jsVVHtYlDzouGipo2cc99rRU1dLW94ibS+LUbb2MPXWH61ljYoZoxheS3hEx9+oduS1eONNuLIVLK/8QfYckaDaY8NRVtKmrL04HGQ6rQPt1tuiDF3e3QiPWhEuv6ODFhUeo01py2aqZmPLhlbWKTkgbU9p0HTmhjk5z7LZ9QYMWkdhG9mTH58uX4FaMnmPWifbyvdj10euhS6kTzyiokA0QUVtsPKPmjCsj+VE9lrXX1/nDyXVff6xfhpo+QBRVM6o6yOFx1RW7R1XXvB9i0etEX9rHYdHhEd0cozSIe066jvFBqSuUWlabLZi1LqQUO+96d0XRv0QzXst7dFpW+ZMO05d1NbNYkckrt0HqPHNRQDC4xF+CA+ZBq0LStfrMEc63Mt7sps1yFi/BoZrlVk2DIhfrOurHv8Axsu12lgrN8/nHRvH1vG5xuYBjezBP6Bat4hRQ/Rs7TrCbIRP6fqjMkfGppFlHeGYp1pgjJ7JXrS9UX8uy4z54bvN4Ej7c7SWJd2gQTqK8whzPAS1PYpm3rLObx2P4br04IlHS1sZYWNLGR7P7LLiq9xlDCM+v86Val6+C+FxlGhoOY8l6tXCgLYFsS0a4Ne8HpVd2uqKpEJ4LBOH/G8RO1o5RoytR61TnpZ3PGY79TshO96B2SISV9s1IkI3vlcyWqhHU54MOL0L9KiO1uvImEPLlCce4UD6RhuvaCy3Co9yHKO8vIkkmphbyx+dvgjWEUNZ75GYBvtScOJxxM0KZLHv8UbnO8svjgqOiA+k8F4XHetfvs51AOO5pT8juyMfROpC0kR28Pr9ESjiYm0ubvGNntMqI2LSNci3tPsa9bPM+ybgxeVRfjWqHG+Ncg/0RzKI5tFRPEbaXGy6le2jGLxVORH76Po17Zbr6tYn5yy7a21B2jkiTdkn6T2DJTx6bD075N9PLzz+zu/8Tm7fqE2MXLh5G/XWupD0SKBx01ROlRVHqQW0lrp3aY0Tj7VFb0td7mZXXJDveEx/bhUe8+2kK7zj0fPJaqAbtME9IohI+5B3fNT6E+lrLUi05HH9o/kW4b6kHASVb8CTFNCPcFkDE45gm8xBJrCBZt+kKB0nkUpH8Yzqck/kLcGv5YZ464Imsq0W62+Z16pLcvHER8nW9euTjudWvkx/XwR64qwXx2SsaimXwqOzNrgvV4KearqzJp3K3JYxdSrDgYMK99y2s7GO7LnFmvKM/dnb7qgt+nqUPuqf2nVXUMv3rttOFXnr9CP2I3mjNPJ6ER/12qIqkM4byHUP6d0o/bVf+7UjXbHLO/wdj0l49Jy21Zk9gRARI2VLW8UYK31yU72h7G1nyYfwaK1D3t2OnDYximxA2K2nHZMD50Ivp1rynQVRT7KvpDcftT6L6NjwIvGIs+7viLk3wpPwiNZVEyCQ+lNdowTTERFrFh6zI63FIe3I7tg2x4ww96ZlRD6BGoPyRMt7r+lqm/8eX7MWY0hfRP2OlOH10ZG8tX5H3m8ZvseuU3jsaVPEGPXxnrrRspnudgRa/WH0PPrehMdWnl5PjyrnVp6UPopWfu7N9lsxOlLPvTJF54l7bd+RPr11XrQvRth1pv4c0e6q2KUe471G270ys3bULDvahzuQ/XiPMCrzIGy0+IjmLzpaESxr+b5o4TGBKoOiwJZ/69lEeeImEkx03mRTJCpKe02BUwxKRPTbCUxCZImcFgkwkfCZ27MYsZ52FO/ikycec1nOOx5TEXkArLqSOvmo6kA2t1mpKh+rkRnQE3jqfW2IT1hpEOEx6qvC56gNLfmlP7fku2ba4h+I7xY7esSga7bhGmUj/hPV28I0Kus9X4+ER+Rkn+Yzov+OMq/NhSPsQ7lovrru1ne2HvXrIW1H55yjncj8VyfQ6g8j59H3JDzqNY1c07d0Ymt/tJR9rbR6H3Oter7Uckf6xNH54xp9ENlkiQk9dkT19JR5L3mQto/0s3vhEtnZIjoe3deuezzxTkOvTNmf6YvlLT+7NqVPaeSTgnNJ6NpW1on4TmsanR6ZU0usqAmYFB6Vg9WEx6LoljRWJ+rgggSb5Dw10dATH7UwaQmXpWx5rbRDDzJr4LSKLFF7EfFTi49FQFz/KwzNh9bKI4nq0UR5MlK3rWWhVttAHwo2LZlF2nJ3u8YSCTCd1W+yRf3dGhhbbWqp3yr7vW28jvIYNXG39uNZ0o/g18qw5oOP0+VGTC7XAFUWPTpWyxgwql09/fSWdcu+8E4+JsItj7P3MGAeEhhFYOTcfrb5z/3yqxf8DKgeH3TNN5LvqD5nObcloPdIt619bG3I/BulGSU8jm0ZS/sSCLQKj6OZIPNB7SOlloZilSkFOzke8987Huc297vAx9c8sdHay1tCZGmHnm9lue9eeJSN14KhFBm1iGd1mhbv9AYzEh21M5U6oqAfCUyeMJnKl22M6jHb3CDkI+V7aTZs00Zw2QnmAeeceMx9VhEerc+FITZ6gQuxvRb0oAAGBIYkPB5pR7ERsafWnrewYUSdZVzk8dv4NbKct2ETNHoSvHZ/6Jh2S/vPUNco/2ppS1V4VPHXCsfrqd3lrmlL3Uhab96K8tbi5dHYE9VtLrqcsX7W8dzTRuY5J4HeMYS05shYOoXwmB8kmRd80envlvUVcjrDjBPAl3eRfrllmreYt27ZvvdW15Ex28IC8QskzUh7R5bVwuK9pL11f43g1mJzSouIX95eBakLbVPt1J4sw3uqRq4tdbu8NhYtqlzP/xWvm0Nt753bPFF0097KHCmFR098fJfCo+V4CUY5KVYTGbUYWWBbomO5Jhc4qDjlLYqs/LWBJEVHnU47EFKOdtbRJx69QbMVHi+pvI/LrO2unXgsHxBRlbYGJukvOz6DH3lDbOtdUGvbRywAEHuPBMoo79H6a49humO5QYyP7B99vZfHCF8Y3ZaW8qwTa0g37b56rzLdgmev8OieDjIaPqJ/URZuvBQCQ0vfVsUG56hi67uJR9nDckigh8CI8dlVb8dR39Y1IWIXIoBG9Y5iiMY5pF23SmM96lc7Ab/ua5SByJx5qza953rO5mM6DGg/MMUIlSkan6k/z9bus/nYe41hve2q5fMEstE+htjQcsOsJma6YmQePHVvRRijaSLxUYuokrn3rsoiSKZWfDHCoxf0itCIiIfrZF0Rm1qFQ+lKOm9N7Cz5aiJqi0g2SmTpHfRSQE1fRVrbt/xjPcr8uB190aPWNb5HJp3edkZ1IuXWhNCofHkdCUK18hBbrfy9+VraFqUtNtSOyHtlIAusqP5rXUfYyjTRBHMtO0eXO0p4TI82Rz6LjBskzRrjKuJZbUNwK+ER8alrxAnERxAGLX2B1Mk0JNBKYJ1vKk80tPrp0XGZ2oAIfru2dn6MyWOGvpwfnXc9jnqz5M7vg28mt/pKT/pdP86PCoVFRYJTWMA7TTBqjX0veHr8wPK5jvsY94KIdr4BAS+WewLdtUyM5ubaOx5bHrXW9q9iXRY66qNLCnvuXAvMCS3CqFWPZ4cs91d/9VeHdtWbf9W6thizhD29ICxCpLf5LBOSt4ipiYc9m7ONIKcKKB3spZG2pqwtbEpVctAgC10kDbLgS0NMLpvKJCc/LpPbFLzjcW2HGrTIRkDbeURUHjrKKn0pBfSoziiYRvlbGB7xi55xE9lerp9h44XaiqTr4XzUDxC7rp2ma+FcAogwzlok9DBNd/3Qn5p49pg+tpUeoRavnkjl5tjorUOUMJA39sCHrdybT40b8dqmrYelu4iqMVgHeILn94SeZ9A+y31gLOJGtq/FFqa9LwK9N3xG+1fP/IcKgGiPVGPZOo7DAx/meERtuPd0Vj/meSPYaPbMm/fOqsf+4eMOEAB67LTyILb3+EGP8Bj546g232s5SF+9V4ZW23uEx2vwicoc8Y7HsqaU++qL8Lj9OK7l39cQHr02YjzxAAAgAElEQVR1bq0urUtdluKXhfgXITwWkXCE8FggWqLLEWGqRxSUzlcTTLXNLZPTLYRH3fa02RbrzfxPObCT+JgFx2XnXd6jUHKV/3r7TSS41yauo/lHli1tiYKjrhdJj/hlazne3apWrq3pzWDdcYt29MZr5CKplwnShyPtHF3WqBOPum+tOQNhNVR4FDdhrJsxmiV6hxWdB47EmF5/RP0jFE7Akz9ofbUYeu229trIfOckgMSR3diWayMlXtQEf49AOH6MjNeY/xA70HprNwRQ5vc2lncnbsC41yM4nXM0Xdeqe/OHVho9fhC9pqbVBqbHCCAx7Gz+ithcXoUnKZR8LQIkUhdG+pIqKrNVeMyaBnDzYX1sOc37wKPWUZnRdcsulH3R2bw+k+WcXnj8zne+k3u/JuqVBlmbxNrCraRvEQx1HgkzGuyIiINuBku6Wht2myTn5EryZyn2bfIZj9VUDtq441m23eMg27ITdsuJn+X0j3kyCYwmUT9FxfTmry2Iozqj6z029QShnnr0+PXqRcrWeZE8VXa7MbGckEpx3jvpFT/BFHXXqa8jflGLq6dunDDOvTEBNKCHkVdszQ7PByMXlDEasfXImARw7cYS8og0Ui4iWNgnHucvBaJiBmLLyDRRXEP6dKQ9o8qK2tVbz/B5odcQIx/SV0iagSaFRSHjKho7mxhUqxHYVJWby5HhZ+MY2Vu77u1rrDz7+aB+0vuIXbfKmyN0NNENNOZasUmaeIs6BiJZixo5ru6VQYHRu1YayRDp47NwHtVuqxz0b4lXi1aj+dbasDkMYD0FA6wJauLe5lqeCG0FZk43r2vdvQYgdsr6Wvhqxpu8qt5f/pVfQVwYTjP8UeskPEZCVWogIh6mNF46dJBaqjxCJ2pDVP+R6yWvfky52J2FR+/dZvpjC9EC0rneYr/XT2vgnz0cwb5JE9mAFniknCPBr7aA6bEp2RJNCsiGDqk7pYnqisqx7I3y1N11DuCyjJ7+idqF+tWIdEd4yIVVS5tG1Dmi7Wcro4WhZ/sotogtUZoWW3Ra/bsrbIgbXZE9R7/0l9cNeS45l+egnEM+52pW+GGBo+1ujd1IfbdkfMu6ENc4Ij42nUAH3l+Vxmj0cAKynkHafZY0xR8QP0VsPpt/ITa/pzSj+vEtmIzynXtmMIL7KI6RLffIOWJTE+ckj1o5nla0aiHLYRNdRmSb3DtFfeOljUS+yHaZ35u7kTkSaTvaF7mtxun7X/qVX0YxQeneRHi0LGsRGCOhqyb4IHXXgkC5FgWKI9dLXveUyfrQ8r4162PM4vRXdQHonaqsPCIkxZ+onZAXOolGlD2ijI15HV969Xy7lQ3yOOgthUc0uLeOx0jU8YTHFp49treUj6RtiWO18pDJKcovxzRi+z2lQW4+IQwRnxkVb5C6an3QYkcUn5D3U6L2IuJIWBbwWGJL+0f4clRf2KYRRgwuwxIGZTvTv5F2IWlQ0yPOSDmIPUg9SDmIPaPSRGOr5cRj2X9YtsXnNOZcUX2j2n3rcm7V77eq5z3P/YhvoHEMKWvUnDyi70eUgcTBo1yukV+KPr1tGMEPbVuvjWj510gXCYZenYhQFtmL9M2oNMWWSGispTPnUflRXkek6dmXtIiMZtp7FR5rE1m0yZEd5G3MWzbsyIDWi2nP6XtFRy2URDZ51xE7mx9pBoRHOaAQG6KggV7XHFoXCC2+hto0Kl3kA1GgQu3oqUeXjQTwaMzocS1/bylfjsGWfCPbhLAfwR2p52iaIwyP1j0iP8IZSYNwQNKMaNPRMvR801vephxnYdQqLkTiCDJOz3jqsZfx2fN5G7jiG71jojdf4YWMaXTjc/Y+QO0b9ToEpL7Sf/7N8fOdTEbahaap+S/im0f9H7Xz1umQto+yaQTDspdERYWWde6IdnptRDiP4jOiHamMW9oj5y1rzhhhyygu91pOYeitBXQftAhien9orWlleTUbIr6oL7TaH5Urr4888RiNNW3Xzs4vQXisBdAjwiMqEqZOQoI4Iri1Cl1mvUkFd77oLAeQK04aj6G5Jx5VPTpQRH3TsgmIBmGtLKR/ouCC9jNSTmsa3fZR7UHsOFrX0QW2trHXHmuSQdrfs/nstfGIPdfOm9+Pd+1KWP7dEZjXGPMXvfPHv4STlI+B1R6RbhUBW4VHd6N3osetU2yK5jdvLXN3DjPQ4NaYbm0mB5qzKSrqz2vVe6TcWwqPxc4jdd4jY6t/etZ376XtR/z1aN6I4XuKua2x8ijbe84/6sbrPTN4K9s3YprxSr1ozCa7R6SJyvDEN2vvp9vUs6eMRMua8BjNOVHZUf51Li8nMN+78FgT6soi00vjCm+AaNcjhtREUHdz5H3sIhA7yykSVwAx3rGDnDzZCQ/LOzRrCydUfIwCXRQI8sbX4DVKBBpVTtRO6zoiWiPlIo9aI759hAXSj9KGkn5k346wf7SgivSf1TdRWxChBuqTNKksYo1XJ1ROT0PfSZ6or9BFUw1HqWNYvwPso/iUrnu+IecdxH+QdkULuzz93UhGR9oEIIZubiLl3DIN0vajY6I2P6Bt5UYTJXVJ1zMOW8d6ZBXiX1EZ7/n6PfJB4sHZ+qxHOD5bG2gPCZyBACrS1Ww9EvesvD3CnLavlKHXK6PqS/Nx1G6ErSeoWrxradd2LnvGu3jHoycilb8joiEiPFobomgTFQlD5bq2EbFZlh1NwG554KYqt12eTgFOgFjCoxcAin1Ru2ub0qOBMGKIlj+qHLQ+nS5iiJZ7BuGxVVwp47hlbHhBMhrbSD/rCQRlf410yd7IZmSDGE1YOe4aUs2ZWFyDb0uZUT/U5jRZz6gxOj3G51Nr/Y74ROtcZ86dwLwj8yH+vEnvfHUwEh5T+1sYtPjKl5LWi93IWPH68Eif1Oot13rG35fSn0fGYY5/Yqwf6cdix4gybt132gev2YZrln0tbq2x4Vp2tJQrOY9aq3v1I316zT1VC5eRaUf5BcLPE5KvcYMKaRdi80jWb1kWIo5Z++OIkdentbUiIgpG9UZrUWQuQ5iUdXFkD7JnQ9pt2W3ZWeb8uxAeo+BtXbcmdG9jXv5uBehIMDM3T8ApyfSBAqtDkbaUTev6Uu6Hh+nReiRanUhqEQqRdrUEpBpHfS0aLN4GV9sTBZeeCVn3T/kdtRm1vcbW2sAVn2jpk1abR9hu2ddjBzpOkAWb16fRIgCaADq+vu7ZHNmD+ECrUOPaom5oyAmspz9b/PaaaRHGSPuQD9Ag7WgVPrxxMaLfkXanNFZ88sbYbtHYKDwiDKuxdDm2e0vhMfIxhPPRdr9F/t44683rNU4Iw2iMIuuD4u9vwfPadZb1Ym1Ijogr1lcv17XG8o8bh4Vrow3LR/w3LOQNE0QxDjXtbByQdkX7DrTt10h3Np69bUT6ASm7h4esu3f/d2SN32MzwuJsaRBRzLI56pMWfjpt9HuyBy0/SoesbySjjRC+TN41jallz+bZYv3d6jed7pd/+R181RrZ1JTNkLcxK+KjN2n0CJCeECAFUGSScsWu5OSLgxXhcU1rPAophceNk4IRJwr2tesIv6h80Mw1mWR7LcEwCnLSZsRPkTZaE5+3OatuujtFsWv2E9L+dVPiPEofBXRdh+WbSBtlPbXA3GpP76JExhWvjOoXhVvgi/ji+l5+Gvu+toxIvyOYIlEDXaC0CI/e3JbtBU48Ru3qFVma4l56JXHD4i2y+YzXR8SDUX76Vnw8+5F2IWMCSVPGKFKnG09fXyekriN1vEUfybWiG8HT41wjjAu+Kp/jwYh6TlgGsrk8odmhScj8FxbyjueBKB6gc0RPOWjZSP+8VRpkrYvY1hq7Ne/CMuoHxBamuRDQ4lUL52hPHomHRSsq1tTS14Q32Z8bvWXZdyPjMBL8WoXHmh29c5HHp7Y/vivhEd3AIItaS7xB8tVED+taS5le2V4Zeb2W3t8vTjymf+eBk3e2c4mrsFKLbJX3RyJttoquboRVBrRvW4Kz3CgjYl1tcxH1DRJEEIELKeeWizrLnpF9pSeYlv6Vvq3/3VKO5xtIX8h6ECGyxS6dFlncRGmGnFBZYov18O61GRzhh+SN+CFlHPFFXT66MNaLJR2vjvR76zjo8dvV3orCoH1rVF/duk8RnrduG8rgTOl6F8qlDXIedddYwM05dIyeiR1iy6gTj5Evv76kO1T2qwwgARRpzB2kQTexd9CUCVmjRn5xxnYisdtbE8o5OWp7az01VjXhpOwXz8i6xggRHuX+78iaDNkDvRW/SGSr2RX5YF7mA/Pf0bbLOrRNug+RuixxTefrjbWREIgyswRDay9s8bDiS1n/l/FsPWrt7RG8PfhalnqKqRZPPNs0/1/6pV9CuhJO8/C97//t0JuT3/nOd7JwhopYiNDnCQ0tgkoUFNOXpPXGPBroljBVnVDER2GeRG2z8GjU7xV2I9GxFvyPCINes0rQOlp2GWiRfyBBei0jf/A1fu+a1TZkUYeMWMReZNKN/BpZFCG2WOW0jplaGeu1ziMWluh2hA3ShzpNVN8RAUrWVfv4VG9f9rT3rHmifkDtbmEpT5eW2JL+m/u8L9RkM1tsgMZXpfEbvzLGobZlFGe0P5juXASO+CbsOzUx/N2exbuEjFs+ar0b38Ldhm4szuXGqzW9G+IzNQcRhWp7gTO1pccWJCYhsccrp8zt6NMknk8hAk1P+0fkifbxR/ht1rHA3tcSv5D6R3CIyjjSh1EbED+O7EOuR8Jj6xo0Eutq5SFt3qRRa1RPxLM46HYXP9N/LwJgsVv3udYn1lfwyblTiIeyPGmXtbZON1WLXUV3sG60IvOWTHN64fF3f/d3MxtEeIyClS4nEpJCcdEZVdbEG9VVioqCwabKFDTLo9Z6Z7k8srYJsvaucBZ21TVokacyyVJa2nFUGKwFN0Q0RIKNrgPtT29gt/DRdb+V8IiML2Si0WlagnUP96jvPJuRPrLExh4GI/Ig9qaBDo3twCB5ojqaVEe07d7KgPoCaFRPbNrE/GVhfVRw7rGjNlb9TRX+XOUoxkA3MMkgAj1+FFVtLZiRekb5D1JX1IazXYdOGopE3XNKyeg8fgbZcTZ4DfYgm+SG4u4q6ajxd7ZGe3uOZGdp85GY0ZJX12flPWM/WDHdWte09P01297SJy02e2vr0mdH+u6WNiN7dDk+SvqWvaGVP/2t1k5PMEPjss6PMNV7RktITGl0H2tBsgiCu/10XkJvZ2SdV/OVZcj4lf5dhMZiz/q7Wqp7LK267kJ4rAke6ZrVSbozEMGiNQ0qxFjpor+1BpRaenmKxKv3Ud35QRaSejOrT1m2tKElbU/gRvq2pdwR9vaW0ZtPtw95RCwaR16wR1kigdorq5cDOqkg5R+xH2WEpkPsvYXweCYmKLvR6ZC+QNIgY1TeiDA3PQ/T9HLwkZnePvXiLiI86gXZ6D5iee+DQK9vjriB5y3+3wdZvBW1GxtunFPvc+3tR9zK+0lJFvfTV8gaeScOBPMxsjZoJeSJONeoq9U2hE+rndY6H137R33aW85RLlJIa+XRU/e145AW4fR+UvtsT5ujNkTXLeGs9reIsyc8lrWEJxJafS9FwZVVRXj0+Hn94AmPRevZ5EuHWoy4ZsWduxEeEZGv5pTIIlPmr9UXOX+67gl8Nac8Io659qqvz8r6S575ie3t8UVLeNylMY5Jeh+wKfXW2EVcowEdXUf6NypDB0YkvckcOOLvlY0Gysi2nnJ6/LpmRy3IRouRI/5S8loBF/FVPfEcsSXqJ/Q6ZMOoE4/gu/hQ27/EdE9PT2Gzn5+fwzTh3HZUeDzwkSDIJ0ULy0naMofqRYuOWT0xLARqJPDm9J6ymGccgSP9j4y/qHwKj3NfesJjfgrGec2DvCF+2TTlYGP+tMaScV52vZI8/4r87noWseSjBK4lSvWsva31rfatM44ry/9H2NnTNz3cj/oQumfS+5CWehGet4hDpY4kolk2yTUgYnO0b0zXUzmta8maqNazZ7Tqj3iX68V+/fvqD4YImNLW+Epfkuvv8rh12mes6x31RG3+u5rna7Hn9MLj7/3e72Ue3uAvHbCKaI6ggzistbnQ+ZAgdETg8vJ69nvOJAdCre3l9V/e+watNaC/yJzP3tb6Qm8oZd8ifdQSWHXaI/0iyzpqZy1/KCJM04SIEYiNUZCzWCP+39JH0oao7d4mD2lrZJM1CfSU25Mnsg29/pZ1H1kAoe17b+mQ/kLGaC1NNC9GTJH6ozLMxY4nRqTC1EfR8p+MRzGjuS+yi9dvSwDx9xaLjvomYg9y4hgpp6VdZ0nrrvOQx2E6G5HqNEWH6WHST+V0VnGqbN6a5qhvn6qRX7gxo0Q0ay8axR7pX9Yc6u2t37LLRvHy2iCZNY2zynv5Le3gWgzlnOTZ39SuiqGRf41oY7FVP9Lrrft66tQ8dLsiUfEIT68uT5jzbC1jWa573f6Xr0GpnK728heb03XrUeusFznlviwLeKt9pe9+8Rd/sacb3TzDPy6ThEe5eSqNsTZUVYFNCZKRgOKVFYkjJZBbk4SkFgVXL5B5TqyDqSeyme1eTkWaX6k1utp9rEap4B7jGvt07cgg1+bW+gENqlFfoZO33iibG/KDj0S2jOYWzlGfRfXqtteCUlRWxBvp15a2I/bINEj9rWWi6d+ybr2wfUtbUF7vKV1tcdXTF9YYRcrRY90ar4iocc0x2trv+Z05VxRcWu25x/SI7yBpapsEJP89snsLm285Rsu6zxce8Xe/vgWr3jrfeg3Ya/eIfGeK7yPaU8qQ7fLWzVHb5f5Pp43Kt/ZAem0W7ZNG8mgtC9lvRfxqewQkb4vNZ5tzkj3IDTOkjddsm+4HT3g82l+eP9XWEdZYTn+rrbERnla5qUxkPyzTrfPlohfsdKFFzKmxi+JK8aNSbznxmE+mGp/GXWOMqNtr190IjzXhQwYZZKB4YpSX1xPxvOBdE7tKnpqdiB0tQkcp78VQFtPjLo/L3eQzCI8tg7c1beGA+IgsOwo2reV5/qoDUGv7WnzCCqIt9aFjolYmEmxr+ZFx5uVHFjctPM6StscXR9ouF7hvbcvIdrWWNartyKILmUuQcqw26jHa0y5zc93w+GUre6a/XwIt/tXr08gaDE0zcs4+W6+FH6QyPmC4WYOoBiFfx64JJJsv3p8NVqc9nr8f9e1Oc5htAIFWYdCrUvrGEX8o5RwpYwCWw0WM4jGqfw436AoFtPQ1Mtde22esPaDu56M2RPmj6y17ZW/+MtfAzgfVPHu08GjZldJkUVKJf7W+9gTIXE7jicdsI4VHe2R7oonVOfpvRfXVJbeUmfJ6Jye94FqzDQkg2UmXd/HkBdzyJWv5qPVR4XEu61JKi4C6plWfpx8Vm0cIZZtFdcc7GktQSOUgYoHXdiRQItx6yzki+Em75CmiZEt0mlhv8o7YoduOjH3NtJcf0je9adBY0Ft+lO+MTCKbr3F9VD8gPL00xYYjtiD1R/x6hcdNrDAWaUfaFdlsXb91fT02njkP4kstjJHyajyQuo7Wceb+iGwLhce0jvHex2gU7gqP80vGcw5341Z5V3nUjjNfr20yz2w3bfMJ6LgyKoYcXaOOsuPWfV8TbWq2jBIYW/axt2Sj90OtdUdPcSDzI1qn3Pta6zpdThG9ypxQ+rLHpp3fG+8st8ZG6ziW/YGUJ+c7hImVXtZT6s/sjBOPHrud8PgyPyxd+kCWm2yQJx6tdspHrbV9pZ13ceIxGZsgWEJDi/iABu71GOkizq1Okd7xkBZIyXGXji1l5kWV+FseaMv7Dtd68+YptcMTnhbZTjjNKuTlv8nrQuIr9eq3eC95Nk6d6p7NyD/l3947HmXeTVuXC1p/s8qR3L0A5PUxGtiidLWAFQWzSKSK8hfbam2P7G+9jiwyULujupFyRtkzajERtWnkdaTtUX0I4zKGorIif47yX/P6CFaefdcsW9cZiegoQ+SRmSOxDbWjLHoihtY83VKHOd+I10+c2Xd723n+fPbRttwXy0KoHp/Kzcj4WfXIv9AYhzC9ZV2IPb1pkHb0ln2zfMpFtKc4B6R35r0LFjeDzopI4P0SuOZaocx365644xVZbx2rkPrRfUfkRdbeF6m/rDvLf1F7tFi2EeXUo81omdIWq73IWr3kq7W9dk1/xdpKm/+2m08X7SkvoLbWz657mXE3v6clXuIlstUE68J5LjE9Qj7XNZdw+fmFX/iFyGWarg9/x+Pv//7vrwaUTU2B7YmRnsWecKnFjHIXtyZUpvX2RlATX/Zbg1J6jFkqc4s/9G4Ua5s6VFS12BzdLEYD17ue/r5jf+DjQLptiEgV2a6DjeVDTSPkHSaORBZ0gkHQIP0VlTPSHmtCjeq/5vURfEbZh9gi+0L3i4zzo2xiOfdBoDZnIIu3+2ilbyUydm7XxhdjsVpWlI+AGfIpiHrykbEZMCxMcsb47m42ltacy3dCxMPe6X0234lbzhQkQAL3SGBEjGW82va8x6OHk7WXkPuJnjK1FlB+L76g31Hp7V/K31vFRynqFXJenZ4Wov02Wkt41711kbZxbav6aNzdCI+eOKYffY5EPU842oiZzmMdG6FRC4/zQcj1ZGYqLy3JHx/EwjydgtRys/CQVbBUj52kJLr9JW12gFSmUrFbAuNR4bHY500gkSgqnThK2zpJRRsHlJNXDpq/1e57SY/6Tm+g1xxG8R5lT9RPWlyP0h+5jrCRceNIXWjeyCYKjyjJLy8dcpPnVuP4lvSjMXNLW3Jd+U6svGMtP5l4+bffF3OajreTmE0d1ecIZ1nXZv3XccLl2v0WrXWuXf+R8kf16ahyjrSFeUmABN43AWTuQAgwXl0oXUN41KKg1SdoH3giXK/wmGyRc3ZtL1Ts1jboE5C6fa3iZrFJ/leWGbGyxNF88nEppOQ/vfD4B3/wB2vnWINdCo/RRqUmakkHSB9bmRfKlQc8HndK3/r4dbHpUTxqvQqby9+8oOTVqUXJWlCLOFh5jwbSWn55LUq3EVRH7VScvuxdqB9l1dJ3yOTVmyYKIuEYWCoexWOUPb08evLJGxae/aP4RPYh9XibZ4R9VP/R69qG8nt0otablMvfES5HbWf+8QRkfLZucJzBZ8e3Givxpj5tCY/GCwBH9AfSLmtxi1HbpkLiCiI8jmh3j/3vKc+XzPA9th0Zx+/Jf8/cFvrXsd659rrem2M8q99jf6a29ohknpZR1ghST5B7NZmv/L2nfrlGter09tBeXVHfWnskbYPVNv03q56IQ2Sb7EOZdr5tvX3U+ud//uePDUqV+2qPWuuNR4GNfKRFbkBTOdZAL+Xleiri4OrIQnfMZZYPt2SR6zGDXoXHKV3PbzTNkmYkvnmDyRLwoqCFLgDQdJ639AimlsiI2KH7sOrB+j2dB9zdsk22ISoaaVtUxhmvj2oXEthG1qXL6ik7v2hXCOS6DT1lto4xmT6qz7J1M0k0nuSJ6mvxV2tSTfkRgSBauLTYMSLtKC63HBNIu29lj1zElbm/Ns4Q25mmk8BGeFxuyubnOS4/iF901r7LhtSFpEHjSmR3y7udorK+1OtIf5HN/RAYNf/dT4vPa+l7HFu39C+P3ygboj18j2fdW59H9kbX9R7IE+hSOqklabGtVk9kQ3Rd96OXvsWGsk4u7Sp11MqWebz03l6stjeVLDd7ynsWHi2HsTYkugO0Q2pwUjgqC1FEeFzLyV+K2ZYqhbFUZipPB5dIqLPsLnn0BqwmiKFB60gQtexCuad0iY0MBl4fNW90jL6p+Yc7qIx34mteSNA5whjtx5Z0Z7OnxfajaUt/Sd9t5SHFERnAiz8ftbE1f441wCnh9GoGeQdKT76t9bbEsp7JF2lTrVxkbLa2memvT0DOC6NEoutbfZsaburTq/CY3iez/8gf2uJb2ozUhcQVpBy0/SPSybVlWTvpdRHSrhG2nLGMs/XXCEb32KYv2QdH9Pmty7g3Hzubf6H2WJy1NjCi78/Wn1JnaWnfRsACD0XoObLMk3LP56WxbItEuNI29H2L1rwt948eH0swROpsFTI9W6xyLB1E7ye/iBOPtQBQxC1roKe/lc1NedTacgBZfnZe42ls6dS5zqRMikHTIrJpUS8KcNF1z6mRfIjAgKSp2YDYAQcuR3iE8y8Jy8eG0q/avpaAirTtlhPGqM38KJvfio81Hq2JyZuUpN1ebGn1uZ70tbgSlXeNPjzSn632eOOwtZyIE6/fnsARv769tbep8ZZ+/ZDvxJav56HfF95zuKXNt+mF29ei41zPxuz2Vsc1InNFVIq1MYvy8DoJkAAJIAQibSEqIxIdo/zlOhIrzzbX1vZTiK1IGslPioxlXpB/Q1lHomPRBOTcU9oa2exdbxEKo6ctEPtTG6J1hFWO5YeSw6ZM9XGZ0z9qnd7xWDpXL7rS77V3PEqhSAqL6d9a0JPXrROP2mkt6LJMmV4POkSck2m0rfJjMpbQoQcVEqiOpkGCsuSgxRp0c4nYWdpvicItwXtNC5x4RAPZmdIhwmMUPEe2B+nbUfYgdbW0zRK+PDGspVyZdrTNnh29jEfa12tDL9vR+UaxQDiMqgthcCt71leTACd4EbuZhgSOENBjDBkHR+pD8qKbCqSst04zIobdo/CI+NEINm/dv6yfBN4LAWtvjrStR2hCyr2HNJbwiMQ+JI3VfmtuvIbwKLUkdD62RD69V9RlWXpJme+8dlnsrDkystsrp8Z900bj4zKnFx7/8A//MLfPE/WSeKKPm3qb9ZpYWITHLIAZQpOGXCtLi6Go8LgKXctmqyY+lrTRYEIXLVG6IgzWBoTsJ5SXFk6tAKW5wIF2+dI4YkutTMsfIl6wjVdKiNiHpLmSeWaxiD29E1HNB0qZkW97LGp2I21CGI9qd9XPl7hzZAPXuihrmdRqtus44sWMUf0R9dmo/mVKJfUAACAASURBVELsHVVX1KZafNfzEVIW0xwjgPjGsRrm3Lf0rxH2In46sl236gfE5nvsK7S/It9I+4B7az9i7y39K2LM6yTwJROQOoS3xvT4mGM9f/rhIjgg8eAe+WvhTLeh1u4eJlIXObKfkXZ6Al3RLLQWU6u3p72yHvnvVJaeI6J9Ve26Z9tGTHQee7f20taj1j/3cz831I2Hf1ymCI/W4kSLYVZQkBui8g40T+xa8wMfl5HUdKcXpyj2WcJjyVMTOxDhUfde7yLFyme1y/IWJG/Ny1rFCnShWjvx2OL1WnjsZdxSJ8rLS4fYiKRBbO6ZGJByr5nGantPO0YxvGZbW2MEOlF7bfdiW28bW/qlVvc99lUvs/eSTy6qescs+/0c3oAsaJG+QtIgLW6JK0fnY8Se1jS99vfma7XvLdKPaBs6/71F+2rrvVHjorbZTtcQxqNsQeo6Uz/QlvdHwNIValoDQgARcZByvDTRI7ho2aPGca2+aIxLMQu1xxMJix1RnbqeKL3Xn8iaB7XJir0tdpX8rWyi9LX5Yu079aj1XQmPqYE1kaoWDBKAmvAo4bV8XCYS3Yr4WDqg/B4NfK+d0cCLrtcWLjWBImpnLe+GbeXROdR2NN0w4TH5nfqCEGpD1M9Hrh+14Wj+loB5pJ3XyDuq7dew7UiZI9oVTWbFvhF1IW1F7JECFVIm09wPgVv5WURkhB2IL0d2vJfrvSxG9MOXzrCX/XvhFm2E740Puq+I+g9pN5Jm1BhF6oraxOskcJSApy30+rnl1yPXsPciPEpR0eujnhgg9RZ9Iyn12ZEyIztRoQ5NJ+trzWOl93zP288fqfOLEB4TOC9ANAmPhtAky7Y23usr19Oj2sKxH/MHTuarJbBEwQoRVz3nj8q28nl5akKuxQMRJGr2IbYjadY2Oo9at05C+mNDTTa0VgamH2HDiDKKX4NmnyIZ0m4kzdnajtqMdEI0MUd1letROYgtRzhLO0fZgtrMdP0EIv/qL7kv50h7vig/1N+iUa+x6WExsi/6vOFcuXoY9uQ5V6tpzbUISN/gWLsWZZZ77wSOjg1L0Dla5mimt5gnriE+SuGx7B+0GNnDqsZDXvP+LeuMBEDLPk8E9PZbsPCYHvdf1maI0IhyyOyXlwnIPO/qxKMWw/SmEz3xiAhNqyi3eIcWCwvk8gGPst6OAktN7GsV7dDNf0on09aEzzIYtC2WbVFb5cBC0iJ2bQZ2/wc4N2N++S75+jfP1lsE6ZqPFwNROxDmPcH57HnQdiPpENZImhHM5Dg+Wl5ksxdbEGY9tkX2RGUmu1IZR8uJ6nnP16/Vty3MzmBDi71Mm+7ivswYXh93ODgecQ+prefIcXEx591T1rrVY3avMSZqT4+P3CsLfFQxJQm8LYHWcXnLMdlqWyvJSKDrqV+u8+Wcmf7ews6rW/697Cu8vXckLkqbSlpE1NP7GdkupM68HAve01japL+hEuXbCZeL+Ch942d/9mdbXaWa/qrveEREF0+cSjC08Kg36qvoJ+7KRwJbLmNBsv63nHAsJzCDE496QKx2AF/0PCr4aaaydxGhL+KjvUUPEKQOz6bQcwedeESFx9CewQlagujgqjfFncWO0W1E2tUzMY62U26qzmIzYkdt8hvB6Ex9M6I9X1oZ1ryI+pVkNcoPeurWfTbKlvvwhWUhVV6SbAiP14oBI/rq7IyjDUDN/vfIZ+TYujc+o9peyqm1H2Ezyh6krrOPU9p33wRG+fItKYwaN6PajsxVSBqU4U78Cm5IReUiHDzhMBICrbWqzuMJjSmdXieX8rx6Izat16O1tnXi8W6ER1Tgqol2UmgsnVX+JjuvrJNrol4SGTeiWfp9+ShNcZKXhymLnZuOUflqwhwSPBDhrrWcSOhrFTtb6i9prUFT61srcCDBIgo46Xpre5Eyj6SJ+hxtN9IvR+y897z3xueIvajPIH3aYsfIemsiT4tNSBuZ5voEpG/IubvUXObZyJIRPjbSf0bYE7X57a+nxZB+rnr8iceR/fL2zGILaj7/ZfhVnREZxD7Uk0LH4p4ymIcE7pGAJ8ZfY+65x/h1xGaZt1ZOax2yz4o417purO0nvLIi0S7l27R5el2/H+EJlxv9SAmo2jcjkTOyTwuZkp3UZlr6yvqq9c/8zM8MDQVXOfEYCU41UVLCsk48WsJS7eMyRUiUT/HmTdEiPMrykvAohc1MWjzWXCPfIna1pPXqrIqszsnLGveWeuQgtgZZ1P9DPRgobARvoJowydGJ72j+0EAmWIb8oGf+B/DUfR5NVD1VtvhV64LCs0feONJpWuzpaS/zfBkERvjRKH8/P/G98PiaFkTGzwhRY0TfnJ/p3sIvx5/i3hnFYlQ5scXjUoz2/9q6YHRd4yiwJBIYT8ASHkfsSa8ZZ0aVjYz1ox+yaRGx0N6NBDSEj9SOLF0i/U3y8YRDr65ajI3ylHr1Y9DFTq/sqNyU3xIn5f4K6a+SfmWivmp9euHxj/7oj3abd1TwksEhAdCnD4vj6LvI+h2P0sHWMpcelr+XG/ypnlSfPvHY+p5H6eyyzbVggAQKa2OuGUSBFe2DUldkV3Rd9hUafK6VDrH1WnXrYOcFP6T+t24HYuNbphnFZ1Q5EYuWydSbSKM6kOvehI3k7U1D4bGXXFs+xMfaSryf1CPG8X3yK4KhOsFodV1eBDnpBj1qbfUDckPlfjzNt1Sv06yNwntoZ08bjowtawPZY8Nb5flS/P+t+LLeL5eAt7ZsXQ9YsbsnfiP1HomFrT19tC5EyCo2oXVZ4lkpw+uHWrt76o1Evprw6NniCaqeT9Q4eNdGCI+b/eXycRn5t29/+9utblZNP/zEoxQePbi1hajcBEcflynAUeHRrHeapqeHx+k5HaE1TjemJXlLO+RgSf+Ogg6yKDf3C+CpRssGLYpqx41slmV6QSESQlvaNMLjkTaNqCcq4wx2nMGGiNNbXr8VH2RyRCeoFptlva0buJZ6WvuwJw611vGlpUd8bBSTUpcV+8s8gdgzysdGlIPYO4rfuHIahMckOupHrNddQ34uZGNWDw+kH5BykXIQhkhdSDlIGrme3SzuG99hNartiM23SoP0g5XmPbJIzHvmP+QGXi/nHj94r33Tw4J57puAtzb21s/30lrkxCO679BtlmyQuFPinlw7FrGulI3GlJpop8sqaZE8Mjaj6dcllPOotecrUfkWU92flthZ881dnSmxOvF4F8JjTXSSQpW3QcmQ0npYCnfzLxt+GwFtWSDrdznKDNv0y2PUSx3ynr9etqd8WqxDgozHwQpc1uBqrdNKHw1a2R9ycHoLZj2Aa+VHdbcwjNKOqCuqwwqESHB9K9u89jzsNprWBnMNncs/lgGJQmpJ9zrm0eaIc5kDgG9AOdY3MMgBZUS7nDrlhJarCep6TRubeqdE/OQEXCsJKce2N714+VIyVg5wqmststJ/g3zQFXFaxkMGHfuOFbuReNRqipneE6s2nrh/R6Bf93LyDvTl0N+hRkrGLX4EFT4nqnDalTIsZrTaV2t7+eLb/JV5MTpVJUYZS9vneBvFJ4B/f+De2gqMrZhg5aToulAQ7TaC79piwB5rrK8zdP76ZwVxs1/Fscfjc9lAxn2OxyrtG/32xf16ixSlPct8lD44IKt1/cFqtz9usPnzFu3tqeN4H6cxEa15eix7+zxArISNPM7ZPTEP2zA2ob4BOrb0ubRb1HFNu0eU7cXvWlyv5andZLKueTdqauJd75rZEiqtv1lidbk5VATB8rvug6iNqFjaIjzKMj3NJ81O3z77Ox7TiUcpuOkBigqPu/c2pllExEg9qWZxcPlYjFzybJbKYuEq81uPdGunaBUBsw1LfcgCoCY89uTPPICF+rWEx5a2ywV0jbsXLJF2jgi0sk9HlTe6HIjFw4uq9nFZO1QWtrVH8o42wnmkr61YzN+xBYOzsIMYrC9oWMSj+sIu7q/KiaQFELSBy5uZeJEZ2RPV5U2q+76MbcH6v2ERbvbfkv/1CasuSrUbW1EG5/qAMRH1VadlczajnTvfMdrg2rT0Td3/Sl+neBX7T+TLS0P8R42NU0jNzCB/yM9VLDsabJw22+FOnoCAJmLHpf80f0t4nOcZrB+GtSguaMDY8sZAXLlKkW8ItfmyubHK7yf3Hplv9anYHq+d0rZr9ftV41pzB/ZkKDdZLv21adPinzY/YNz1mHS6PP0+eLqmXMWghnWPW/8oxiNsGQcJW+Mfq+8WdRyzcJ97dNy8pvCo9QNZlycsusKZuPvg3cCL2GjRr5RTRL5CW8dsKQJGwmMqw2ubvlbjod8jWWubJ2bq+r79syf/uIwWHrX714THjRioN8lCePREutpHZuQCWOc/KjxGC6zoul6c6/Ra9NSO5PIYIDxGwS8SGJG2lzp6Fq0t5Udtsa5fu/xWm4bYozfDiCgFiW6trVnSD9oIImzSHAQMi/3uMK/RkAWWEBHm3Wll2ZfEUoBZeFgIsAtIkj+kBZgTksh1Baeo5vPsa23RxO+bVYQTwHLThxcR/vUD2PIgGSQ0AVUdGBPeAgyotSHJS6xjQ20QwlfYhWVspaMssaCPxIOowXphOQ9p5duWLWsaZODJmBFCiEwO2cwFlNO/gH3m/BAJIPENk7gh10oxgHFhOMLEsAu2N93n0CpOyZV46zariNr1+WhEU96ijHlfGUJ8C9P8Or15IjejdlI8GnfnaiatIYG3JmCJQTkSBotvS1zsX6e+NYW9qHXUIouFpU1E6VI/FLFMMpf9E5Uh2xL10SjBVAqJpX7P18r16DH3o8KjXK8i+wAtPHr1/8zP/exRd9nkv8o7HlODPTEsLxHyoyHzBKpFtbI0klvgLFYu822t3Hkra6++rHpK/VEAknbWREGvZ46U79UdiXReH2gbLedszeu1D2m3tkf6RmRr5GNHR0qP/UfrrOUfZo974rFS+9WEx1hEQJkO47NzPOBUEGqkSIeOM6ToaLJFyhjJr25PitHllO3Fsq42rH5ZHglt9eFy+vfDmL3rEOGxf0xECx/ED6A0SDsR4bErrsR8Ro2tnfCYlxfeifGFnJkGojoo0X5s7Qpu4q7L8xQuIf68OYNBKE9eTFvMjMfNyZtrmtfG4CQt7Pio02w5hceT9CDNuAMC1pq2tsdEmnSX8WbE0xsKDiLg1cQv2Q9SxLPWbkhd0ryoj1rLS2VbopwU7rSmtVs7ppXji147bqHWhEdpg0yn8/SeeKyJu6cXHv/4j/94nh6NuwlV0VA9Bl0ODKx5sqq4X/BuBEUhO0ZimCdEWoHH28QgG/XWNJ6w2VqO1we6fbJcLQjXgoYeZB43JJBHaXraHpXZc92bxHrK6smDcEDKfXi0TuwEp0CaNqqIFSXNw/Raj8VQYa1soPQrkgEGGq0YJY5YkyIETSWCmFQKjib7bdbLu+Oy/enESrq7lPxs91+ZU6XJJ13S/1CxpZRVxsAZTzyOEwja+qTBazqFx4uPLfxb3oG4mhfzGTW2NotHNx4Ie9aT0W95AqsyFtY2tNxMsXhb84VqM+IjDS7HpDOBnk3TnFOcMr+yex6dS3RfR3Esuo74zmibq3UaY2NuQxTb2oVHpF0j+CGMb50GafutbbpVfSP6dCS/W9lzVFhE++dW9awr1oMvLB3BX7Kpleexqc1d5RriczWRrIUXUk6tPC0uaj3FEyt1uhpXT2SUoqfOr/lHa4ZaWansuxceE3DtYJYIuPtSNfiOx7y8igTKykdqrKBjbWKQwSFt8UQ8TwCN/q4dyRMsa0HUawMiKnqcNxIB9Bypb2GNcc32UQEW7WN0ojpNuuDEo7lpv5rwOE2vL6MefasT9saUm+vKG+f36F8ti7F1o7XpgCQ8Pi7vEKycrFrTlMzRhk1UsvHlJDymvGd6x2NDWwzn9RYqQ+MPEg9qJx6dsYUJhjGfkWMr86ye4FvsQZgM7QSnsA7uVbOgR61TCfciPI64kSREvIN9iqxXvPVjpt68IY3Hz8EmhY8xtmwOe9Ietf/q+YETj3a/bufEg0vsqzeTFZDAWQjUxB5v3y//3h5nz9LyyxxxizbIOpB5q2hCVj6LoCcWtoiItTnFE+20fZ5Yp32mlFdESm+PZImUlp16fS/Lk0KoZB8Jj9Y6QuY5/Tse04lHLVxJMDWBTF6TwmN2zPKaG2emzRsW8XEZ2fk1wQHb6NiPhOtBIUXVdA0V8GRa9N9avF23384HdLwQqG0u9UcbN9k2z6lbhZ6aaNEjQl4j7EdcrlHn6DJ3Jx6Nu+y7dl5xU30r4TE1s7yKIe7HM7+jbOsRcVt6Nqf9Xvcm9iDvKV2bJPs2iRDphFjLF5grbEaJ1R323ERwXCca4MRchwCGzcfXF072PVyJB6vvnSRm1MZCg3+u/vSaXp2jxwdw8qqhrv5o05NzhPCY6h0TM3o2gz15NqQ64ksLaehL5umce3jyEknTYtlJ0ronHpOSPPvVvo/3N+IeH8fctD3sTwtWZO4/SQ/QDBL4IgggAtlIELVYUhPAPE1DaiKIOFdLY+kddqzdEpEMLQHbEk2lCFhKk49BI0Kpt6avrfVLvVp41LG55hfatp/+mW+PdJFp+Dsei/DoTUCW8Gj+rTyJZZxO1O9y1yKlJBSJjtKpa2Q9ERGZaFvTWHW1ltHaLj1wENHUc2RZN2I3wt1LY/nO2RZRRxkMHfFpuzTocNcQu8CvesZ1tW36r98ngDATN2r7eJyTHmnLa36evb7LQ8qxTNDjbVQ5EJ7d5h8RpQxfGbURHyW2HLRnVAx0+wBpp25D7cu7WGeX7S34AZWmQu3EV7zhsq/wdjGjiYxz4nE7zo3YsvjI1X2xqTEpcYqFR8THctpxhPDY1uf+xi3d6B5hTzPMNUNr3D/qF0fz65aOLq+bZDX2A4J/R8Wj2o58qBMyD5lfgoJGtQmy93SJwA8XjmAI3PRtjQ2eWUf7tMeOo3WOco2jto8WIC17asKi5FATB6V+kP6d0ta0hpKmJsYhsb5HMC11e/siKaamfx8RHmVdrcIjMp5qQuhdC4+WSKSdbBW81OnFjcqs5t4iPFoDAREeo8CQyrim8NjCxbM1anuUTw4Q2SdesEOC4KbP4lvb4SPyug0et1ETBdLGyHfS9WGLMaQyIM3+xCOQ6ZpJDooss2mY8Kj9/HrNattQ+nbEj/QhfnpN4fEaDPExbJzECr54bPrKEB9MOvERQUOQHGXPNTonTxBAO3cbkvQmzzhf7M+IuDyo4RQeF5FXfwwQEEBOKTwW/4v9sO5Bqf0j7uC1zxN2bLROpQ4aA6qY282hmP34XFEvb1Q5iNXVupbYb8fB7bib5/XAU4HnsaOPHkR1lOtPTyPGBDi/OH6J2vre08XzaEwAGhMnFB4tu2tagEUiErJG8I174JKitT5LaEx/g/oUMEzvayMxsSZs5R3cohHUtAyvDt0upI2RvRLBEVGyCKfFRvl7q995fVrKkRwKx4iFVaZu+7sRHi0hzxKS5LvnYRFMvA9SPn4tBUQJ1hOwdJrSQZaQhASFWhrNA7FJO+2IPKXMKEjXREVPpAVi2S5JK9cyqHvqivIgtlhlPGQnjEofcz2/jmxX15i7n2MsNEoZIrLgwuNI//SZtG8o7bJi4RHrl1H2YLXdLpXiAyyCUZH6dm3oqCmdFA5OsMYfKuiod50g4g3v/vF1bIyGcRbq4wNt22TFbB5TG8AUqmhUzFgqg97x6J94hEy+SSIZA4+yPp/weLNFxk36Cq8k2ljhJb1dyo3I4b7z2vq45t5mHT8RPkgaj85mr6A/XPh2SN9xzfFaDjjnsRz0uNHGBOmNIfuAVJHDZ2mqvUdq35ckvz8ybhAkmzTAzd5dvyehMReyzM/DnjC7WGYJXB6X1r+jjBBBFakbSSNtqqWXNiXNKP0ub/Ag3BBxVNbTIjzWRFzN/ae+/dNoV0Dphj9q/Sd/8ie5Yk+1loO1Jrat1/T7ypEPwyjhUdpjiXPFKWp256G7jGotPEYbJURwLL2FiqO6d03RFrjTCYu5hjtZAycSLCGvFIkitrrPriU8Ina4C7M3Xowdsb21v7rSD1lwYAKB9I/rc4kXiDEvTESI23J0ox1b2ppizKJt0InHVuNPkB7iN2RsWcEf8Kdd3dgYjX35vZ54rGyamvwNixlwke9GeEwtHnXiMcWdEY82980R+7E/uM9h53j7hFAcBM2MYw9YUEMyfeKk/s5r/OMy1vrcM+sIwzMLj2/Rnw1d35k0jhlYf2IxYwRDyB7whmJkz/xURfjy2Ji9s3aK6o8L7kmBPS0i9zf2SbaHCTgk3WSg5GHXuS2uVdxDjNHCI+RvzofZrLy9NhehUQuPOjZ7wmmLLXn1qB7nLn9DypFpdPp3LTxKEWknpOW3nelJ17hbo75+Pb1c3g9giXrpby3Co1dG+rv1uIIW4hAR0koTBTtLeIwGrG6LFu2iOrXoJ+tD8iL26TSpXD0oRtRVs6WU312Pcaequ6wAGsLGr9ta0GCLk6gv/QVvipYj7roWUQNbcNRffn/EnpRX2oDZ4/OLbcF8KV6sYn0Y24OVc+GCLhLscos94r+QP5VTyEf7B2vtm6TKTRshjljWv8QHrIxHrfMX4Lp/kuCYZ53uEvCMt/SP0TFjMxPjTXaD9GUOuMSa6FHri8h8bHxLo474TimnlHG0rNT+UWOr3Rab6ZFxcbEhzY3Iianteu+4m1kl4Ha0M9zXd4Rfa/vnuszN3ut8OiZHut3hgWjczXZga4KLzUcetUaExzZ7zrZWae3ba6ePfR2LuciTUMiYQNIATEDhMSpJCo+WKFbyRz4pbwBEaSObhlwPTjzKPpf75K0vjBceNzP0Eres+IWIXzomotwi4VFrG+tqwJhgWkTGaJzJdzqmOvXvUqgdwadwkO3tETXfjfAoxRvtlJawsxcetexoTK55fayCYHox6bJRQYVHLW4VW0pnlnJk5x4VHrVAuV3UxYH9qPDoLXSigGtdj/IgwcQrw+sbpMyeNIdFx7wK3C6kRvDx2qInH50urlufZBq1ufIsHjQRroyBk1jVhflBobWIXocEljZPjfs0T+dj7gLnWBrHo7gF236KJvC4vGJX42k44PGVuO6zpmhk0dIMhNvu4zIHfXDQxgRqJtI+qCAgUeaEnQYFShNjfdBYXbhv4wwggAiGx8d3XrZjzb9ZqmvPjfWGjGG6bsHW+UGud1GU2ByElrZNN7adfTaMz3XxHbn5rL8ew5t3t0JUT194m9Oo3dt9S1nrbnP12HO+sR6RON/1aNz09YvVzkHzTLqRE2uqIegiPFrt8wV9o9jXdMilXcQPDexNAKxJtMAmY0vh8fLcawCWr+Z3I8Q1yworfsm6POEx74yU+NgiPFr51xlVvE9zZf/y4n4sB603srewkHV6PVfrD3ntLk481sQaTyCrCWdZ6DMC0i6wqNOOeZoWgcMTHqWYVR6jtgKUFh5lZ2pbLEeviWmlrF4B0bIFmVgQm2rhxmKKhSc/FSJmar49i+XIziGiY1qLnexRa7vPvZMg+kRZRK3x+mu6C9SYZ5dcbtqxwmp9+wqdmNNGyBN3e7H5aAujMRiXP2BFlysZITougdla6+FHXJbcpV1lIycWwVGTc1Mwf4n5njFFuuUWiyPRBsVsGfTRle1GIt8TBAT5vT1qbF0T9ereB0VSyMalss3NishpkYKL7dZY7Rm/6fN9Mt/lY3vbvhK2N44tzAdHjdUeBhb3UeXU+7S2tsG4WeVrP5MnHrftiuroWbMiXpxnCXA+QNMdn0dRy+vprDXG3IbazSLL30bEC4yzZmyuoYQ4cmxvMWqsj+mvc5US9/k8bOrp5v4ZEcMGlTPoxuLr6/OYZgFCKLLHHuY7ncLjRst4nabn59h/WmyWDKTQmXcLznswtSjo1dcS1z1BztNySp1RHZatsl1W/nJd1l0EQaldaF694qNsi1Wn5OtxstKUtHcjPCLikTVxucLkMlZqk5nWC4pgKevx7JKioh4EevBY73isBSBrYJY6agJIbUEXCZuoIIgsDrzBMEqY0yws/m+1YBzSRjVh3HSyMsDt60c22YMWF9qeEcLjRgTxF6zoBikSHs3+63yfXcsEz7QWgdLfhn8i7zcEFnNvwT1aDJVFnSkprJv1duERjk0It1FjAunHUZ1ktAvpi/bqDYEBEnORmmrxPBaid/Ox2hDaG1brzvA8NhF+SJr8kbYhPziDIdUNLsRihfDbmmHPk7Xx7wlP0frtaPPb29ZXIxz7+orf5NJrjEsbo1PqwEnjDvt6H7XeMVvip/x7H9cxwmNf3R0Ab5olXq8XkaO+b0pxMBYeY4bx3gAaw4DwGNsyTS9JeFxEVyS9y0itO6w2WB+avZYrvE7tRxUtm2914lFrFN68BfkGALUmqFlin7U2QYW/Yo4WDsu6XAqPKc2odzx6bSx+Lse9tkEiRNYQsqzTC4/f/e53c/s8ga+2+a9NVvLr1BLgRtR72Neb7tVLZ7AWSVJY9OyWTuoJj7LzWxdj0UQdBVCLa5TH6yfU9lr5SN1ALIHeVZPqkuxH1Y1yiNrx1icetX17PvFCZl6gxIuUiIV1vf4ydaBEUHj04sa2hs52jhJZgOa+hyQy5h5rz/sUHhEmm7nPOxnUKdrpGLFbqCAi2agx0dkGhOEuDSKodhW8i8L7d9siTKG6xwiPl6osARsQQBaWozYW404n37fwKNeikDuYicYIO6PWSP3twITtI+VfJ2/FB5d4tx83+/WX9/3I1jHXmt5dUw67yT7WP6/Th29VKrJeR2zrXOvuJ80xewNAeERa5T1q3bzmvOW6A2lYx9rEFJhexuzjStnWOrRFwLPEOwRHLY2sP7KlJa2uM4qbLR+XseZ1VCBMeaXQqH9vKae0Ueb5yZ/+qaNdssk//KvWVxMexcM+64NXy6y7PiQaCI+lMzRB/XEZHaC0qFWEakZduQAAIABJREFULqmie5vAmtBqLdpqwmet53vyIcKhFPWs+q1gHomoXjv04EAExMg+ry6kbH3HBslj1nfDj8v0RQdkITNqkWJYeHiCxx+1butTf3Ow+uph24MeA8SIbr/scZZBi8NJjYloAvdNPSg8rkH4XBudnj41GXb4J1Q3sgg2hMf5rn2KN4D402F7k0sfHlvaZ5AYGZ1oamrBPnHuFySeA/zXFajVLlx4PNiiNXt+hG7IT3oFQEP73UXEiJjR5w/7GwFp4xGdCEX84tLYWkyGYsSQvrpdIfKEx7VrfXionDar+iYw7hbjLWEAXXtb6Tx/KL6Q/4vMCxDcEWPrXkXpCFA8jrHxGc9X2LosLgeyB1hbQvY8vGwOrEB1mw5/+cjTkXET9SZ6vecAixT1Vg4j5r7lQym1G9SI2JXartNBfWxtI52b7zXhEREd12XQgfILp+fneQ3jcUNYRGms65H4GvXDXQiP3kCXgp2EbwlVO8EOEB7zh2XUvCxPSm4mSOG4o4VHPSaiwBcJdS35S92oIBcJlrrPZPnegPQ4RwE2Eh5LuTKd1c6IV2SHbFfUN1BZw+4CQ7V1JIoXMtc88Xh8E9gnPMZ+cgvhcfl6blp0dS7a43Z0uIS70ooXmVBtwx5p/XKFx9Tv0SKkdWx588Fe6AA2hpsF7jxGX1+LMAYIP4MWyKY/AqKjtUDclnVW4TEvI4N3fAH814mwNubTNUfw6oxn/iZvhPC4tHuEbw1pX5/wuN0ozGMrngcin9iTj8QmP9Zrn0ljJbFP/8XFs0v5JU+5aSHLiQRXaEaCXgmAlYSkik881kvxx120jkass9JAQvSQMZFqB+aX3oZcJZ/0z6tUoAqV7/GVY6Kl7kFruVFPQwHCI9K6dOJRngSO46JTqpgjesUwxF44DTC29MEKS3jcCJBpHaTDZ/7b47wfyf/VaeZ1ZyRmvaXwGPWX5LKdS/3eiNpbi5nyUWvZR5EdSJ0ljdZHyv6g9FXUH7W9xF0Ij9aC3RKjaoJjeURaduZOjNTPGWTd8bKoieosZaPvaSgOI8W4VpENFcq0EyUbL44klmOCwfzPbfvn+tJdhf2wmNPvv6Y5M7xMSpZjz/aVR5y3hXcHemPkhn2+5Nmk220q94t7c0CrEwPpwwxRW6Lr2TxwwoAnoCBhJCbb2b3Fe21R37B59eb2PIEdbTleQBkPc41jHjkwJxxjMfZgLqaL7cmWl923N15TOd7zVMk/1zZEDBaB8yhqID/yYnOgmIYkqe3X68sGQw5vmC5x/3h79CK0rR3HUl/i6+Khm+acqb/axRhjJh3jfyM2Xutcc7xd1VNZBQLwRe6L2HzMp46P8eNj6mgLRubXcXYec7V5IJojykkMOa9beeY1ZfVH+3LevKa5TP0XXB+tH10xykn+Fa0h9NrYsz1s16AOtOzdb/wqlRWWuyR2f40xu+Y/s0M8PR1fE862xr46pk1oKXKdts+T39mZpzVLMJVtqQ+cmh9f9mFr8F3mnTKfXoMZIk5GcWeOK2XPWI3jA5rwkm9uXn6sPWRNOCs5Hx8eFy8URmUN7vJ7miOjUIh6WJgOqCi8Eb2cVFycdRln24IfsiaQxrH0K3mjo9y82xsk60dEszzSX16n0mfy474t69f9uJH7StuptA/UxMqj10pbakKj5ZORWJj5vW5vOpZypIbkiZOyTqvvyt/u9h2PNRHQEiD1cI7EFE+gssrWAxwRj4roVwKo/D2vnYAViyU6enlLWvmOAC081tomeWsRc65zmdyNx3NyemATdJlIZCAGomMYYecEUZ+XYnbpAOHRWDrsvrg6fxG23h6k3xHhEUTSlQyy0S25dud5zCKzFtS7GlzJ5C1CRteT/CaLhnIBtBMe9wu27Lplc5UmlfVmgiorj9HLzYjQfvCEV1gOkOCW/QmYc+Mkx05q9AqPZW64cWOr1enFzplsm22JN0yYzcjmDCgJmHPDUuBHrcOSJkh4jIuBxHgsZoyZbyCT7yTRhdttfTleU8g1ZLFNr6WWzWF1blrGltR9tM5yw7nt2m6BjQNTL7i2aVD5sV9AxZwwUZnXdQxS/mkc5LjMM9g8gQg2W87yRt6x9ccePGJzHHsu9iLlHet+yc/TBZBxZu2bi2XnX9ssKxxDycZeWSKFRt0fxee3B3O0qCZz1QTRdE3qHHlltpyoLDoI0l/+zZyt8HjRUeZTm/J3z/OuJTyWtlr/lX+LWEo/t4RHq10lndVvur3v8sSjJaAhwmOCKQW2Arf2N9kBLZOkttELaLWQ2SI8FuU/DciSTw4QX3Qsd6P1f+W7FMq1/WnHpHRcBMVIUJV3vpfBvawtteRy2ehVCZlCX62fbHFSne7KpkWbFoPFTjgybEcE5+yoxyZTNLcOGDa7AbcVs0E3ahTa+MZ0LeO/FvjdyWrnPxZ3NSnmX8tjabMfXwTMC+8yRuflwXK3vTq04sVhIz43ObJIGFXX+crpH1tbf+wbW0fY944H3QdHbLhtf2JjIuYyaDPV7zoXbNltRm0+ozkT66343YPYu9j0l4Cx2r+UVJgvxzTSY3RAqsq6Z16nrnfN/HliI/w7lUox3nmHJbAE29lwPzEq7gumuDYBObZUTLRuFu1erTT79jyu4nldn2Ca8wKDcq5lzBedF6Tbaj3b49hzS+HR84Z4Hvf9COd/bV9sL39vO+pLlbqy3+/XB9apuVKKxVCLX1LsLeMA6bfkp175+vS0JTyWMWYJyjVBNRqbtTZLuoWDZuX5neashUddttWTsk6v/pKPwqMiqEVGS3TM4V6tThBnLlXptNZXrZFwYAmPtnC2/Upzsb8MGFlXrV1WfZtJzdykXB7fjBhdyk+Hz0dMePtHottFx+Vxns2jGsB7lIINW8Si1v9IXiQN4mMygPhlxguFS11jNp/XWAwgPHQaa2I5Uk4tr5ze4+WmWJJuMi7io1q0buLcK7BZvPGpkHteqPX4w4g8I2NAqz2j6o4WYq12XTd9HAcxLteNke0M4nZhZY5pFyI8xn4zR1B4/4018F2lQjlX56y8gatjgdZkyJyUV42RSJ4+BFT0Gjuttc715n35d85R78r9r9yY8k5RvZJb/HOzKbv46TxWLvH4yM0TzF/nurB5C0M211u7uRbPN28tPPbs/zVvjD/G9NaprmK78Z7kiJknxJUTj73CY1kbIOKjFB71fGCJ/nJtIvePkSDprWmsfFr4s+pE5jSrzpp4qW3x2kThUdGXG3BLdPSEvc08AdwylaKfJTyigV6m8/KUhVT6rz6CXBwrapfFYt/m8sL/y5X58eKtUBvZmRaP6T07F4zyZNam1nq8rTxqFvHdXAcetd6VZwqPegWu3200LyqihTr6DtERk5EVZPbsosW+tGTM5nNE20aUoYVHycabdKx6kYlcvgsmj6m1IF+GfJifrV5+XqdX4csXP5v9cH4Ucil5dVWn7CsJjwgHr9903miM9/ZDT7m2zcid4lhiro3RFlstEV0uHFrKstrbk7+28Owpb8SY98uI+xOzOe7z67ZDlx63C7NnVLvG2HMk1mzbO6pdGMXRqTwOwDIWMiVaz2CxIj6FL29W78ssPrPcNM5dZvsR2u6edkHAOhNF/ozFns7Kma2RgPBHmVPsWdb+VF9VnpPLU4+NVTclj0XApuLWxPcjPMpxVdu7Rhxqgk3Je+Yx6q3FEJuj2LQ8irVDmL1cBdpN1F6urX9bTipqnSP9XvZjiL262q39ZezN/y3llTo3w7kySfii5va0pRRPZ7u285b3e018jMqRdbaIo6VOTwwtbCg8Ci/RIl4R7KQjaaeNBDsvGKV8ciDI36UzR8HMEwSttqSyrHc81tqnbakH3vJ4sX/ScLU3f+RimULFy0zLuyLnO9fbgR3ZuWU125DuCEaTRU0gyv2yswU5Sbl/1Fq+FN/zmzhAp0D3FLnFja9/ucJj5JPIJGdNEPsOrC0AK4u4VXgsJ3cv42ovmup3kFZO9l5JeLQmxBs78w2rQ8ZNLNR7gqueA6KGIQvjqAzreqsdpQxpDxIXe2y7dR5rTXFrG96qvlv2IRJ3X14+D0IRj9FBFb3bYqybHq2NrftXibXxawywk577cm7p361s7jU9Mo7fFXctPOYbwhehQfNobXtr+nHvLdYeeF/CY7SHbB1fnuiE+HtrXSPTt/sPXntNiPNK2eXJwuP2gJUUw8r6C2mH1gznPP5Nz1KPJxTKvrWEOWTvE4mJcu2M1BH5oazPapf1N22jtY6n8Cg8Wot4kfB4JBiNEB69TYwljmoHkafmPOHNE8d0WQnh/DdbeLQ2nnoQrm3Jk+xFHPGEHeSrgvNjCJc73PIL5W44VF8yz+mcE4/1ScJ6x6MduFonG0R4RAIrPiVEKREBpZTxPjdpOnZ4fmuRTH1l3S3bpu0UHteZSL4yYD95zvbrr67fXngcITa1jqfIu/X1cWMLGTd940XHXISJbtfIvrDmpIi7XjiN4x7VfL3rad5F+uJ6FrxdybfsP4Tx8/OnQTD6xuigyruKsdZwXQWdKNNbC4/XmydOBJmmXJmAseZa3vGIxDRvfdlv9LzuHBW7L204Jjxe2hPfSOhvu5+zty/eQ4wY5QsoC1lf0U18P5/HTznhKL9tUXSOWhmyXPvL1vbeyRIEU1lajJR11/J4nifXxLqsre3bU5nrNnD5yI6VVqbR+ozUiLz+lwJvabssU9b5z3/qJ4cOy4fvff9vxzwHs5j13e9+N//L27hEola5jnxcRopxnpBwRGCQpKXd1qOzSGBbxTpRsJVPpitOUzZA5Xe0PtkXaN6IpXTqfHdPiY89m9b5OKX9FWk9qLx+KW3dD7QkYUabjb3wON+5PProQtq4nuvE4/xVs/IBEy+eeLzEQku9RLs3MiG+3Fu2NVnWYoIVu6wyYuHRshgRrkq++XhxeYxM+7QtPIo69ftXBp149MZiq+jl9XmrLyCLKiQN5l+6/3RsSGMmijP1D3ZFvllbgESLh6iNuu7WvpD1axEyqvus1yk8Hu+ZHj+yah0nPOrSkc2wtQ6Ix/pxenMJmqEV00ZxPhIva2u1C4sLy7guq2+2cdhaV++5xyceY1tG9SbWn+NqY0m3IDBq/BVb+/yxZWzFVOptKvGvZY+ExNrYrpYU3h47KqMm2ER5z3a91ZcQX9ZlWnuAcD6onHiUH9ZF7a/ZtO6slqdXtR6ihUVtu7yeriFrXMtuLW7Kciz7vTJknKhxjoTHsm6v7eEoPIoRXQRACd0TvWrBBxlk0tG+ZOFROue84CuCXXqhsXcyCw3DSaDbvn+ptuD2+nov0qQXQMv3Tl6CxmYxvLF//pr4ceExLTI/QF+zQykdTUfhsYh62/+iXJN/9QmPqQa5abKEq60Vxcct4XF+x6PzaoIrCY+akTX5IosEb+zKxQHSH0hd/X2lLTiX8Cit6+0HWYYUHpE50esfvYCz7ET69gxpvmTh8Qz8pQ0UHrc9Ys0Jt+ozRPj0Y/NRoWIvPMbttgUPZP6Iyx6T4i37c0wLWMpoAu0+cTnxOMK366L+OYVHLSjpPmlZ29REm1RuS1mjfaO2/vLW6agNSLsiQcyqa5/nYXp92b5SrqwfZT+2+LIl3lnrXOuDNimd5T81myLbPDFR7+28NXwr56j9hYWsz1qzy3JOLzz+6Z/+6drHVtAqAp7c5FibzXLi0UqnnaiWJtrgosFDi5s9Aqdup3Rwqzz9eLU1eDz7kcBRa7tljx4oRXic36k4P26N8PYD5vbEo9Wv0USs/WuuC/iq9frYebFuXtxi7w+qh/PHx4+nEh4vj8YXMdZ62X55oae+Vn63Hk1Hp7VzpEPHSNckvvlITHn8P09r63tHnp8/5xONHz9+zJPd58/p9yQkpnFQHpe5nKq5jL/50YQUH/RJ6B3ZIkAOOvHYxQLobqsvogkdjd1A9eCjSdaJVXmzZTm1rft+Z0D8cYuHx74HERBmCI/esaEXNUhdZ09zlMWI9kWbqRF1nL2M+YbZyB81/+Uhp8bm5mZkGZPlv7c78Tiy1T1l1eKKPT5icfGy2Wk9BVXWZtubyfV22Sce5YbrDOO8p2+Y5/0SaJ/PL+Mu9mcZ6+z1Rnv9dl9cbGkd6+19a82VdQG1XoclyrRb9TY5zP4zvkbdZt28N5n3/XXxNRTBlhOPus90XEb80BLurPWo1DFSHq1rRHucsE2iAE80lH/3/p2KqQmClhbipbfGhBYeS33Wf0//jkctPBbxzFs4a0Gv9BkiPGphygq0iBAWB+gpb/AjoRCpP5VhMfGEPsQ2pF4rsHhlt4mqJQDJr1rPtSG2X+yaPyxjneCS5cjBhvTtYkl+1Frn3ebXQloKruXdlXtBFQ/USUjan+TE819SIsEXZ57aBiwCapPUoEete1gczYNzsmuq90URuo2F3cos+de8kX58nIXEWUx8ysJj8r2Xl9nvLjcgLhvdUv/T0/wYv2vPlYXHat1gJx3tC7CaajJkbG1Pq1rFlZPVsbAY2dwrPJ6pPzCmEYm3vX4G33xbAuepffanltdVRLZr4dC5QbmZ56Sg9uUIj15c8cfH7YRHbIz6wmNpG1ZO5FO8TgKte5/2Nabvq3N8xObeMibqY3XEuLjYA+w5DjqQpTVoraClipqg1VLOW6Q1/eCw8Jj862V5xVq9VaFIdwXh0fN/S9yU1ntjxhMPS95orFkMIrFRlh0xTNe1mIq0q3CSYqX29fL7Fyc8Jjhe0KgJj6iolsq3Hp3WwymVVzrYEwmtIeiJgqW8kif9Lv9WfpfXCwv9EtWWtkob02mr2qQir5npHpLDZ/fdbQjaJ6syIbXcxZ5bE9U1f6Qm2CTkavUjPHJCTv3TM3UAdfcUezhPivjIxqnS6HcqPEb+JAO12Q3rlw5rwuM6teS4Uo79Pz1+WOJAmdyF34kvvucJIYmSeRBXTseVS12+u29dy+QcuWjEOco/8nq0eJjrik4hJuECGVOx5UeER3RBhM5XSIyt8cPYxkzGp0j9VS8V8tF1Djxq4TIH7t+Sfik4rROOVoPmr8UVtIw8bAZY/FBiZDQGWwwTJx7X047WKaD9Tcll5dFS2fXTDuGMxDmkKdu1k5XjMo/W/UOvlfWTNdi6zBY87llUQHqBaQYRKGMLiIm7/eF6gz/FEcweT2yQAoNdUiz4i8lEnPDWcXVknJWW3q/wmCNjbW7GuvaqqTz/2NjdsEZ1yzP2/LWG1cSz15f9oIjENm8+kX/3+qrMJ/P1ue40h8zzkVly/uPl2pxI/m592KaUFAmP2q88UbL2d0t43LbTiRbi4zU1AfLdCo8bEVHFZ08Ak3lCkQz84I03eHT5lvio83qbFuTE4zwYtiKc/L04uidsItGtJjxa7duJpevjgPNk1yuA2hNh3AKv7XKAzmnmj8uks5n+RtP7uMxsx8Y/F9NKPdHmdD7JGf9E5cQlACk2j5NhdjkhK7zjhU7SN2m38+4OPc4AgvHiYyc8ytlM/Dvhf52mlzSY84BO57yf8lyYmeR5cT51O/uuLX4vLg4IY0jr8DRW/6JjolZLiz+gPoa3qiPlsDG1LlXCsSX99giDWn+19INePHVQvH2WdZwerBp8jUHIU9lj9WtYxsGmbLKPurHUsNHxzS+vnog2xEtQ9QqyprwNd0t4zN49/+/IlDmyb3RZGcuImx6XdVBPXLn4Z3wydMS7d+f6yg3wivdsYvQ+XU9br9mdLPtEBNax5b9eyJpH1z3D+tFM/PVEnsiwrhBcAewy7uK5oiYCtpycxPrqYs+IOFUb6/McEWkCMZ+L0Hiv8WFn94F5YlvW1pdRPpY9aX+s9+xSBEO8q5Ze1yl1jPn8xjypo2JnNDZney9flo/KLde9/8r2R2WltPrdlXKe3WpIRUBdHp1fYoq2I5V5d+94rD1qbYk569/k/lwJcKUjZH6rLNlhlpCmy3HXquqWqj4h2Sr+6Xc3pvw1+0oQLelmncIW+pBgemm3fVrQsmXjsIt6l95/WBZ+KLs4iGAr+22XXO5aXCZmIRaKE4/+RttaFJQJLPfAbjLz+sBqY3SjrKXfYoa1FPJxsvldgpefaFOnygU2ptGEdLt2L9OBGje99VfbtREe5UZY8r0s+sorBvLGMU/Cs+9m2x7S49ifRT+VMso4EWNw2Mkr3MOi/sVLuqRs7ZNr2LC1O4hJwaa2h8EsOPs/mtFoBq19cIm7jTGkC86gTDcUHiGehj3WonlQ6+NigPgeF5JC15iN5syinFK4nFZY/5YE4MwwSLPOecu4Xm8M6o148WXx3zeIsRBj6D3WSEl9G8qyRrXXEnb8nDeLiE1rdNkkvqz54zKQekbH0NgqprgPAmLNvIuJlgNf9nOzj84HH+YbyPirIiwBQIomNju8/PqrllrKaenF65941Na07s91fqsfWlr81mn3Yl//fLwpS57+ze98BH50umXtXIRDKQLKvToSmxHxsYzHZOn8KrU8c62GI8LenPfSWt+2raAn6Xj1eG2o1WeVJbUJzVbbIf3b+ndK/66FRxkgpE97oqIU7Czxbr8YWtxMCYmbeo3nNuRgKPVY4pwnanlCnkyv6yjOYQuS+4UctLFRcWFuy/aPFutd2cvk69XZY8vcV1Do2kW3fX36gxz7dzft8+yFR92fve0CwvHtkuRNYJn8rdMhXh8Yfx+1Mb1d6zeC/ZH+rE+Es789qJOu869lwJU+SGJj6pPH6eH1cXqZHqdPn57zhuzjx6fp8TGJjj9YTj5e+qs8GjCPmwIQv6M+EjmyKIjqO9IXUdnIdb8NyIepLiLw3L99cUza2fuo9Rn7YoRNSB82pwGER8gvwROPsX0pFsSpbpZiVHwfKjxuNwpbFpbgqGmVGClfNaJjsoin+Z/y9N7bxNi4z5E4FZcyv7aj7oRyUwOU6CbJN9ADfeMy/vyPGUBjtGJoa3xqTX+EEfOegUAkPG5vKM8fB5QHH8qau014zJEHUcw3iC7jN85bEwHnco6OLWnabM8x4fGIPUfyeixjxrf1X6kj7Ga+hf8sgtd/au2K2rxeT+cmlv2OlccS05L9nvhWs1jnqdlYxEfrq9at/SyFumJfaYM+9Xj5uz2uSxsQ9pqd7HedPyrPEhs1z3chPHpCn/x7+biM7EwZzDeBfdl5W4HFFu62Lmy947EmLO5OPOZnI+1hYdl09MRkGTi6xm1d2DsJ5zyXiVMLj2uZaxCZJ89NOn0Ia552O96JaC96NUNv4XsZfPp0YrnjWA1du8cb18fZZ2cT7ZGdfaadYjSdlNMnyf7a5BN9vXepZ9TGFDB7dJIjixBsQbgIj0J8nP+5cM+b8fQhmadZeHxNH4lJouPr9P2/+pvp5fl1+vf+/g9N3/jm6/Tw+IPpMbFe3kOyuON6nP+WwqPk5k1wCNuSF0k7uu+t8vqER+8GULxxj9rUKzyWclv4emlrfR3Zf+R6tLA9UvYm7w2FR8jPgUeth7UdKWhUfB8mPCJGI2kW8XBz0nFes9gLubIuEeN6FBvEXCjNKOHxcgO4Zxy2xIx80r9l+bRh3rO+9EF6a0qdo4cJ1H1MdGICbcLj/gOZaTf7ML8uBzjxGAkUdVDxjYNL/lh4HN8pbyc8Hm2LHvuyn46Wfc38u5gFzMdRnIuue+1BhT0tfEXrp5TeenWH1WezbdvHu9NfUMEOSTenmSc3K73FQbZZr8m10CjX+XLu0tys+mXf6DqlCCnzfjHC49Ny10hCqgmWiMDoCZNo3tLBKb0MOvr3YrM9WNJXanX+suhdhoTx6PXWUeWJNe+9b/vHt7fBQN/RmgeJJzzOTwxsV4lr+4wNXBQodoEpl12+In3hoPvfGrB7YXLb9nwHMnzPonXiMS0XtIi5fTwdCcCIiICUc3xyKguoRezSBa79ay2Q+k48In5wm7ZvG4vYVeON2DzjLELjw+KClxOOSXh8nD5ODw8fpteXp+nz55fpL7/319P/9W/+7/zvH/3RH5n+ox/54ekbP/Q8PT7OX41/neYvYc8/ekNsncaRjxM4d0caHMu6CdCQ/bRJq/25LtQ0P72Ijt81Fi0ESr8iMeOaMHv6+XLjp0VNUK3Ir+E9kL8FyumEx3IyRs3UXadeWkA4aYHTb1AtwEYHKacZg1uovlMq1lNynbC2X514LOWeSnwcLzyuswwA3ppP3Zgqxp0fd8u6S8x2wo5NfYCfevM9Mo9LN2pNj/g105ydACI8yn2Yuqm/+nv7ael2fxslPOo15qg+uh/hcd7jl3W23f72/hnF0S6ntgabbS2HcOp7gf1pQF1feow4fhw/tmfeT2vR8CKIYTeYLNHuMn+VPpzLKv0qxT0tuKEx389Xf8ejJzxG+wOrPi1K6nbVfNQTHosdJe8XITwmx/BOPCYgllCIiod6+BTRcF1LNjxqLZVm6+6Hvdh5XIXH8s6Py0dekrOmwJBOQl0G3OwcSTkvE+DjlMS09Ovlcc606b08RpQJavF2XShfJqetjZej9RsBMg/W/WbQEx6tdodCz0MJZHvbZN4jwmPdBkN4XL62JfN1bcjXj/D4kw40gYly5n5f/idP1a3ClJwUlhOOJc/rh8WQZaO7WxgtwqPhL9v3Z5WPn/jtCvu963GS45P3xr+X4qA+gNO+Tg/royVJ6J374HV90fj8ePXjw1fT0+M3p+dPT9O//befpz//8/9n+t/+1385/eDrl+nHf/xb0z/+J//J9B/8hx+mp4+fpofHl+nl5fMiPiYh8nG5m7YI9uarCq4rPEYT5fGeuk0J+74vcaiMsbKZuIy7yxgUNuYxWluQlT7bt+s1LQpzUE99u9S/fFzocjRILNyToHMF8SMUEXZC0hw7d3G6U3BqGYe79i/jbEvXEzJri+/tjbhtebUT77rMSzkXPnb+eX43xMeHF3HXXG8srY2cviFhjaGemxDzxmU3BzhDtKT0v8gi+8VisnzMZZnf8hpoWRkWS+YtRRo5pawyTvUYFHN5FxauAAAgAElEQVSgHjO7d/LKBi3l7G6MLvUh40+OA0Aka4p4gHi+5y9s12PUWevVxmRd1NP+Wm4CR/538Z7tJrCs/8u4Wj68tnkcPuXYij+jhMemvvkSE7u+Lv3AEub2Bxs274a1xs0aK4s/t4huBzuntNO8OaH8bzNGcfGxZ8xtXwsRtRERAUczReqM7L7N9fmR5DSzpDlg/z5Ae50n91rKzlrsd9ZUdkv1mt646bRZM5RNy6wh7HSBfHnbL1p4nN89L2P2i+IiLbXFQk9sK9pJ0VOKGGYJg7We1wKcnjfmVwdcdJFV7ExaS/4YjPVBpSIglrZLTlJ8ndNpoVUKe8UeT6ys2a/zyn2X5lrqlFw9bp5gq+3+Zz/5z4cOuofvff9vhx4v+O//2/9uY6AW9rKLS3Evd/r84wlWnvCD/H0zHICP1Gi6lkBh2SqFR+18q50PSVBMos/yloWHz9P08HndZGb3f3maHqYP09PT0/Tp+dOUHstOJyTz3x+/mj59mvJjmOn668PD9EPf+OHp66//XRYkvvGNh+nzyw+m19fn6cPTh+kxnaRa7thk50z1iVOFc9/oR26XwbMEyYsAunWTbV/VJ5NIfIquH/V4rw+Pluv57IhydRmvDy/Ti9jkJIHiMT2euyy+0vsB50GUTsQ9576eTw6lvnmaXqeP05QFx8fpabmT9/KSJqIPy2O+6X2CKSi/Tp8//2B6fHzOj/d++vz19PT0Oj1+SNfSnal0pH3xv9fkv2KD13RnVwk714AWlNnrd/Mp+srGKYkw0/P0kMZaEq9fP0wv6XTjw8dpKuMtb/BS/32cXp+/ml4+f3P6//7i6+l/+rN/Of2P/8P/Mj1/fpr+6T/9iem/+K/+s+nH/tE/mP7+v59G7t9O08PX01cfH3Mf5fdCZjOSQanPy8S5CBj5d3mK2D5R9Qboc5W1u37XHVv7hdrnT19PX3311eW1E8uNkOQjT48fps+fU5xOY2V+RD4v4F4fxQ2yfBdoep5KPJ8fjV8fsVpEk7J4S+V+fkk+8jA9plievm6+dtXL9PiQxlha8n6eXl9LmfPCMcX15EfzOinF9ZKxxGgjrneKgLNvXISdJPxkAUi4fxZ+Hh+m9JRC6tPE6vXlZfr44avp44cUd+a+Tl9vf3mdT+6mn7Twu/DIPb5dA8gbKmUeWyLaYy4kMU7x7tLu/MqC5bUFeU6eXqbn1zRWXnN8e3l5znNprivptusrRNKY+px94OX18/T8/CnbnObeZOfz83Oec5+e5hgq5/i81cgFpX5Mdbzktj4+PeROTTak64957F98b27e6zSVG0qvqU+XD0zl+LDQf01+Mt/8e3xM8/9zbsfjY4rZKbYv8+/jw/T8PIvWr6mdKV8p4+V5+vgxtW1+JOnx6UP2tzl9egrjaXp9Tr72On311Yfp+fMs513GoWCcF+mz7YnP4iK7dwOmZqXwl5glfslf8xzzOE3Pr5+m5+fPWR9K13O7c30zrxQ7Hxa/zl+9fHmYnj58Y/r8PL8X8PEprYvm/nx++Tylt+Mm25+evprjymtq/yX2pTXVwzLXldPEr8sa57KyWTaN4r05uXlpE5d4ppi+5Jn5lzm3zIHGnLYTkkttNQGittm/nKDfvC94eV9iXvt9TH6YfOQl9+vD48fLo2W5QWnMJM7PCdN8kzv73iLi5q6wtwVynVufN4oUPK9F5p/lXcbL+Ev9M4/Bh+n5c7J3mj48fpj7NffdJYZexs18w32d17Kdc3u2P3Ndc+I5Nusnai7p43eerWl3Qm/rB3KWkhDB+q0m5t56LV9fuV/G4ksay08f8i5oPlAxV3hZyzxMH56epq+/Tq+YSTFuFqFfsrPOcfz19WmN4+scWNa+c2l2KxChftM389w3j/sUh+Z3cH/1jW9Mj48fpucl/iRfTuHgw4d0c3n5+GdqX14vp/mhrJ+dm5JClJKCS29XHM83WnAsFvUJj71r9VJr083MPLWJQwLlA4+LD2Tvyj6b4tflAyLzrj759bzvnvdLL9PDU/KDud+f8muc5zx5X/+cfCv5suSTwlY5TKDX73KtN8ftOc7N8+dzngPT+PiU58U0DNZ5Kt+oTnPm5f3GeX37NB90SrrCPBgvJxBn7vN+Iq1tShxO9j08pjlRiHWz44tXQKWy59j64t2Mz+vitEyag8BlbViEvHkNrUezPIk6xxArDs9lygP7STNZF695jf+aWc+HROb/pX/niJOuLwd55liV+nFeI8zz4LwmyH6wrD+KHWXthPofIkZ6Zc3r6Mt87ZUlY4KVxhIhS7rTn3hsFR498XB2Qv3I7Nb9LEHJEy/XYW18WEbn6SlDdqoWHktb8jvdHr+a58m8qEobynlhNi/TnqbpJS0aU7oPeaL98CEJiHO+z5+epr/4i7+e/uIv/nL6xje/Of3Yj30rn45MAeyrj8/TDz79zfT4IW2Qymie71Jkh8oDP9V1WaRJ4XG2uQz+5aRBWSNVFqHLksGd6KMJQ/YhMjlE5c2BprTj4i81Pzs+SV+/hCw85mCYgtx80vUh+cn6YZK0mS4C1Cxoz5uLeTJ8fU1+lx7rfZy+8dWH6euvv55eXj5MDw/fnF5fPk7Pnx6mTz/4PP3VX39/+svv/b/T3/t7H6cf+ZF/kMXsj1/Nm/RU8fPL6/ScN65pP3YRu+YIXxYVyF1dubBpWPgPQm3FDsT/5nYup489W1bh8Xk+wfaaNsMfp9flJHPRCR6SEPnycXr5/NX0+euP0//5r78//ekf/8/Tn/3Zv5p+8HeP0z/68W9N/80/+8fTf/lf/8fTj/6nX01PH/8ui48fPjxn4TEJYUnQmMe2FIHLBFmE6LKqOZfwKMeqNSkiY73PHfbCY+KYYm0SQ7Igssj2aeOQxkwSaJ7yBn77MaDNyeO0WHx6mU+ibxZaadM0y3dFhHtIAyjPcfNGer4JkMSptMhKQtWymJk+zWN53Zik62k8izGzxvSy+DBOu3cLj/Pj4yWSvixjvGiCyzIzizyzaPVx+vj0lNvz8vl1ev70MqUwMQt9SXQqd8Pn/5Z2lPLLpm0eZ9u4kG+kLFPTPI2nOVSdRsii41x/WVSmsZEWwLOImHohLbTTAnw+Pfz0IW0WHnJMTD6QeypvKC7CXUqfFujPz6/T13/3KZeTFvQ5/bLonW8qfiiz6PSUhMelHy8Hshb/WdYhaXGbTjIXX5gX+OvEu5Q9L4DTVigJ5Clr3iykGT2JnAvbFJSzOJm5JiFnXlfkmf3lJfdN2pgkH06b/7TPSPE8iVNpoz89zyeq078/fU7MvjHfmExriOLPWXROiuISCIXoO0f/uScfl69XPiffXDZhZS0yPab5Iwmz6VKyMxX6cdmszQJrEh3LGJpbML//Nu+NXpJ/L4LEIjxfBND0ka5ZLEy7uXldlaz6OD1M6cZCEmc/LcuWeZ4qj/bP9i21vj7OH/fKY/MH08vzfOI8YcqxQT5mtnsyoMyD5QTr7P8XgXyZ+5x1lXVq6RILi/CoY3n5mNkseGdBNsWxdHNrmkXm3PNJuH79lBkn/5xFlcfpMQvmy9opCa21J1ycm0bbWKyEx1ReDhppzZLGzLy5TexXQT7fFE22zvPb04f5tUTzT4m7We5exv0sRM3CY3kFiUgv8owSHtdTUMbj502C0ZciPK43xmbBZL7BlmJOirnzDTf9k+P28+v08eM38g2QFII+pxvgHx6zbye/fnz8anp9mQ9xzAGmCNxbP9itITqExxRLUyyZxdKvpk+f57VAji5p3kuyShJ5povon29U5bGXnt2z1l2q4ZXTcP5+sm/1g+VyBFIscyWVLzx66+/ePWLtxna4tkzxMK8lpG/Nc0mO5tmPUvRKsXRex+UY9ZLWZh+zf6S1zg+SeP7hYRbNkzi9rFvKzch5GpE+kspJYliW4zY3VvNBhfX05bLHXW+0pnof8nrgw8dU36d8AzXfc8ki2TwXpTLSzbuyfsg3m9J4y3PwfJM9rWvSTdj5KZYSe+dDLkmbyLE7j7fnbGeZKoouO0f+xb/LOifd5FJeUX5Pa5PSV/NcsN/DF+F2LWLJvB6u2R0EkWLc7HMLsTVm5HGbT4bOsSnN/Onmed5TvXyanl/L02VlzTgf0lnXMcvNuzTutfB4qW/b6Noes1d8LIJhTXy0YoiuT/6u7Xx3Jx49QUgLAzUxMBIv50W9LVrmYVXuXKuBgdYps/kBLW205tOMsz3p/xaBKC+yywI5TW5pg5scfJ6g55slX01/9b3P07/63//N9K//jz+fHp++mn7iJ/7z6Vvf+tb0D//hD09PH/5uen75m2l6+HfT09NyN35R6PPyMt8tLKLjcidZnKqQjOZHtssCWwpEc0v3oo09mUTB3RJ/Ds9rRgG3qucatpcys3S89Mm8mSxfTl4mvCRa58f0Sz/PouC8aUsBM/0v+VX6SRvq/5+99+Bu48rWBT9UFSIzRYpKVM6WZAXLtoItS7a7+74386bfhN84a81as+a9mXXvnWm3LVkSlYNlWZJtBSuQFBWZkVGY9e19TlUBBEBQoeNVL7dsEigUTp2zw7e//W0m0UnEkJH9lsv6GB97jfv37+HFizEMDHZhz+4tGBzqQiJJ0ECDfDIR6NzoVB3uqUbuJHLUmhtau6+aUf/D1WwXEFxsv9U/n6W+PngWcuu19qTOvchZk2chg2MI+oZgkZ59Orgkqn4K5WIcM5MVXLk4hm+/uYxffnmKYj6GlauX46OPN+PTo5uwZUcPurrLqFRn4bgEPkpSkNBTalmuNBTmviRIMEGTtS22evkWG/VdPYv66ywWdL7FLS98a6Pkg0GXR1vLQEQZClr51Yq0sBvKdn1VLD74n5HFkMCGNC8BnoWjocCRBFJhEUhaPFiJ5vMjGCbAlbX/BngUhgfZ6yU4bsUAYfbztUKurfZR8M0WXJTRp4Gm/frN9utC+16zYMbmBIwiU/Wu2gDR7EAtcoR1XoKNflllQwhgeU5CK/vii2yFOogezb7VQmN4Luvv2YaOFgm1wXkEWLcMcAHMCFTRxyqAqGAMnwmBCz4Ugros7ul6lUoKUPK7CHhD8I7vF6YCQSjDaJQcQlmC9n418SDoSADN3Lfx8TGN7tVmyD/m+RhcqipFImXVyDcMInITwst2UaYof5KIsyPCQblUQqFYCOo9DO25jzwBd5UCZ1mS1YrGBAQeybxmEYQADoFkAsJMOKTdSJJ6ZT9IkmHYvRaIEr/DvStV/1DHSOICCztqT7Q5AT483qtfNmeJZ4R3WkTFL8q+JgjPZI2fKdAUATE7SEtCET4v3i9fq3aUgATPjTKgNCbRhMlgUXzmAjzaeIX+L6H3KElTlClsWBfGLvBdyrTinimhUi4AZB07XBs+fAUrg+mgLYBH7n/9o/tK/ywGPLZK+psBj2ExTGwJk1zXQ9xLgQWuYL2cKsp+XgpVMrBMCga+dE/IvQojx7bR1ZrOpfjL0BIYQCgCPGosYpJtMsFM2lcqMvHTuJcJfSKpiTbPbZTVo9m0LThYZmQ98MirRqbEt2xxbw6GNPY7Buyy27wmMIjQdlo6rQaI2zt1cn+NizVq+bT+xdhqPlFpSdT9Jv7AbPeA1yRL48LzGB9prlQq5aVYQfC/XC4Js9ky20NChY197Xlr4POWDDxK1cbsUBZ02WnGQk0KZVZBDPxU8elLtKBSrZBhr0VEGmftPNPiTSChErjlwNgveGBLOW/v/mn/5YHHVt/hbdai3Zi15vOF8WiBR1PUl0dl7Ir8TQDadHGYPMsvu6iUWeT04DKuEHKh2ijGcuozNQ8PCqGSI1gbpHt2UeBR7KnZ5+Knw2IOY5cqQUHJ8wyk5jPuUj8vr+UdVLT7Qc4i/R1tcXQ7BsBjhPFI4E3s6kJySS0z0QKPxuPZNuYFR1L9D4FPKUKxOG0YkHxuGl/xCNqzptfT+7Q3a9aspopBHxa+Jij6m/woANnYGWiKB1JyFNfJHLfAMq/EJ/LsJIRjzKMFE41PbOxtutskzjf/NNnMrcDwVr8LXcxCvxFlPDYCH+tvpdlrWgGPBz/5+J2amL96q3W7oGEjw9NqOnQzsKnR57UCJWWT14GW9T/TioJN+honeHoNy0SxyZU6Sm0pMkbNGBHbJk2DwMqL7yfxYiKHa9d+xY837mJ+rojVq9fi8OFD2Lx1GOl0GV6SLLZpMwXXBqI0JlHg0bYNWF2uMPEMukAj1qfRYVi4hm8GPDZax3e6u+2qmuf3Ns7rfdzXUq/pS/KibBC1kCYpM+2fmtSqMdQAxwKPmhQz4LctAvF4Gn4ljUo5gXzewejYFG5c/wU/3byJufnX2L5jHb744iCG1y2TycpMFGM00gZ8FCaCUpnCPy2D+wXmL3AcWslr/ueNAoc2FveN90MbjEdbBdPWTxskK+iiFVKyFdOoVlLIzrl4/DCPk9/ewcjpW3g2MSfs5r7+TuzcswqHjm7Cvo9WYGgl+xJzgJOV5JnJvyZlBIJNcGOdccAWEzjC2LBWYGkbC7aElyy2ts2qexIqRGxpu9dZwq0ZUC66FgoGEXi0rBxlN3LgD2/IgRv3hL0XJEemkizwZMQ/SF03uHRkTEqwZ6RZGcQw5QwJY1VtsFxHQEg+WybcBGdycFzT1mKCNykalLWN0kAmkUTcJtwKii3+px12cpRVqIUOZVLL09J7d/T7sFJuQatYNSEJmuelhQlQqWgippCNthgHV6k5UxF94xBKjxqaJjYnkvgK7Y9JLpNBtZfS7ittNESquN4lsWtsZbcxqyYD2gIshRtJEoxvJtgo55bMOWUASBudtDwTdGRQzjb4SPBpktaA8yLLFbIaeUyFyx5o60UDS8uQVcBRoCvKXIj8ClApF1FmkmvYgwIXyd6xsA9BRmUtaOs1Hx3vlSBwEiC7TBIerfLLH14//FdtLzI5TvTOFJivQ16iW0mSBuWESDnMgKDCJI2RjZFDpVowzEcC6Z60MDLtIMjLvWtb8V0WYglOCkjMe4+r5AyTEVM8VTCDFtE+LtMiGSRStlVMWX/ByTQJXFBHMvtTVlz2ZFFiNNehISjCJ2jHNZZ2z2iWFupr6x1Y0Ms++aUAj2FMtvD8Ngce5TlynYwcCovcLFDzWZPhKmvkMKnKy74niOrSn0uVwLTBc90jA8yivrc9e2LOSsAwscV1295ni6AGeJLYlO9xQeAxEU/BYTLvF6TTgsmfsskMOzoA9aMthzYBrE/KonFpG2u6uLFs+Ir3FZ+84e38ld9WBz7WxIQhFKAxn3n2NWCgAtKem5Z4lQWAQjGPYjEHxEqgcocwyc2eUQOgbMOQWBEFh+qW4w2AR91FLNIAJEs7LotLHrI5SmHFkUgmjGQAJTYK8Mt5xBOuSBpJoUtib1pl5np1xfoWzNf2z9v7eOT/OMCj2o6FgE3rVbMelw/fEnYiRUNjhzj0UUAzAsz0q0iiWmGso6CeyF7Qf7jcG6YIKoQElZkIWozNPAGrTSv+iXujpqhlfQh/HgEexdco+1fr1/a9mmwImVEkXHietGtHOlJMPZQxDYF8RzpFVFaGxULmejyN0sETaDwa5jnvNxJe1uCQkbCgPgSt5WtYm6w+yOYpAjxWDGNRCvRh54v12wtkmoPifej/66DKoOAt+0HuXTtJlPFo1trE3/Tz9D3SABNjwVqlQLhWUkCXi4eMe9sVFNSYa/IAvadWZItm+VA7BA0p1EW+/1LAx1YgZPR3/1TAo4QwEQZEvSFeKvDYDORsB/yMGqlmr7cIfSODJu+J6EnpNdRAhMCjtkAxCZY2Ax4+6j06HaiUUxh9MoPLF37BD9fu4tXLHDKZHuzYsQWfHNqNjZt60dkDuIksqsiiKlqPYoUMLdwAFIaNE7SoWEdYJyquBmOhbkLtM7AAaiuwdXGn2AwkXvyd7b3ifV+/vbt421dxjZnY8k9YgdOVDx2PzaCFKxMAyBZ4dOFU2VJKur0HB53IZl08eTyHa9cf4OqVm3j88CG8hI+PP/0Af/jDEazb0IdEkgk6Az9WctVBqO5oXXCyJOBR95ee8dqWykYrtfTAYfH1fuPArk3gUQAZgr1gW1A4Lks/NyHAo19O4tXzKq5dmcZ33/yE2z89xexMFeWKi1Tawdr1HTj46TAOHV2HzdsySHbw2c8J61ES+grbKVVrxtoTOfbRYqBEBYuvx7t6RTvr2so52t81Y6JH7/PN9kU9M4NBIzWbFCBmUkEWcLXiolgiwAPROK2fEWWDDWPJZcltOrwA84sEY3EHKEgCY4Mklf40TTYKKktgSp2erGE88t9ZMTfMLoI09gI1Wp6mwBUwreqfal0Abuy8CY2abAH7rYytWQA8qr6Vti/zixJUSAJIwXXIqo6jWATK/M5Gm1JMhRKsdKuaVtCwzdjE1sKuC7dzaDXMrTbCGsSohF+Fsow2MNP2Z64hz0QB1Sr1kckg9pX5GGNbn2HimTZc3c/UY+I12SpK6QQyBAjosH1ctZOU1Wo16ATD0xzAfAe5JUt+NNVxcffmfgWHjj4Bs7Hs8ZV1kJhA26kJHFF6QxiT9OMC6pUlo9B2a/0w8QWysC68eEpYmTGH986iZsg4snZDoGUCm+Ze7ZoHMFtkzSMKAKEagPkONaCy3C+XiYAzN0IRVSev/y6dHQkUi7RlMXhsU5N2J17IgxvjepM/Tmka1crlugsz2eB7ZaNJKUfBLKI9n/bry/XqujxqQGK79kZvVQtE3BcEe5kIsaskC8cpS9unlWRQJxY9I/ZC1s5YACxqmFsB/m2AZI2GEAlLzDBuhWFPBre2h/lkiZK9LZ0LBFMLwuBMeNwbFZPomScdabNerKDe0GDUyDFYxiM3E8F623nB5NxBoVBGPkdWqcqD9PX1C9OxWqW2NN9LrVVlBMvdmRbH0CKEyWvtM4g6wAVWo+62F48/wjcsBDDe2Ae9K4f7N3cda9QaVo3kSWoBz7Q/1rC96DvicJABYgnMz87j1cuXwtJNp1309negszOJUqlo0APTjhpom/McWp3fBkFPO/jTgreJErMW3Gh34GJmuoCnE6+lCNLXtwxdXZ2Ii5wxi4VzSKUIPJKpSZtGmQcpN9ZIXandqD/r4Q0ujIujN9bOF3mbjfHPDjyqUw4AQFlKOhurq682o0p9YWp0+y4cJOE6aZSKMUxOzuDFi5cClK9cPYh0BwuTJG8w3zfdUKLFrACbsOjkgiYKtPsisMV8HjYSigCSpnAYsH8D6SXGBXRgRptQZLm4Qekf9HxoJyS7G7SFWvcbEUmj3az1WYNbmK4dvkvYkyakMHGMLEbIhzHmuXbgoHy9hnmIgrSy4uYzGUeGeUDUf5o9HYlN9Cd1WIVZt8hpqn1NADzavMlG77wPxtqa77px89+if83OFwKPRgPTtsMLk1ktWihtF0RLwSFcDHhs5EeWAjyqf7R+svbvekvQCOisz8n+A3iMZHHRpDaamC4GKi4GLjZKlhf7Wf3vWwVpJnfR1jdjLBSMtOw0NWwMvthOROAxX+Bm95BM9KOYT+HBvVe4MPIzfrz+BJOvGYQnkUjEsP+j7Th6bBvWrutEdx8vMy8BstWDkITZaCaJfpI1qbGyDC8Igc+oodADGf2OOhErtBxqqJojGs3WJwjL65iI7QAWb+JK/yGAR8tqlPW2AQwTTXWQGtCHZHebbOp3J+ilCQirWmTnkOVY9TN4+rSEy5ce4cKFO7h37zEK+Rz6+tP45PAO/OEPn2J4XQeSKSbi3E+kn1Mfi0CDDlGo+bNk4FHf3c5zf7PgvvVuaedzG15hMeDRgr4m2XdksA8dv2kdkIAmCSeWQTFHbccCTn4zjpEz9/FsooR8jqLlDhyvhL7+Knbt6cfRLzZi38FBDAwxecwi5uSF1Upxc23DtG3V6v1DMo4JViLJ5JucoaW8p911XcyptnOdN9sX9cAjwSM+j6RooRbywNxsGfOzFeRzHMDBdmG2grJ9U6xi0MIcaOiJLo8iTGInIwsmIUAkTyAoxDYtVpWVlazFJ4IynhdDJuOhM+Mh0+HAp3SGxzYuJjTU99N2FFZgpTXSolmmjdOedw1E6z5YDlsrUKNxsiFE6iBd1LULhlnZ4pkpIBDgIOgYQxoVPwW/4iGfq2J2pozsfBF+qawDQggUSbBGf6dyC6JvKf+uq2dNmwV27ZLKN4gilEHiatvcVTBc/VcVBB6V7ciWdf6cWlxAOlNFR2cMqRSDSWXSWL0uCzqJNpN8N+ov894S8Ctx0cVFNYl8roJsroB8oYISMb+K7gg7hEcAQpdppykAGtthb9/KZwgYahiE9ncqhG5I7Cbt8KS1iy2/PtJpRxIaLwE48Yr8Q/ssfFRZQ7IxFNHVHRmH53Ugm6tiPlsWeY1CkUxQJh/KgOBdCOeIX9fsWV0LoR7odaKoupI1g8A7CH6ZOATJg2FixqqIJx2kuzx0dMWQSDNpK8r3oVamJOmiMxVqqRJkdKirVvSRK5YwP19AsUAQW4c2WOBQmMnUYi2b9ne5J/OP3JQmWfwePHZWa5RrrEmU0WEN7pv7gfuHQ9bKiMd9pDNAJhNDKk29NwP4BqUGw0KpM5QqRh/s5ogheNfAo/p5MjIqTIJjSeTzwOxsCYV8GYUC90YMnV0pdHXHkUwSqC7CkwKWGZ5jkee39RUB8Mh7agQ8ssBDrbwYZmZyePFsBq9ezgoIOTw8jOVDBHIIopIhVhDwUVsVQ/tki+qhjTOJY2DflgKcLBV4rAV93swHLeUzl+J9/9qvrQN8GzIM9UxoO6n1xQrsqcxUEpVSCsWSi59u/IRnz54ikYph7brlWLduCF3dKZFpoHyEylVZfUf7zC2rtt5zLOb/rMu0QIddS3O2pCDCQXMOno5P4vbt3zA/V0Zv7wBWrBzC8uV96OikT55HPE4pA2qVVuAJQ17Zu5SZCCUXbMHC+ukoWNBoQFwEgHnbM7roNlnK+Vn0YpEX1K9te+9tJ7EZFocAACAASURBVBZsdaU3O6PmuYhkFf/YwolKkPAP2/4TiZQUI0kwqJTiePUyi7u/PsD9B/fR0ZnEoc8OoH8gIx0W9Nsi1yF5FAeuGakLtkDXn5XAltmYzQKPVlvfnh/+3ACidoCeUtjNfRL0TKiePGOXiodiwcipVCgxw3hSwXUJSSMua0EMZtwWYwMZRhP8YXyz8Ak0+pkwKO1RM0tsYw0r6Sv166A7zFj5yPVFJaQV9h6pfdRYpCiQKjGCIWXIjWr8VAWLctSUJfDIM8viF/0kgUczWCagGdg409g0I3GlHYf2XDdm3NazFN8GeJRPioCOjYDF6NP5D+CxCagooVoLYEoQ5rrfR98TuIwm128ERC4GNNZfv13gUQHGSIuz1vXNCTc/tyecx5/6EG4S8/mCOOF0YhCFXBJ3f36Nc2d+xc0bE5h6BZQKFJMtYnBFBkePfYBPD63DyjUpJNJFOC51fFjZZiJiEttgApPejxy0uknX+h3DAxN+x6jDCJmO9veNDk3982n1mkbPrj2X1PpVrQDnxa7fjrN7c4e22KdHf2+TfdVoJHVfAy7rEMMWAAt52KdlK7Vk3jlS8UoI06VSTmLydRVXr47jzNlfceunx3g9OSfJ99CKTnxyeCt+9/sDWLM2gUymCJf7KaYtWprQ61Tamj//NMCjbQ9r9QxNG6BUFrXVRlogRXuOFUa2n6Yw9TqGa1dm8Kd/e4CbP7xALtuBcjkhOkIxp4hkKou16+P45Mgwjh5biw1bXHhJao/MwePUYyNabYdVBXqPtrwQtFy3Apza34vtnIn2r2YDisaJ3Pv4rDAWiCZ+bDFx4bgd8CtJPJ+Yw91fJ/DowSSmp8gGSsPzulDIq9YYn6HBYXQ4g2Gbyv2KNmAYuamod0T4JZAnrCBOTUmZWs0zRS3HsrA6VqzsxvbtbK3vhJcowmMS4xZQZhWWw1BkyIlp+zZVV6ma2+qWNqzqV40OwRAju0TgUQI4O+bDsj4NAGXYdGJrpP3XQ0mYSykBHvO5OF6+LGH0ySxGR6fw6vkc5mdLMJ2T8j0IovIfmRjtkd2v+otR6DbwMZb1JAGikZEww7U4HEMTWQKyFAVXYXA+HwbTpXIOfpXDmQjeFtDZ42F4bTc2bV6OoZV9MsmZr1OgUYF80XgM5CR0snLcywDIoFpOYma6iEcPn+Pe/Wd4+TKHYpEag1x32mnVIqQ95aRT1U8yVtlqPFoYSlqqhD5hNPfkQRk9TKMzKrqjhDMJoOYQ94roXRbHmrV9GF7Xh/6hNOIpalIWRNvQEDsN41FCZvgVgqZJjI7N4NdfJzA+Poe5WR/FootyyRHwkQC7PhcdKCZgsGHZ6kRq1YS0/G3T7azfTxgUyuLwy9qexMmaFbbfgyBXBZ3dHlas6cCGLf1YM9yNjm7uL8YqTOKYrGurpW5bsoYS8MseZmfLGBubxMMHz/Diedbct2GYmjZIxkxsfdRWesZRgpUaUFTXgGeX4K1KAxAk0HvWoWlV+GVKHKiuIAFHMu9QnUdXD7BhwzJs3boCg0NpuF4BMZc+WEExRXejZ0sznPD4BfxPYx7fFniMypNY/XDVIC2XPeQLMd2b98bwguduLi97fP36Vdi6fRhr1vTCTTA2zAnzsTZRUr/+xrFNBHiUWIWAi6yRBYSYBJO15mJ6Ki/3efvWA4yNPsPw8Dp8sHsbtmxbJSCO4+TgEHw0Bc+wqKat22FRx2p21g+c0rNUy5mu91BLAQHrn3E0Aa4D3Vo6wqV85lI96l/z9TYmDCPQcEiYKSgZ96hsMt6rsrJUOy2FarUDuTkPjx6+wr//279jbn4aq1b348BHO7FlyxpkOmLw4rQxdvBaOEwxLMKbWHlJ/s+uW0QbVIqMajuUFUZgP4GJ8RlcvnQb9+9PCFt39erV+HDvTmzYMIhUB/OueaoGC5uYDG6GAJVKETGR/YjEzQv0Ye25awE8vmGcvbRd8W7ixYWf+fcDPEZtohKtrZai1WtnxxHjuLSQCAjsTb0u4M7tJ7h29UeMjY1iy7YNOPH7T7B8ZTdclxrSLBqWRV9amdwEH1lgCSdT165Z6CekiGViHG3/tq7EAowaOwlbkGxKIQbxngl8E8xPoFhwUZiP4fnErNheFlC1O4XAqbIgqQOtmEVtjTGISmyhLphEbbS5xdJanW69txB/szGx4qsB8GiKD9Gp1jwrUcZjNA+wYKNAsDXFZ2PiI3hPQ1zSAI9S8mccQPvgmEF2IiVGwLGATCeLdDGkMmyX52A5q+OosaE26SloHH5kqOP+JsBjM5+7GEEj+r52wMz61wfbKILk1gOT/zSt1vXAYitQsBEAaRez/n2LAY7Nkt3F3mcfZvS+a+7BJIjKLgxbYzVXDFshdeNoElcsc0JhBxLuAMrFDB49yOL82d/ww5VxPB+vIJeFBJOcdLthcx+OnfgAO3b1Y3CFi1SGwSSrxWRGFTkTUh2hlApMIMaDF5lyrfdb63DC7xN1GIr61/8Jk19jdCLAcLMgdqngQjuvr78PMYAtAO6lOeS/0qsZmFkdD1vlpeGzgHXAcDJrLzP3mCAq8OX4CcSqZHSpBsn0jI9bN2dx8uRtXP/hCV68KAgrgtWdoZUdOHZ8J7763S6sGfbQ2UltHYKOOaBaNGE8NUvqTHuDgKid5/WuVnQpiVIrm7HY/QiOtEhBOPzefG5ajaTmj+pwMnBJIzefwMN7BZw9PYGz34/i8SMf1UofqrG0sHdiLgHfGfT05rFzTy8+P7Eeez/qQXdvFU58HgnG1gxgBByxYDSTZdXEUi0+1VKqmTS32Bf8K/1+Kc9vKbe4cA/WMx4VLHKcLhQLcfz68zOc+f4Wrlx6gImnBVSKGThON5wYATWdDC+AWQTckEMhGuHmTJi224DpKJtG7ato/VQ5dINJDNtvCIYxKSmhs9PF5q2DOPHlB9i8fUAYeck0te0KKFfmUalSWD/UFNZ1qE/27JREa88jq7Wgir7YSgqflhxnnXpozH5QKDYsPQ4IcRwmjSmgmgE74Z6O+/jhhwlcvfpAgNyZSR+xSkbYAQS32BbKZyNAlQRw1seY4VkNbk1biwn2mD0uNtHoGAubP9rOZtiNro9KlVqZHMQyj2S6hDVru7F772p8uH8d1q4bQjLpKRtStBBNcijdCOo7GAiz5d51yFzoRLkUx+OH7EC4jQvn72P0CXXI2L7MNua0tO6TIck2LE5HJn1QdZAiOlGKsOqeMe1XVnhe4wmjr2jEmFhAdGJ8/tQQK6B/mYude1bi8GcfYNuulSLDwHZgDjfQ6daGUUq2ZjUuiUd23sNPN0fx/emf8PPPzzH5qqL3XUmgWlaJFz4bggLUWlQWUpgp6O5WBqcmOQYiNZ/F7SDajBXVivLBNvY8EilOqS0hnipi9doOHDy0CZ8e2YKVwxkUy9NIeNxfFTjUliL7sMzzwjbrJAoFBy+fFXHu7K+4dvk+Hj+exvwsJRB4Zo1EgkPgOiXPSA6i3A/ZweE6WJYKZWg0qRL0Ub4rn68V2+ceKMn0cJ7TrIAIg8vj+OjgRnx+bDe271iBVKYEPzYHsF08AB5tu3UYQwWDhuqnyrcEDxYm/VF/omFaLTVFnwiZu9yDKUxOFTFy9kecOXsNY09eI5ctie7c5k1rcPzLj/HRwa3o6OLXz6p+pRXRr2oibP+8mU1WYyirIaA6z6tKMMiAu2oSqKZQLnjChP7twXOcG/kRP974WVqtd+/dhUNHPsSKVZ3IdJQQ9/KcOW8YKYZ1LrGHmbhu41mblBsWthrcKLemGUWmfRAwHA5SO1hJz6s5HQ1i41pTZpxFi26hxazy3+7vo4ERjZvdp+F+tUOp1O7pWlh5EwI4fjmN8dEi/vzNFXx/6hS8eBW7dm/CkaMfYsvWVUh3+PASpGjzHLOVOQI8yudxj1lihz2TZsXaAe3qmGcyUMLxhGVN8LGKNF69KOH8uZ9w5eIveP5sFv0DAzh48EN8+ulODK3iYJGcgOYsKooerBQ2KJUStRHRQmAjoK82z9Iiplmyf0DG42I5osQKLWluJveJgk91r2//jNrYKfpcjIYzJSxM673kVjIkMoncnIO7v0xg5MwPuHH9FkrlIj47dhAnfn8AK4e74cVVK5gSOixoyeBAMxmZ/tIIS9f2I0f3qwzFs8C1LbREfYEWYsT/SsXNygalAKRRyLuYmwVejBdw95eneDo+Bb+cgOd0wnHSIhsAn4PgWHSjbzRa0aaNWG24eEtdaNvZY4uTpltCfK99TxAvhjY2Wp6RqdgSXxn9bVsIFI1H/Zz6594onpcWZ3l5Y2xCAy0x0sEkbhbFhO1PG8J1dggw5pDuKGNwKCV5cG+fh44OH4mUStvI0Bl2zgQD2KL2pX3gMbqP60G+dpiPUX8T9QUWeGzFeFzK59nXfvTxwXfqcv5mh8sw+LWbLvp3/bdvB1Bq9ZqmQGHdB7UDPNr7bAx2WkPBoI5BsdLv9T02QFMWi0xudMjCYUKVQaXchUqxE+NPyrhw9hGuXBjDs3FfdB8L+aK0pKQ7Sti6cxCfHd+MHR/0ondZDIkUdcA02YoRgBS6sBXSV6aOaF1F+wDljsLgIfwuIfBoh4HY37XDdmy2a6MAUDtO5U12/5uCTO3cz18MWBPg0bCYAtFhNeG2eV7XRls2Nabje+KI+Uk4vgb71Uoc83PA1atTGDl7D9euPsSz52X41TRiAgaUMbQqhaOfb8KJLzdi9VoXHZ3cR9QNnQ8o52QDibZZ9E87Qd2bPMD39J43fnaLtlrrDavDZAuCtlGw0Z2BimhvVdJ48SyG61de4eypx7h5I4uZ6Q7AX4aqk0JZJq0V4HlzSKdmsHqdg8PHhnH4s9VYsTqGdKaIZIKMLCZkxnEywTOgjE5UtsCj5Sc1S7ze0wIv8bLtnLdW9n8xGxP8vi6xIDhLMfsqOpDPerhz6wVOfXsHly48xLOnZRSzHfD9jOhOVaX1k0+S7K+wIqysR2JNpik5kEawn6p2VtnnjkwPFnHxShGuQ7ajApBkgG3d2Y+jxzbgw72r0LuMLdc+4kkOEplDpcKBHPVspCjwqJXzcG83Kw60y2hQ0FFHmyjjUfyGAVEJpCnTjTpy1DjqEr2jly+AGz9M4wwZ+jdHMfnKByrdAjz6FQbE9CcMLvlelW6gzw+DTAMsiC8y2kOWuST7PAo82jYfvkfbkGRwD8i6Y9tMSXyg684DzjS6+qrYsWsInxzehL0H1mLlqh4dMEPfSC0fA7VSx88GxASJhfGCFCr8DuU4njyaxumTt3Hq5AM8+q2EcrEDVXA4RloYBNJSXtVhMB5ZhGQxB4m4BR/M2NaYDhNiMqIBtwH7ZH2qiFG3kdqCThmpVBlefB6Zzhx27BrAV/9pH/Z9tBbJzqIUh2K+XsNOaRSdRN5TJY25WQdXLj/Bt9/ewk8/TWDyFZmO3XBAtm8cLvu2/SoKpSLcmIK6mrtFBiUZNrV9VuprrGqbBTttbKN7m6yBSnVW1n/FmjgOHd2IL77eiU1be+HE8wGIoFPFCSr6Yjd53/ksMDFWwtWLz3D29F08+m0auXkyOFMC9JbZLkYGsGi0Mikku98mSNEBaArPsfVeHSeF840PiyRUClgSZCZQkEW58hpd3UV8uG81Tny5B/v2r0F3H4t0BB6pBRVNBiX1C2KqhsDjon7yTYBHTTLJIvSrKczNxjAycgunv7+O0cevkM0WkUjEsX37Wnz99Sf46OAmJDP8fnMSPxL45qAi7hspkBkm1mJgQEObK5QWAzwKUmI1qS3jMSVsfw5WYyJ899dnOHPqOi5dvilnbO361fjq66PYvXcVBgYJhhfhxMj2VvBRJ3Fb4FHtko19gmexYGhHK3vXLvBo7Wzttd7EbykIvrB4v0SX+Tf68og/igKPjF+DfUV2ER8d/89MnK+ysJdCLuvi2pVJ/B//+79ibHwU6YyHAwe24fCRXdi6YyW6e9hVMK+AOQt2AfBoBxiplp3izvXDXNrwewuAR3afUF6Dg0ISKBU8vHhWwcjIbVw894sMA0wlM9iwcTW++t3H2L6jB53dQDKVQ7k8q3bYDHHSvRLdR83Ax/9ota5JLRYF81sfhTc7o+r3wgKG2ljpHjB6jxyKxmJkpehhYqyAyxfvYeTMdYw+mUBHZweOHtuPYyRwrMuInSXjkUVmHV5CH6sDTgJdEwHILEhfy4pXxuPiwKOIaojWI303h4tlpAsln3Pw+kUFt29M4Nc7zzDxdFYK7eUi2ZBkPsbhxRNwXMoJVAS8lHjPkltMe3E0EqhN/2r6VEwOJJmQ6fZoLKvF4lQoaWOlT6yNV5KUDmkycYaZdC3XNffGtWGhNmRXh3emyIW5bs3ZMwOpbNcnNR29LLp7fSlMr13Xg4GhJPr6YujqcRFPkDRQICdUu9jNROwofiL3oMFF8E/93msFLC7ltdG1rwcy6wHI+tOxFGCS7z1w8KN36mv+IsBjvQFpBgTW/5z/3WzAwGJgUj2g2Ap8jE4otJ8XfZD1AJu0HNVNsm4MNuo3199Z4FGrsKplYv8QbdcWEan2M7WlphiBg0oartuPmN+J0Yc+zp8dxdWL43j6xEd2npoNDuJs5fLyyHSVsHVHHz4+tA47dvVh2XIgmS4LYCTUf7egzEeZtqaovSZo9k94uO1PQqOjSZR+Fz1c7QA37Tynd7qjG1xssXt435//Tq4vwKOp+AWVYnNlsawmkUdFGDassFIri+yiSiEpQ0wY7M9OAY8eAv/2rz/g9s2neDqRR7GUQcylmHcViVQJq4fTOHRkDY5+vgbD6x1hHcQwD5DxKIG/qfbXx+uLsKn0OUSZs0tfmTcPIBZ+VivgvPWd1TPmGr3afk/qprC9vSrDKYTtFetANuvh/q+zOPv9Y1w4+xQTT9OolJajXO5ElYMfCBxQf6s6Byc2iZ5+sh678eXvtmLvgQw6uyCFBQYxOkhKBzYI8CiC/LQlvC8GHgzsazWylr7yjd/xrs5WK0f4ru41vE7t8yPwGPc6hPE4O+3i159ncPq7e7gw8gjPnlaRz2bgxPqlfbhKIL/RYAc5k/qPQmVG4F5eqzqOUhSQadU+PHNeRWhcJAzIyMuju8fHpm1d+OKr9di5ZwBDK5LIdPpwPGqssl2YWo+04YaxJV9qYaIn+oDyK/O7Fol42Bay4EArc4mDPWRqo+FPx+mXKtJCy8p43GVRg8PQkiiXk8J2vHPLx5+/uYMfro9jYqKEXDYBVDrhuV1Gj5bXJaPMALgGaDNwlZksYyr8QaXf+ipth9a2XJ0wKHpfdKMcWCM6m5yGS3Ygz1ERpcprxNxXSHfmsXZjB/Z/vBYfH9qATZv7kOlk/utLO7YW40jlM8wv85Gq68lkNg0XXVK8GR/N4tR3d3D65GM8fFBGqdCJmNMprE9fQDOee2VyanOy1cYMWUABQ5bsSsu0tCCfSIaaFeEAFrIdqT1Elpo3g87eHLbv7sPXf9iF/R+vQtcyoOyTCqhDwJSrqgwgh/dUSWN2Grhx4zW++dMt/PTjS0xPJlAudsP3O2TYFacgSx7EvSyTJm3bezg0J2x31S0WFrnCxMPGPGwNd+M0fDkB6hxvCv3Li9j/6Wp8/S+7sHV7B7wkPycve9tlpiMxO1eMDIw4ioUkno1WcOncC5wfeYyH96YxP8fiTQa+n0DZJ6DhoiLtmnFJuPSMRtpvDU9Td7hlppHBYgZcBJIFvBedDJ6Il+GXZ1CpvkRHZxYf7luJr36/A/s/WoHufk5L53fKqXabtMCHnxeAxy3BpSj3I2rl2gDJpLhgCwxcd22p8312NaTxdDyPCxfuYmTkJp48foVCroJU0sPmLWvw9dcHsXf/GvT38TnPi6RHlUwcWQ2eIyNl0GBSZrOYr+bndjJ4EPeawhiZ/jLQiJpoaZTLKczPxvDowTTOj9zByZOXMTmZRU9fN/Yf2IkTv9uDrdv60dPrC8O3XJ5HqTQv34NntFSk/aE9pq1VO6gDPMhisawcY9PM823ccv12wKPsqDaYWLV+7B8ZeIx42kBeQougtK86ObcEL+EhJpO/OKU+LjEqbdSTxzn863//Ed+fvCwDnHp64zh0aCeOHN2N9Rt7ke5k4aUAR4YksWAXHUBE42+ARwt6R4kVi4L+WpAwTaNBKzjti+ukkCtU4Tm9ePkMuHThHs58fwf3776QItPQUL8wHo9/uR39Q0BvXwWuN49CYUZkMji8zAIoumd0j2psYG1B9Ozbokj9/mwl0/CuoqUoc/VdXVO8xZIB93byzMXucOnnUweJlCncLMR4HSzEnNzzkhRVltyb/odFSLIdb1wbxZ/+/QpuXL8LApK9fT34/Iu9+Op/3I2Vq+NIJAhYMT5nJ6IC5ozdeSaU8bhwfWruu57xGOyZyJo62iqtzL84fBKcqhkhnWTnHTx9ksf1C2P48YcnePTbFLLzrsRlMRbVeW6kmm4ILqr6WLe0Vkve6pnbicrmZaFAte7tSN1b5ImCojjjKS0OVurax2yXSbgeDSSDFuAPtjgeae+2K2qYmbaAqqus30O6w2xhjG3W8Sz6lkE6SNev78GadZ0YHPKwbDAhusiUQ2KXGWNL6VIR2bPQ12ihUYvper7DBWgEDjbbt/WvrX9dK4CyHnRsB+hs9Rp+9t8V8NgMjFsMeIwms/UAon0AiyW80fe1Ah15vSjwaN9XDzzy51bTbinAY/jZITVa9Ry0jUn1pCzjka1Jql3luQn4pPVXUnDcZXAM8HhhZAxXLoxj7BGBx5RQpXXISx6OO4/lq+LY9kE/9uxdia07ejCwvAovWRLmFEGlUmkO1UoJ8Tgp4hSY1YqgBs2q3RcyMZsxpJrRmSMBRxutze/CoSzmcOTbRFq+23n93+pr6ASUDKPJWQAuWHYd2+vYVlhh+y3gkT5f7UC1TLZLEtm5GO7+XMap7+7hxvWnePWqgtk5OtOMJJxSgYtnsXKNhy9ObMRnn6/CmvUcYEAnmQWq9cCjAdSDQxlWeZppKi02kKjZ2kfPqDq0hXuzneDiXew51eBvzVYQVjAnxonGM1sCPfiif6ct7xPjRVy/+gLnz4zi1g3qrZB1tAIVPi8nKdpojkvwIA9Up5BMz2DtBhdHPl+PI8eo/wek01UJZqjlykqcMEIkGKdAsjKrBSiTe2mj0t/GxrdrvJgNb+NSC55hvbN9F8+q4X0sELzn8Bi20HZhbsbF3Z+zOH3qMS6dG8Wz8Rhy2U64AjyS0cZEt9mzr8JnICK/V701216tYjcKPLKV0RX2G8EzBi7KSve8LHp6q9i8vRNHj68UUGn5cg/pTl8qsYhlRaOQwZJMlQ/uoz5otSNvCHSZc9IUeGyQ6ASLpkUmVpN5526cyaEOLyGDTwpRUhAhez9jGEwxjI8BIyOjOHfmNzx6lEV2Po1KuQNAB1yHfysbpUJQjrvUDpRp4G4U+OL/GRagARh4R64BHvWcKbgr4adIiNBAkumYR8zNwo9NorN7DmvWp7Bj9yB271+FzVt7MTDoIZEkcFRGuUw2qWn5FnVzPhtdDPlYghx+WliduVltJf/+5C84fXIUDx9UUSp2wXEJ4pGJl4DnEozlNQhkapuSAmIWeNSpmVZuxXBHayJnewZkyrlMrM4ihlm48Wn0Livggz39+OpftmPP/h509gGV6pzYAwJIugv4BbhnGSto4enHm3P47pu7+PHHV5h6zcEt3fDLBB4zyuwxW1jvjtew4E14mmriI1kcC6yGr5F3cTiLR1Arh5g3Bzc+hf6hIj76dAW++sMObN4Wh5ckUETgsSAMEF1ssorJMlKG0cRoFVfOTeHcmcf47T61QjnZmsBjChVhUlG2IAaHE7Bl8rh5cJHWRontTCeARjlexIcq80RYr2S/+kUkPB9+ZQZVvERX9xz27h+Sws++A8vQ3V+Fm1AtNxWl1+FFFuy0hZ/meFTIpFk4vXZh0h+udwhG1ACPAopryx/Bx7HxMi5euIdzI7cx+vg18vmyAHZbtqzCV1/tx4f7VqC/n4+NWpUFaYln8ZtAMUVYRUM1Ajy2sucL7HTNcBlj9wRQ1umvlHthMkyd6eycg8cP5zFy5h6++/aqaHmWqxWsWNUnAOmRz9Zi1Ro9ow4HqjkF0Qr1/TLKRf5N+Ye4tgbWA48LmEO1iWDdTm3HZRktTMbLrZ7RYpeyxfvWMcRiV/mb/L1l/Bh/U6NrK4CGaufGkx6KRRbRCOR0IRbrQKno4eXzEi6ff4r/9n9extjoFDzPR19/HEcOf4Cjn2/Dhs3d0gpJwJ+MZAVwGO/YyecWeCQzzbBtazQV24iDZAhVtDVU/Tm7IgolWsNuvH7h4PLFUZw59Qt+ufMMuWwFqXQca9f34cuvd+Hz4yvR0+9IccL3Z4WtznyrUjOQwwCP0t1i9+Z/AI/1+zqav7UT4zc6F0t+nxSx2L7LzkDtPlBs0EMinoYfY0EsJjlWbt7B49+yOPnNTVwYuSMaxNVKDIPL+/DlHw7g+B82YIg2LE5WPvcp43Qy50rS8UKJl0ChZ0FsaW2NkWiJMh6bAI+WvETgUWwtC+a+3ufoowLOnfoNP14fx8MH08jP08d2IYYuowXJAqPGrVUSrHzVRdY4Qm25zhZglZeMSo3LiFuojFQUaFuYpzlyttT7hmGmHZJa++SsxMuCgXaWZ1NX1AtC3bo4Uvocan5mzpowHTnngjGtxuHxZA7LBlwFHjd2Ye26DAZWuBhY7iGZVI1OIXuQ6BEdnGZBVmP/Qt+5dOCxFajYKPdtBFLWg4/1Z6Ke6LHYZ/7NA49nT59pOfRlsYS1/vdvCzy2Ah0bGbTFgEdhL0QYj3xg8t8S5ttKumEp1NPDLbAXST6UbcLAW5FzOz1UgSBXkgXHIeOxC2OPfVw8N4arFycw/qiK3Dzb1tLaXuTTic8h2VEQjcdtOwewb/9KbN7Wgb7BqgRuqXQeFX8WlXIeHidti5XUfAAAIABJREFU0k6Ins9CZ2yToYUAUu1kazEhTWjwrYCD9wYq1J2wxUDnNw3e7HWX7NDe9AMZ+ohmR5AFm4Q4otTLpFsmcWpyS1ZBpZRGuZBAdtbBw/sFnB95ggsjT/DiOclQnSgUPSCWFHo9kz8yaVasieGLE+tx9NhKDK9zkEqTQaOMKwVO9CZCH2nBjaUAj5GxY2+gV/Om697MnizlsbQDPFr9KcUdGHSwPZOMD7Y2uLhzaxpnTj/BlYsTGHtURSG3DK6zHH6M4BaTaDo4JlsEkefgOJPoHShgz74BnPh6E3Z8kJCWI07mZeWfSTtbsxV4VO0jCzyKcLuZZr+U79nua5sVmFq9fzFHJ6DWW7bXNP38BsCj43BoSKcwHu/9ksfZU2O4fOEpno07yM53wnP6hUnkG+BRLXw0mrEwjU6PDQtL9i7UvgsY5KvuHLUNXZFNyAsbzIvn0NsPbNnRgUOfLcf23T0YXO4glSFzgmy8rIhfixaeaePXuwhBDP00bXWUf7O32EDEPlyf4EXmRxZts9VbhUzZqlkuEfisIhnn5Gq26VK/kLqOaRRyDsZHfdy4wRbre/j51hRmZshi6Ua12ingpOghmUDQasTKmYyupujwmPpK8DdBO/sq5alp+m6CZBsUC+DG9aK9LIlPhDuDVMc81m1KYueeQezcNYBNW7sxsDyBZJrJAL9TAT71M+Ur60RmrqwUBQWA4TkmuJOC63QjPwdMPAVOn3yA778bw2/3fZRKFJDvQrWqTDzHpeagGRwTTJdWNl/YHmpJIAR9wmnpmjSrmqK0jst/shWckhczAuAtGyxhz/4BnPj9ZuzckxTgsUpmoRQeytrWL/8jEEfwN4k5Ao83stIe/uOPk5h8lUQx341KmcB72gCPJtmSVuSA+xPaezMrye4fm0JEzbhZRr13l3t/Ho47Czc5jeUrSwI8fvn7Ldi41YGX4FrnRQ9NJAtEnoJt7QmxlxyiNzFWxdXz0wZ4nBfgsVLpVOCRYBalaSzjkaC+b8FSTTJkv2iF1xRi+HtqIuqeUtBRB6Fw7XwWZz0CkDOIOa/R3TuHffuX48vfbcLe/X3o7GUxgAUDFuOUaRfoc0rnigUS7Oo0YC0F9qPV72qtmC02KMMxHPKnzD8FHSsEHsequHjhAUZG7mD0ySSK+QrSKQ+bN6/Al19+iD0fDmLZAMktJcS8ogz/0WFMnCyuwKNNcpr52kb22a5xwCQ151JfyyKG6jzKGamkDPCYx8iZRzj57Q/IZmOYncvJ4J6PP92OP/ynndj9IacFc5K4Ar2ey3sta/GG6yBtdrxbnjXLeLRtt9ZS22nCDaobQav24h6vZuCEXGrh9aLMmsZXtMDj4p/3d/WKaCeAAfzVZlvNYWVPCbVCik0OKj5zFzKykiIDcfvHSfzr/3MNF0ceCTue4GLfgIsjR3fgyGebsGFzBzo6edZycD0L4ij7yKAlRt9RgUcFJCOAc01XjvGW1t2ZgFYLLYFVM7bfQTzeofFytQOTL2JSOD598i5u3ZzA/FxVhsXRV398eAP++L/sFsCcElj0636VYBSlMijZQWtkhlTQ1xjgsZYhFQFm6vVhxTc02sfvcrf8dRiPtBOtitvtxP2tcrN23q+GT1nzAR4gtUP6Ug+elxZZGU5dd6qudMWcO/MQp/78Ix7ce4lKiX7FQV9/Gv/5j4dw/OsVGFrNVl1emPaJZAISBdhyHdX91NgtLChH8ynm6laqoK5VP8oiNa5EBhwGwKNptZ53MfaohHPfP8aNq+N49NsscnP0sd0AgUeJzfgZnHKtw2kco5UaFh9pY9WWyj42MyvEdwrwaIbSNN2KGuNIxKeu3uS00Yi6Ph5tIEpR06lprUptYUmPiO0yUT9vRvYFvkIZ8uws4/cqIJEqYHC5iw2berBuE9utU1guwKODZJIdNIxRODTKdJZZhr1BPVWSyEIq+j0aAYOtfGuz19dfyy5x/eujBcNm+70eeGx1n/zd3yXw2Ixx1ujnSwEe698fNVj1AMNiAKR9b32rdfQ60dfUG8jFkm8b4AbJREBhNlP4LPAoCbdqipDxyODMjTGjIPBYkWoggUeCFZyA65c6RMdBxIurOVRjM0hlChhamcC2nf3Y9eFybN3ehf7lQCpNxD4rWmIcG88Ak0msaTaKjqAye9omP+Hwm3p70uzZypGPAAeNnEn9a96l24xe610CGO/yWkv9vppARotKJoA1CZWwghwGQDqljOyHUj6OqVcOfrufx/UrT3H5whOMj1aRy2UkgaYmVDVGMWzy4Ofhxaewaq2Dz75Yi6Ofr8DwWgIfBDuyAmxpK5ahkgfBz5sCj1FWSuvVqA8mGhnUdp7NOwEeWdxrGfeZinmVrRgarIjGmrSjuph+BVy59BLfn3yEWzcnMf2aAMUAnFifCJfT8Zc5+pdsIWHQcYDBFBLpWQyv93DsxHocPjqIFSvJRgU8U4Uje0UmxIrOo0oqEMSUARAsmLwngkU7677YXm87IFzsQu38Xp5dNNlnVZfJTwdmp1zc/aWIkdPjuHz+mQEeOxBz+lWXrK71JLCdBjrT1lkdIGSHWWjiowGbcgcVMOMEXbb4OhZ4TOTQt6yKLTs78OkRAo8Ex3SyHhmPjsszqGw2BS5NjFP3XKOar7ZVN2gHibI/Gq5VLeiogbB+JervkU3NIJSMfGEwVajVRvDKw8R4GT/dnMalS+O4dfM5XjzjhN0eAAxsCewmFbyz1wwiNA1GwzPV4HCJ4bPBowElyQI0N6daxVwQglwlAexlXWMziCfnsHLYw/5PhrFr7wDWrU9jaCWZpIyA2ZJNth0HWFD8Xdt6dGhK2A6kwKMne8BxepCbA549Bc6ceoSTf36C+/crKJd64Loc09whk09dN4VyWVmDmsoa7d0I4zEs4NiQ1SQb8hh04SVQJ8GAgDMKwsJzvEkMLC/jwwODOP67jdi2y0FXHzvACDoqMCNSKiw4EMSr0sYo8HjjhxxOnfoNN29M4vXLFErFHlQqHTJRluxIAuIy5CWwc7XFRgG665gZ9naD2+Yel9tnexL1ELOIObPwUtMYWl3Gx4eGcOJ3BBIAL8kdq8CvDp5QsNQRBp+LUgF4OlbFlQszuHD2MR7cy2Juhm3FXQHwSPZFWd5HUIuAlD3f4Ux2BbiNhpaAlCy6WaYcmQ/KgIC06XOgUwlVs9a9ffPY/xGLPhuwZ18vOnsoU5OXYl3AtDOMSU3KDOs2uI9m4KKC+7V/GhWCTWJm1920WmsMZQbLEHiskAGawNgYcPHCowB4LBV8AR63bB7C8eO7sefDZegf4H4pw/GKMrSKrEcCj9xnCsK210Lc2P7roAO16xGJHmmLJvjCZDiJ+TkXDx8UcXFkHN99exOzszHkcj6KpRxWrenCkaMbcPTzYWza3CmgDoHeTIqa1Jzebqyv+Fj+0QFrMoDKnJ1Q88tOu27kuBs9g2aOZOGzaXedaq+4lM9sx6n9lV8T+FS7l0VXxhQRuPcNSMwn5cSQyxfQ0dGDKpLI5zzRbB19nMPpUw/x5//vBzx/WkVnxzIA8xgciuPoZ1vx6dG1WL8xjc4uXjtv2lZp6yz7yA7OJDhIAIU3VU+sMIWgBmSLICYICpNq93QPx5BIdqFUZMEjjamXMfz4wzS+P3lf2GMzU7QzjCPy2LStF1/94QMc+HgZVq520dFVEU1KMurJ4w7aMIWIov/oz3juGhRcFxRKoz7ifT339wU81sdei9//28aXbxRbUlqm6pnCn7RloGqGtXDPchI0p5lTcuXH65P47k938NMP45ieJChOcDKGzu4Y/vi/HcXxrwawYjULbLSEBiwXokDRMB7DAqcSFkxcV8OCNQVLOV6Nno1Ki1jpFgEvDQteulEM43HscRkXz07IgNqHpnOgWu5GFZ1yFiW+lfkSvAmVLlESiy3kGV1ECzwKCG46N2r8mLUDje1tCA3QdquvkLxSmJP2++vfYikjWIJ8ewteBgEHbb4tLulnS3eD/FuU8WhLYurvRR/WSKUI8JgsYGC5i42be7F+YyeG16exYkUMywR41InXMgiShUarpx8wlhXa1Pjfdm6Yeoj5Uo1AwvoT0AqobHRaGrEXGwGL0ff+wwGPI2fOBt8vmuQ3rY5GNlUj8K4ZUNDOtRu9txUAqUHcwuy8HvSwg29swNHqXhZ+J3uU7PAcc1hMhVBBeuqJJKSFiLpZAjz6HQI8XrmgwOOoAI+dAjyy3Vpa+1A2Au7zAhYNDHnYtmMZ9h1Yha07M6JdkEgRfOThIYikB0gnNFlEK6pFGXGCDbRR7FLpd6xdt3acRTuvWdwtNX9Fs+uHwUT7V3/f97ronQTtH5IZm5er0dYki4GWHWjCNjRqPcUxN+3gwd0Crl5+jutXRvHotywK+V6UyhyW0YFKRSd7KitlBl5iCmvXe/jsCw4yUeAxnaaT5GAZMuo0uNMAyd6H/bs2qGsMNute0VRBnWU71dtGIPaia9bgBfY6zZ5nO0FKO4xHDUK1tYwJLqfGEojIzsdw/24J586M49J5Vh2LKOQIVvRLqy9ilE6gXplOqhZhcgmsqY82Le2i+w704+s/bMXW7XF09gDJhC9DgYS5ReYQtN1aviOvVSHDLhyE8ibr1ug97+NMtLP+b3//C6daC+PRt8BjCSPfP8Wl8xOYEMYj9R/7tZWRdtbs+yjIYu1fYApFZ0qnAyvop0mxAo+q+Vct6xlSgGwOXmJegMetOzvxyZFBBR4HY0h3VgV4jDls61T9PtUh1LMkbS7yJ1Iptuwua5dbMh7tilo7btcntOkqzq0VZUoHUO+I7D8CccUcxfZ93P5pFpcujuLmjy9kuEw+14EYumUKNIeuSMuvtNvZ69YHp7aA0QiICZ+63KVIEGpSKQMYxW8yiDQaSsjCceaRTGUxuCKGDz5cjk8OD2PDlgyWDcREI9WNs1hXQrlMnb6CtGiT8Sht2xZ4NECkxgY8zwZ4nFXg8fSpR/juz49x/x6Bx154HgfVZFBhwZDAo7TWmedMMEru3a5zNFlQQDrsPrBRs1pKsZYy+EPBsJgzhcGhCvZ+NIAvvtqALTuB7n4gnmaSSwY0GdPaeq5DgVIy1VparW/kcfK73/DjD5N4/SolgCnZ72Q8inC+DLJh0cQCjOZ5REjqwX6P1pwiBzMI+gk8OhSqV+AxkZrGyjUVHDw8hONfb8D6TYxJ+LUJPHKIiLo3mdAsBdUQeLx6cT4AHmeFSUvgMa2t1o4DXWpPkyeRstE+FLGjPGemOBD6TL6W340Jm7ZZK/Co/xC8JsjreZPoXUbgcRlOfL0eu/f2oqub4Ky2zElbsklgahlWkfO4AFyMWrH2GY8mDQsGENjYy+HkXQKPZQ4mU+DxwoUnOHfuZ4w9mUKx4COTcrBl83J88cVu7NnTj2WDFnjk4J8QeNRkzIr714KPS7H5dgqvjUs0IdMBDVJgo+7YnIvf7pdwceQZvvv2Nl4+p8VUiQLHy2HTpk58cWIzDh1eg8GhquiFZjKGNUStQJ8+0jBoTNEh7BziGus+CJPSRolw/fq3iilrf9fIX7XnwxbmGW/v1/7KV6jRPraxC78nCx98DrT/jgwxzOWKSKe6UakmpQV0YryCq5ee4eS3v+CX2y9RzGWQSKTFhq8aTuGzY5vxyeFVWL8xic4u6vYqcKP+0JzbYHCNiYcDFnwELK5hPNbvBctWMjvKOHMNtx0kEp0olxIolZKYfh3DrZvz+P67B/jh6jhev6rAr3D6dRn9yxzs3jskjO6duzrQt4wyJSqFQ2aVSDkYWQYBHoOJ8hYwr7uvgPGotirw9e+V9fi+gMeFuWJ017ayL0vJ2xq9tr1zaZfXgSvAI2M4pjzKkPerlEBLsvQqBbH794v47ptfcOXCKF48LYtcAONt1y2hf8DFH//XT3Hsq36sWGWBR7LllO1IwJydigshB65RdC9ox0UYN0WldezPzd4Q3UQFyoXx6BMk5dDKlJyzsSckL73E9UtP8dv9WS3glehH2WnFLkt2WOhgMLWdHDpD32JzNc1LxGfa8x4N58yXMXdQm3TYCnYYThjvKxUqY6dVm17xCFN6DfTMNZbRfNFUY+0VpMvA6i0auNGsmZVd0XidPzTxOItswt400lTSal0Q+Z1NAjx2YHgDgUdg2RALDwW4bl5isHCIJ8+ygp56Ms3+jgKPTViPrcDBZr9r5W+i7/kP4LGJvl4jAKAR8NhouEz9e5uBhfXAYzPQMWqkmoGf3FKBUHwbw2U0UWkGxinoIsBNkJRaY6IGjq0zFWmh5jAKijdlMPakjMsXxsVBjz2KITevjMdKmQZD24bIevRlEMg8EqkihlYl8MGuAew/OIQt21Po6Y8JSMFqPidei4ZcYEjMoTTt31Z/spGj0++m99xIt69+resPzFIC2DcJp1qBjvZ67Tqi932vi38/ZWnYFupg3cXMGbaDOAlPdMUKRU4F9ZDNunj8kKDjS1y99BQPH8xjfi6JcqVXEja2PYpTEQycid8k4skprNvo4bPPh3Hk85VYM+wgnakDHgN3EQ2QLIAYASGNwa1dv1AQ39LyG1fwwlWpP8ftPrdW69rqmS5+/ZBt1vgzyC7UwRfCfOMkxGIcCS+BZxMxXDj3GiOnR6Xd+vVLilP3won1wKH+nWPZOiq8rGAPk2Ce0xlUY8+wdj3w+3/ZiYOHejG00kUmXYUXJ7OoKANmyN5S1pe2dAbJWS1Stvi2a/GK93kmFl//t7p1U5GMRkuOTCKOVTsxM+Xi/i8EHidwUYDHmLRaOy6BR5W/UNKRRkV6lWgwbYIiAR7tQA4FHQPGI9lrvA6JYAI88nxRt4/AYwVbP+jEpwI8stU6hlQHny+BG2U8kpGlwKPl0dUGqcrisuwuG+XZ5CuShNUso/0ONnAKv5OyxKijyH3I6cxxlMuODCPxSwm8eFbFz7fmceXSBG78MIHxMQ6e6ZEpz2SSxsj2lbYf28JmVs0GqVY/wgK6i7TY2+UXzWWZYK1lN5EbkOIIZSFmhek4OBTDzt0D+PjIWmzf0YX+wRgyHYDrVURbqSKTr7U92RWNOxPkG1BXA2zVYY45BE1Sclap8RgCj09w/14ZpVIPPJcsHk6Ipm4uJ2Ab4NHoe4rLjzBqZCeZNsFgNIvVcZIvaoBH2TM+XBGkp2bYFAZX+Nh3YADHvlyHzTuAbhYW0/xGTGgYVKumqDLlObkyCjw+wo3rr6XVulzuMzpPSVHJJOgjxVWpRUZiGG65uqNnhrk3rB3pO22rdRYwwOOqYR+fHBnCsS/XY/1G3jMXQYfLCCtblowJTwg8Sqv1pRzOn32CB3ezIPBYKXfLoBIO8gmBR+4EY3eDVM0Cj/oslPnN/yMr2UgkCEvOtGVKFwhZxSVUyjNw3Un0DWSx/2A/jn+9Hnv2cmqtb1p+tRgnIvXCgoi2dhrtbFmHZuBWg+m1DdlYtt5onwf9hD1H6mvIECXjkcDj6Chw4eIozo38LFp5FnjcumkQX3yxK2A8uvEi4JUEqPZZhKa8h2E81icvS7b5QXeGfkf+IwULOa06BCc37+HhA7b/vcDJb3/GxFM+o4xoIhdL0+jvL+Ojg2tw9NgGGUTU019FksVzLy9DFamRJj5S0GplO2uRR0FzZajbRL5uwnGwl5cCPNbG9JrLLgQz378Pe1sf+K7fb6fx6nV10rT6wgB0lFiI4JwCGjzjhaKL1y+BWzemceq733Dt8jhyswT3Uqj6ZaQyRaxem8TRzzfg06MrsX5jQhiPHBhGaQYFH02LfWTImhYU+HDqinJ1wKPd07XAjtW0i/pEDqBLC/BYLCYxMxnD7dtZnP7uN1y/Mo5XL6sC+ntxTmHPS7HrCO/5yEqs3ZCSe44nKOXBQTg8b0o4Eb8icita1LNt17VPx7Lg7N6zgcf7AgdNfNNARuDtd000Vqq92mKgo331YmerFUlhsffaz5A26wq1vzmgxUxMFjZ9EjFqsJeAVy+B7797gm//dEsAvUKW3R98Ddl081i5JoH/6b/ux9ET/VhJ4JFbnvbJsB3pLyoGeKy3Kgof1up+LpyYXBezmQKnvpfFTpWGEZ1/2tq5GMaf+Lh2eRrXL03g/l0Cj5R+ssAjB7OxfZpT42lT6R+V1KR5Jo+zLdAZBqZ0ZFhQUtusgwgzEseJW6+TT9LvbDsStNOBZ8KcBAO2GjgvuJaNZ22gYJ287Sri3/bs0wTpfduYUZ9vBTEBKS3j0fgMh8Bj0QCPPVi/qUvO7oqVVWE8JpJ5AR4ZFygZRGVZAqkEC/gGixD6hfp9x/9uxmys3+eN3lt/DpuBjlHyT6PPa3Xt6O/+5lutLeOxFTjYCABs9rN60CG64O38rhX4KOeoJvnRQTPRB2/fz7/tcBnLeIw+1OYgYz0AWaeRKJORrOPRir2I2EOBR7axuU6vDAcZf1zGpQtPceXyM4w9hDBxqpVOeY3PRFfSDKL3Bfg+tYeySHUUMLTCkQmph46uxIbNKXR0xpBMkiXF9jK+jofIGjpj7GpEbDWBiGYXSwUebYDWDCR+e4fW+gpLDprbvKH3dd0FH08QQ2jvTDeMPoy07inwKBNAqwl48QyKBe4N4PHjAq5cfo7LF59Ke9rsTBqlUgcQ6xIGkoiyOwSsmXRl4VdfI5lSxiPbm45+vhLDww6SAjyaVms75KEmOTIGtkE1OXpG9Dvp+Yrq6Ni2rmZLXr/GzYKHRkWKZgb6rZ6btJq32iDq6vTZxBFzUigW2Gfh4Zc7RXz7zWNh040/JiusB/B7RRtOtWPCupkyabQYwMmNnHBdqkygq2cKh46uxvGv1mLbzg709DgiXO0mVK/Ep+QCBwW5DCIUSODuUdm/ljfe5q7/e39ZPeORSXFSdHRnpjlt3DAezz3DUwM8ut4yw3i0YKK2zYZ72oRRklDw+obxKD+2wKOCEsJ3JANEgEe+mixV6vYp8Ljtg058cnQQO3Z3C3CW7rCMxyjwyPYRHfBCBqaeCU1ktBoc7kE9cNEErH4P2LDXJo/2vw1QKJdWoXUG4lwrSjTE/DhmZ2L49U4Wl86TUT2B0cclFPM9iLn9qJRU8kEGlrCKLu07ykGTu4v4Xr0j23q2MLmv3XEmtCVAJINkFGCr+HlUOXyFeoLeDLr7iti2sw+fHlmLjz5djsFBIJ6qitaSvNYkqgJ4OSUBIlEh+KLaTTKJ3rTR8FZFB1fYDr3Sak2NxzOnHuO7b8l4LMmQFtfrhU89SwM86ne27T1Gq7Gmdc4UGKxNlIWxXRDRGjoZGBU4HJjjz8LzZgR43CvA41ps3g50kfGYLMmAIya2rOZLqzVtLrX/AuCxgFPfPcaNH17j9UsCeP3StkxGL+0P7YXnKSgXsiw0QqjXvpdW9wZKLOE7qaHJjU6NUmU8rlrr45PDQ/j8xDqs2wCkO1nU5RAGTqq1JopsE7Zax1HKAxPjVVy7lMO5s6N48Ct9GdvYlfHI1mr2yFPXSrStCCjWMB51/bkWEscIsEjbyO9oWoJlzTkgRkEMMl8p/l8pkfE4jb5l89h3kIzHtdi9t0tarV0pGJguACnekglhARd97qGvWgrw2ApQYKumtnWKjzHnnIUMp5oQpm25So1HMh7HMHLuDsaeTKNUKAvjcetmCzwOqMajlwdc+gwOYqKPqCAmEzvttNJaW9G+37TvV5tii2CaXCrwSH1ODjd49FsJIydf4uR3d/HsaQzlkk5XJ3s/mZjF8No49n20Ch8fWoMt21LIdFbgxYtIJRyUKwXRKdcivmWiGOYLYyZhV1r7V6sBFtqUJQCPEV5ys9iiPe/4D+iHTWFJCjXCMrYgAM+yxqea37hIJDtQLsYwM1PFnVtzOCvD3MYw/oScqz55bpVKHh2dRSxfRRBvnclfkujqpj1hIdYOleHnEAQwgLOWF9TtBcvcPEZdsA/qWq0VeCEZhEUagqIJzEzFcOd2Ft8TeLw6gdcvY/BLGSQTHCyWRTw1i41bUvj8xBbsPziI1WviSGe4JpQtMmC5ud8o8KhMt7rz/0/EeGx0dqJYQrvA4dudTQWsqmUOeU1qm7UUsxjP8B8H05NV3PppDv/9/7qKm9dfoJjrRbXSDfgE1kuiK8326v/yX/fi6BeG8RinB2WubeUBDOOReqdBAUMdoHbVWDDaQnl2wnSU8VjXnWLydum0JvBoGI/Saj0Xw9MnPq5fmRPy0oO7s5iZom53CDxqG7PtbuHn6fdV4ouJZcXPseXEnDFpQw87NALg0fQCmIi05pEEg2OCToSwxdpmPUyy7PGNPnfuhwUzeGw+GmEBS4E3AjyGv6JEj06z1gKJgog6XKYog2Q2bunBxs1dWLs+iaFVwMCgAo+OtFqTuUwA2egJU5pHYgferWVNa+TUClxsB3yUqNjqR9Ylnc1AQ3vdxQpiza4b/Uz70PZ/dKA9t9bmq2JT0/Pv1AOeOzsSfHQjMFH3tSYW9X9Hf2b/vRmY0Oi90e9sAcPo+1vdTz2IWL/RLfDIv+uHy9if1YMsC4O0+sEsDPQMUi9GRunRMbZbIoEy22CrKXixXgnAqc/A9swrF59j9GEV83PUblAaNUWamTDJoaXOjU/hWiaqs0hlslixGjj46TAOfLwCw+tS6OuPIZmgpg+npVpHaJ1eFHwMDWCYvEYZ1HaYycJkcbFnVP+829yzbb+s/SC57Us23NvtvTtSoWnvDZFXGUAgRieg8LK24ZpZolVP9bBYjYslkc0Co09KuHL5KS6cf4L7d+cxO9MhzBZWa904WUhMoAlksijMiZY5uO40kslJrF4DfH7cDJch8Jimo+RgC7YFRIOi1tVkNWCqFaUtltYF1bZaLwi0FlmfvzrwaBhgLW9TBiTQWTOBSqJUTGFq0sGFc8/w/XePcPunLGYmu+CX+4Vt5Lkd8OJsleOkTjKOmDRp5KzrUwJ8Aoqv4Hjj2LDZlRbLTw+vxOrVSRkyE08yaeaTnx0PAAAgAElEQVRADQM8egwGXB1UE7TGv1Nzv+Sd/LfxhnrgkfuR08Z7MCvAYxFnv3+Ki+cm8HTM0anW3kAd8GiTGj2FVktMWVN2sibbQkzSa4MbAR7ZuhKTuEUAjhgHa5DxOIf+gQq27erEQQEeOwV4zIjGow6XkaBV2kAtk4Si55ZtbO02P5P3YIW1bQZmQ8L6PWCDJZuAW9jIXMOA6JzU6HgJScCKBRfzszE8fljE1YvPcPH8KH67W8D8HCeAL4fj9srgGWWImsFrYgJVMytaENTzbEC2WqyrwXbh61RnSHQMRSOLrdEM4nXyt+vNobMrjw1bOvDx4bXY99EgNmyKo4tSk5wqGSMjk+fEhrjaDizJa1kHALB11a9Q69EkswyQObGG7eUGeHw2Dpz5Pgo8UuOxB36V8icZeJx+KcAjn7ERNucwOhM1B4GfbR0KGGwcNkc/rrEBWYXU9GSrtbRpVeeQiM9icHkVe/b144sv12LLzpgAj16iAD/mC2NB9UOV8Qg/EQEeizh18gluXJ/E6xfUfiQDnlMtCQbptPF43AwyizwBBR6je4f3ZMHRIEUwVt7y8cxkWWqyuXNIZKaxetjHx4eH8NnxYQEeM11sm2fhi0G9mf4tLV5JYZAUC44Ml7l2KYvzZ8cEeJwR4JETxFmsYfumtodFgUerSxUt1EkyJwP16I8oT6JAuOoC2jYygoq8/xL8Moc+EXjMYt9H/Tj+1Wrs3tuBzh7LVCbwaFs9uR9tu1e4p3UJm4NbNaxS9cg1BaLas2LZHLYDQn0q96vDwWWVJCrVlAKPF0cxcu4XjMlwGQKPMQEeqfH4oRkuU3VzwpKX705zxfv3KdURgqYLi4ftWPHGwKOywLkWCRmMmJ2L49GDEs6feY1T3z4QhnmpyOJoHI7Hc/0ayeQ0Nm5J4/Pjm3D08zWimxdPEFoqCfDIe3YYRzORZNIv9oHvNYCBeD/bXtfI/y0FeLSsbV2DxZK7pitVE0e1s55/B6+JTBEXLXAjyyP2xww/EvCRmuIudYFjePiwiO+/u49zpx/h8QMf+XmyrzsRl2GHOSRSWQwMVfDZiXU4/NkqbNiUQGc3zxv9odUiNVPlg0EydvSYTrE3T8qEn60KcI1arZVNHBMAm7qyCQEfZ6fIeJzHyW8f4Ma155h86aKYz8jka9oxx5lBZ88MDnyyGid+txm79vSip5c2gxI4hqVpdJ+V1KH7U/fpPyfwWE8CUr9ZixW0AzxG875WjK5WJ0pid98RyTNpCZOcPCXt9PPzVTy4W8Sfv7ktw4UmX8URqwxK/ChxoJNDPDWPgRVF/Jf/eS+OHlumjEfG4/QpAjyqRADjlsgA9UDHWv1RtFBiW5t517o/7OAmLXRr67HGDOo/lPFoW60VeBx74uPqxTlcu/wc936dxexUHCUBHjNCXpKUQ4JSzR14XpWxrLEsfaL1dzLxWz5H+kQUDBTGYwgYBoVLO+W+HvsJv05tpCHn1nSfRDottK4eYg22zi6XsbWF4MhrnqmYqO0cMWsjQKOR5rH/HssjnqLGowKPGzZ1Yt3GDJavhAx5FOBRCh6MwXQdJLJlcToo1FmpmLBk2wx8XIyBKABrHTMy+GotQMh64LEVQNnMh9X//O8GeGyHAbgY8GgBvnqD1AxAtA8let2lAo/1w2Ws8WsGPEZ/bxOq+vuo/e/IoYmyG9SUmMEyBJgYRPI0peA51HhMYPQhgccJXL38AqOPHMzNMjBPSfuX79NohOAOjZlfyaNYmoSXyCKVmcPqYQcHDg5j7/4V2Lgphd5etvDxAJH1SMqwrRrWg0t2WmDYqqJrbCsejRkq7T6nZuv1txpqLRnQbDDtr+a7LZhap0Y30LKwkwHpBKWCo4GKrLqAC3HV8KqkUSkCY2O+tD2eOXMfd3+Zxfx8J1BdhoqvU0C5T9w4W1lo0VUTjK338cQ84vFXWD5UwomvN+IIh8sMc6o12RBmsIWjrCptAQ7MoAnqosCG/nv4urA6FmXRtPuMWwUT7V4jcGTmDUt+jo0+qGE12sxxjClDiglWPhfHg/tV/Fn0YF7gySMHxfwyxEDgMSOBeNxjEMBgRBlH4nhMBZxtR/CZvM+i7I+io3MKnxxeiS++2owPPug2+q1VmVJa5uRblOB4OqhKwJOAgdACeLRlxPeqHdT+03p/r1wIPBJMc6rdmDOMxzOnnuL8uXE8HYshl+1B3F0G34pvR2CBMPizmr1mfQ3jyozwMxVVBir2qDgSuygLS9voFXisCvD40eFl2Lm7AwPCeCQQnYNDkMC0lomfMpGWgi0WXDQ6q3JIyYqss80RGY2A/SogpWHbByw3E/Ab0NEVnVKCiEnReMzNxzDK6vnVVzh/lkD6JOZnulEpUTagH9TMlEEfZg+LDqN0DYTJuvW12tZjk4xmmq/RhNFOVmTLjPomJnt+lUzAWSQzc1i7MYlDR9bj0NF1WD0MJDNV0XWkDEGpSPDWBMf8OLZYOwpeVkpleG5cwEcy/6wd1pY4gnFJabWmqPyzMQKPozj53WPcI+OxQOay1XjMCINZg3Njz4PhMnZnR3T0Ah0j/k4BUWGgGZ1GJkKO6A8W4FBGJTGDgcEydn3YL4zHbbtcabUmE4zN1gSnVT9UW6LoI9gmODMF3LxRxOmTT/CDAR6pTcnihwCPBIZ8xgVMtK3UQ9TOV1VaVKIVJuQ2kLdWXZ+fgGUmeZBp4U4BjjeHRHoGq9cSeFyOz75Yg+ENkOfCdncO+ZFBC6JnqQyjSjWOYk6Bx+uXszh/egwP7uZlWnq50o2KAI+uJEvcW9J3T1aVDJjRYl/IdtS11XOjMhRWloCcBQs8ig6bFAiKMkU8nphGX38W+z/qwxcCPGbQ1cPvyANMWQsDWAroaJlemgDaLplWwGPohywAVg9aRi2hMh6VgWJRen5TFjMozcMidApj48BFAo8jv2D08SSKhvG4ZfMATpzYhQ8/XI5+zu4IdCrLVPkQEI+TVrV9XG1ZfVzbll02Ol26PULGowCPwiBjjJvC/KyHB3fLuHx+UoDH0SdVVCu9MpmbiHsMM/CrL9Ddm8PeA0M4/uU27Nnbi/4+IB5nsY0hDDt8CoCAjpEJx4yUggnydijC2wGPQXYdjX4WtD9YTbYmK/W3CDpGY9Cgc6WtJ209mikq8QjS92j7u+xRttmbtk0+d9ftQKkIvH4F6cb50/97B7/emUd+rhflYi/KFYIdjGXy8OKzGFrp4+t/2YIj1Bxf7+hUa9FFVtuvQ1nIfrSgnTSaaj5VUyeJnqtGZ6y2AGdzHGUXUy+P2umqnz47HcOdW1mc/PMD/HDtOWYmqaHbg3KZtocalCyCTQhb6tiX23CYg3E2JNDVpdqwwtIX4FSLFpQ6sAy3+u6ycEBSEDz8BTpXWrGul7Iv6l/bvLLYKh5/m1i9EfAiplNsVDjMJUoNEYtKRrzRpHXcjJA6cllgfKyM82cn8H//t4uYGPfhl5cBlT7EhH3PPZlFMjOPoTVV/A9/3IXPjhnGoxAB7PA3suUZ66sWc71/CFutjc8SO2xjObt3IxOba4BH459F95eAaajxSMbjtStZXLv8Avd+ncPMJKUDOlGpWuAxJhPnNSC0BflQrkJZ5Wa4SpWa2MZHWG3JQGPSfIM622iBQ9uZo4DgwsKPLUZbqcRmxa9wX6jNNcsQ2CQLPPIX2l3EO1BZFSmOBACk2hSCi5xgTeBx/aYeDK/vEH1OYTymFHgU1rI5t0oCMr1pFiQ0epXB04qsQTsgZPTEtAOc1zMXo2BlI1Zjo9dLPBeZKF9/avcd2P82h37Be//ijMdo9dbeTRQotL9vFexEr9EIvLSL2Aj4amTAVEhdDW2zqdbtAI8LTGwjfUsyHqgRKS0+6ijVOatBFocpejhxlCnyDmrx9QHlFB7eo8bjc/xw/TUePwLmZlmBIdONxkUnQHKKrlTAHQZdZRSLsyqI6vHvlxhen8Enh7bhwIFlWL/BQa8EcGWUK/MoVeaRSDKwrcg0TtGpE5vAajjBJ1b3qV/Bu6RRNhOvzJ0vbMVe2MreCpB+k539pg6p/n2NGK46ba5WiyFIwczPF23vlUqptnRpgmLbLY1hlymPFrSIOpaAcG72A5+tB8fjgAOrU6U6+KxKuU6ntKS9mADOjbzA+ZFR/PLzNKZeM1DqRQyd8JFAPM7EhLp/miiSWaeOLwfHmZVWazJSyEb57NgKAatTGerSKNuKCbodRrQghG/Qav0mz/Qv857mrW/qc+23WxiA2b1T4SLKBDvDNvY5DZUBZRVxnvGqJ205Vb8HU1PApZFZfPPNPdy+OYfZ6S5UfQKPPaKVJxNzg8ZGndZb8asoU1fPjcm03UqRwew8XGdKtDgHVxTx5e924LPPl2PNOle1AJOs5OVQrOTErrBVRDUeVb9Lc3E7qTFc6ab2NkiS3mUgWsssWOiVmn1WfbIQuY6i8G1unQbDZapxxJ1uYTze+7mIs6cncH5kHGOjVZQKbEVl+zADSzuV2QLrplgkNtuuq71/hjk2aDOAjBC62DKrvkaKPT6f1ZwAjz19ZXywtw+fHB7A9l0pDK6kJiFbivPg1HJ5hqbFI2BGBCBndH30O4axqilKyb62AZcyJz3HRT5fFg0rnywhDiOi1qiZuOmw9ZiT2WMZZHMuikUX01PAtasECx7ipxuvMT3F4hd1MHvgxroQczgkSbV/RHhb2u8Y/Gl7eGBHg3/TEJS/sVrK1v5KkUWCRqO3GEyJ1gEz1E0i4EYZAi/1CivWVPHJodX47PhGbNrWie4eAnLa/pcvZOX7yb041o5aINPqGoUJni2c6LPlPZAp3oFCzsX4Iw6XGcXJb5/g3v0KiqVeuA7Pc5cMk4KTkOes7zVArgHjzDeVFp0w6QgHuwluHGDGjAP4DCi3QF3mWXiJGQwur+DDff34/Pg6bNmpwCNbhehjAjBXEha1RZVKArPTwI8/FnDqz49x4/oUJl+lBSymJqWwIxy2ZxlB/SA+0f1ci2Gb9quaE2cZEKZlXopTKvrOwVfc36nMLFat8fHxoUF8fnxYgMdUB3N1HRYh7FXRs/TgOCzaeCjYVusLWZwbGRfgkbIhCjxygI9lPDKNpD9VHUGC7nadw+nzOuEyGA69YMK6ATN8DuHjIJ9ZxOOz6O2dx4GDA/ji6zXY9WEKPX3/P3vvoSTVlW2Ljm3SlndQmMIbSSCEhBFWElKru++NOBG3z3v3nH97EfcLbsQ979g28sIICZBAHuG9K+8zc5sXY8619t6ZlVlVoKKNXlcHjYC0e6+15pxjjjkGPyTXnhYhOuZpmI+G7ZVN5JsxdTSOZPdsI+PY/lvjY+zomy3i+WeCeQRHiqgFedx/ADF6On2SGo+TqFZDlIrA9u39ePOtXdizR4FHzwukWSUNjYS5acfGTJPgWYAy+ciGsWFHwl3KNagJDtlDzFvYwLh5PcDZk2P4+P1rePSQDfduaaISHw7CaTjeJIolAu1V7D+4Du/86kVs2+YLg1nyETrYe4GwmWX0mk030WONEXFtSPPDMlyaxZa0gd46n0zP9GdpnDYPTIsBzMsMZSvyMF0/mWwg0/hOP2O6hs26a3Bb5r6dn59HR0cXqpUaghpjii/sRZNtijGHE5cxPgZc+ynGv//LRZz97Bbm5zrheQOYm9NpAd6/IJhGjqP2G3288+vNOHKsH0MbPZTbI3heVSQlZO+53H9cw7ZRYmShpCmf+V4t5EbSQtw220xTIplsYSwkqK/gYxwUMDaiJoGffExdyocYeZJTrW7q+8p7ziEIH6OtYx5DG3N44+3NOP7meqxeB5RKGhPZLCNzl3VBrUbpD2Xwp9fZMNtW5B4/7Yuk9fBSNdbTsRBbA49P+wlbPd5qKBtIzEwNWbkFTe1FSoTsfhK8qcMsILlOipA9by07q9VYzlTPb0NQy2F0FPjh+0n8r//nU2mGzc22wYkY8ymvoqQQOh+7uQmsWhPhd//zVRx/U7Wlea+Fke1UEJE1x3jucMKAMbsxJ85q5us34VmmRULKatR9pZMpJrnPsER1PNyJqV9ewPysK/rbX34xgS8/f4IrP81hZCSPWtAJ0AAwziGMWGtQDkEnJTjlwjAu+YfHZijX6YwwH/lt1dCF+aJqlcYywalnhpWqUX1fs7cybEXN2C07uf5uNgJ0jcBj/etlzlF+liS9tDmXaUKwGSqkGWVIO1HKMJYa2J1HoTiP/tXA5q3d2Ly9D2vXlzG4Joe+AR+lthocNv+poW9MHnUyQJuZzbAC+3c2F8h+j2b7Jvsajc9pBUI2+/tsPdcMfJRrv4jOZONr/s0wHmV/NFlszwN4bHYwNr5Pq4XPz9kIPGZvuH2dZwEe7TWo+3wLgEcdw7Kdd+3UEfBzDfBYhut0A0EZNwg8fj6Mi1+O4fatGNNTpP6z5Us6eEECdhhmKxbTVQtn4Tp0xR1HjFFs2NiJQ0e24cDBAWzY4KCjMxZRenEuNppFpJlr4WqYAAQepbvPzoDRGBLNFia8Ui420YBcaLDTGCyWCmpLBaOf+/xmr5/ecz0aWx0Q2TXe8nMa4JHMHx2P1uLEKp2RiaJdNTuGb65lou8n3HcBemVskZ+IwCOdqNnRcvJwoWMrDziOdn4EJz+6hss/TmN6qj0pKgk6Ohwh9KgdqnqlBLd8nwUtX3UejjuJYnEcazeEAjweeXMQG0TjUYFHMkA4kqjFoe0qZ775Lw54bCxS0k6jJAISYzk2xLFAzwiG8/poZ83lNQcB4bywHf/wH7dw8pNbuHeXuov9cNEHx2lTkx87im60+hg8ufP4Yp7PYjlElaBJTOBkArEzjFLbpJhGvfXOVux5tVtcP3OlGtzcvIAxQRDo+LYBHsXBrSnwmCAc5mZmALznAjzKqZtJlhp2T8tCt0mh1hR0W/LUaEBRPHgRtXQ7MDVOc5kqTp98KIxHMnBqlR6EUSd8t0PsPQhv1DdyrXlCI/AoLSCTVBr2Bc9OWTjqHEzaIzU5HczAy02hq6eGXXv7EuBx9RqayxhtKLcqrpl2zEMBRK5BBUM1KTX3zo7zJrfWyjXUA49yvjFpilwU8hy5cRDWTBIur8/PqWYd1Ahkg2N6wsH5cxP48MPr+ObiMJ48JsBO0K1XjCHojszGmYb/FDzR7rP5QIZho39MixHrnK3nusYePY8lU5Ikj5NAnrA0Cc5XJBl2nEnU4vtYva6G/YfW4PAbG/DSy93i3EsASbv0DqpVJsw8O/lZtImizTTeE14jbQDYeJYAj0ZgngWoizKqsznRaCXw+KEFHqu8BmR8tklcdh3GZQU5BQxLwEdrhKEAT6JHlo2jBpSyl0s+M02FBOiaRC43gb5VAfa80oM3396E7S/56OqnQzQZFRw7JxvUanZyDfpiODY5AXyTAI9jGBshU0fNxjhGzs9McEivgG2M2vPAajym0gKpUY6uvWSsmf9tDBSkoHbZ/DTA41CMg4cIPG4Q4LFcZgFoC28FHnmdPfNZ5gk8PojxZQI8VhLgMYhKCCLTaOWVlL3Aj8KYqesvBR1tIaIFnN5zZZJYd2tluAZwoio8t4ownEa+oMDjawf6cILA454SOg3wKGPKMiliga1UnzMLIvw84DG7j2yBajUeFWTVPEzzwVqQw4MHMc5R4/EUgccpVKohisUYO7b1480Tu/CyYTz6Lt2jqVdlgEcjYVBXrDQ5j5fMu6gJa1xJbZ4ka5mmQaYY5l4j8HjrRijA44cEHh9Qt7EXYVg2jdYIQTQBYASdXXMYHAxx7Pgm/OrdLRhY5YlRFO+BHbOmxjn3M/MafocwYGGvI/Aqa9SsObX45E5yHujKSs/apcLMov/+1wI62ljcCDyaNVeX09kv1Ax41L2lMjHKFJPxf54IbA6RHeXxTGxHreLg9g3gj7+/JSZ7d+8EqFba4bgdMtIaMMTx5A+mhPFI4PHd32zGkeP9GNrgotxG1qC6sEs9IvIZzRmDIrfAX4uAjlngUdZ11gRNwHM+X4kWPBvjoJQAj59+dBMXDPAY1LrgxGSOU16nhlowgnx+Gp3dFeza04s3396Ivfu6leyRp0N7gJB5NWsrmjsZ1mNi1mEut7Kq6n+W3H8/a22a+Gdq+KXe668PeDTnuzn/Va4oBR5lxcv2Y16tv5IIx/uv7mMIg0AYg8x5qFc9M+Pg6tUp/Nu/XhF5GRpDQkDHNqnBCLSxvvO9Cvz8FFatjfC7//s1HHujrMBjgc0qnlUEGrVBwlqK51PysyCftecEJxFsjrc48KivxZxJ12wWeHxA4PHchHz+K5crBnhsF91/cexmLPXYHDK1O4csIs23ZCrEmUGEKbhOFT415GMFy8XkT8A7K3+gtYsZcDbsSRN/UxlEzQ4zHU3rZp1OpxlAz7yCjSWWManfNYbnOqJpX1/JZMHcNH+UhlSkTGlp0NqRdmcepfYqBtf42Li5C5u29GPt+nasXldAN6XpSsxjmKurvIc2HM3epGyPBfKks6n3IAs86vlomgkt2IU/B3hsBCrtmmoGPC72d3JFG5iqfzPAYyvQ0S6c7LmYfWz2kGsFKGZfoxmQmS7OdBn+JYHHuu/cFHiUE94sVKV/u56LWkimgwKPTkjgMcS5z5/g4oUx3L4NcSgmi4GJHPVH2EGWqUqzcPiSuZyL+bkJ0YUqlQLMzj6An5/H9h29OHpsAw4cXIV1QzmU2iNhPeYLLG45bsPNzM4HNz7BRo4VWcajUsNVMJpJrylms8KuLTocze77s8bIxvWxVIDMvk+rYJkFmuVAbbIJs3+39HvqaBFfSYVsM4xHuXYs8pSpqq+VZTnoJ5b+G/U6qNcXRqpB5jJIqBYZRX7v3anh1Ml7OHv6Ni5/P4GxMa6LfjhODyKCARxtcgle6mG4XOBRzGVK7CYr8Cji86YgtQVzcl1/EcBjdpUszvKTgMmCT0BDK/qvGrByj+ICgmoBI49jnD8/hT/9/iq++2YCkxPtCMMe2de+x6BPgFKfL50qjpiJ/hwDlYJAMnQd0nyBAAr1NscA9wk2bMrj0NH1on+07YUSyh0hvHxVHK4r1XnkclwnlvGYaQ40Ota22oQLis6VYj4uX1ernhXU8EF/NvCoYJMPAvjtAjxe/akiwOPZMw9w97YBHuNnBB6F9Wf1Fo0OjzAeG4BHMUSZQldvDbtfMcDjy0WsGnRQbCfjj8kO958VtTZaZnIYLQY82vtltclMosWOtmkesOPP9ep7ZWG6U9vQI2NXjFvICswJK3d+zhemH5kef/z9jzhz5haGH3syahSTVe12yiiyOJbKmaWC5HWlukn4ReetgTGjd9aMucoQgDJDNAk2xQTjJ4FHcgVDugwGCJ1xBMFj9AxU8drBQRw7sRa79tCYx0O+qKYzbJhwb1HKgN+NwKOMxFlWXgI8Gj0j00jLMh7t6BFjcmXGzwCPt3H1eg3Vajd8pweO0y5JvDi4mgRe9QZ1rCtt1DH5JZinzUILlJkn1UEkGgNCeFwD1AP1x9E3UMPLe3vw5omN2LHLQ3cfR8oJF3L0lEVTCjyKWV3oCfD49aV5w3g0wGPQlTAeFXhUUEtPoEY9Z4Xy9LzT6CSPkf82TMfE5EFBXQqxC/AojMdJrF0f4+DhVcLUHNoEtLUBQUA2t462Lw08VtVcJuxEK+BRzJvsJEZyJZcCHnX9KfBYkwIyDik/QqOiBuCxl0Uk47kFHq2jspFBMbEwTfD106Q/FtzPAlCNjEe9ps2anzJxkjiKZoDHmNqXPu7fV+DxzKkfcXdR4DFS4NFojgmQIw2HTMP1mRiPhnFtv7Ap5i3wiLgkRgxzM2gBPBK8p1GDg1owjTgeR7ltBoXiKHbt7sE//MNebNteRm8/C8IQbo5FYVV1QkUORg0SmKVKYS9jua3AvqeJRc+arTY+b6Xi6Ep8HttIsOszbTTUzyq3TBKSpkoQkrWsYI42xjmhow1aJ6brbwmT4zHOnBrDf/7r97h+tYpqhY0Pdah3PDJeQ5G9COgo709gw6acAI9Hj/djfQI8kvFonOR/BvBoc3ndp+YsM1MKViZAzjqZ8PIXAo8f3hDgcXQ0jyjoQRS2GxmBGLVgAnAm4XhjWDUY49DRdXjn3c3Ysq2Izh6m/RFq4biAqGTf2z3XOB6uMSrzYwfkVuLWt3yN9D2XrnGe5oOsFHDf+j2T3mvmyF3Qbgh5RrjwZJpDm8myTLOGJtQ69trgoISpCU/0SE+fuo1/+9eLGBsuAxENBzuEvU2GfsQuR8y4UYVfmMLg+gj/+D/34cixYj3wKOxyNkwN8CiGdrYhWz8hk+a+jcBjhoFtpLgU6MpM2zQBHu/fpbnMBM5/8RhXf5zHyEgOtYA1iE7ESR3KaReZyCEdUwE7kX10yY6fFRPEnF9FzmczR40rYzGyU/ajgHGGlaka19aYJj1ntdJNtb5FOzqRv7EyOOnvVtcxGdFuYE4KQ9VgKOnKyJzrNg8zMmGiy0jmo9FHlzzVqaLcHmBg0Me69e0Y2tiLtes7MTCYR0cXgWPKedCQl94YRmc8I0eir6nfQ5fewsmypwEe7ffIYhWLkaDsWZb9vf58y2Qfmc+9nPf5mwAem4GHiwGKjcCjRW4XAxXtxfpzAI+JFhVZYg3mMrLAhJHRyBrST7gA8Fwm8JgyHs2otQUezz7BpS/HcOcOR60Z7Gh3T8F7LfgS4NEk274H1CpzwqoplyIEtQkJ6KW2CrZvL+PgobV4dd8g1g4V4edr4hhI0CIImEAQROE+0jEWmosk7BAppOhWx6SXh13qKNf0ezfEiaWu19OEsuz7Lfd5iwGPVlvUjjK2eqyARC3ue/o57LijBWcNi0TOJgUeJakxI/IaaNKuCB8l42Okursc92BDjkAAQWdfusfDTwJ8eWEEf/rDd/jph3HMzHAsgNT5TgEDHLdd9ElE70g6uGpgshzGo2g8llmYUF9OOz2qjZEydZLv+osCHlsVKXafW2SgYZMAACAASURBVGaxHVOyrAlNuDkmiDCH6XEHVy5X8enHt3D2s4d4/NAX199qrUMACo/aMQao0ZilBZImmwpXK+hCOj8TVB2ldp0pVINHaOuYwct7+8UM6NX9fRhYEyNfDEUfKQjnZKSEmpF2xL+ukBDXz2YMkGyS24r1udyd1upxT1PsLcIOWSHgMSeM8TZMjSnweObUQzGXuXM7Eu2+MO6qYzzabqY55RNgTP+cTdqbA48ykkNRbrrJxnM6Qp+bQmcPwaQ+HDxCc5mCAo9tCjy6ZDyKplXGvVUyi2UAj3XVjEmMEmBKNeJ4xoRmDNkXCQYD1BCUdUqozDv4iWPon9zESZoB3CQjrBcO+oShxASc4zqqNUxA3hZyqu+YTpWK6p7pdJuueMKOtMCN7gMZ0U6AR9W1VM0+1Z3N5eZRix6h1D6NvfvW4Nhba7DrlQ4MDHooFGO4Pq9XBa4XCvOmRhawa5JUnt9Go1BNUyzjkVmo7j+7P/RaqOaRAI+zfjJq/SE1Hq8ReOSYuQEeoxxtsOEaLb4EeBSQzpzxwi5LgccUH7MOkWnlpMNfITy6b8csyBV4JOORAN6OXS66+1XLkpq91FXUS8oYw8/dCDzeEnOZsVG6XdtRazUOUuDRNEIkIU8bYnZNaNPJgsEZ4FGKCZsL2BF2rts5BR7bprBuKMaBQ6vxxlsbsWGLMh6jUHWmNVHmlSZjio1UH8J4vB/jK7pan6bG43KBx3TU2u5TuaJicJKeKcp4TNJv0eFy4io8rrFIjXy6MozHXa+U0CnAozJpddxMdeZsHqRNy2zjsv6sTdnA2fOiGfAoV6RBUzkr4aDmF+q8mxfwxgKP58l4PH1ZRq3nKxy1jnXU+sRuvLxnQEatfY9jqxngkU1nYV5lPvuzAI9mTDXR3TI5so5aFxWEinzMEng0o9Y06kgZj20IQ55rBAX4+WbgumPwvBGsHozw+uENOHp0A7buLKGLDLJCKHqVcczmDAtAZf1y1Jd3NxRWaiuw72li0c+Ne/b5f43AY5Pv1hKsbXysVPQIwhpyuZyw5kUwQSQ32MzII6rlMT3h4qcfKviX/3MJ317UJiwlOsSUi4aaUmOx4TqPoDYG15/ERgKPvzXA4xAZj1qj6Fgnf7daiZkz22ig66i1Pc91LzWyXrOMRzkrJW5ZIog2lxV4JIjayHhU4HFshI7yytQlUEXANQw4QTaLWvgEheIktu8s4TjduY8PYdtOT0mUrj6G57WhnDRMY5CVX5+jKUiSmW5YqSVZ9zrPa33+GYHHTEmevYJi7MfYz5OTwKPkYQ7MxLUy9cjwE1CyjKDii27+Z2ceikb7D9+OY3qqA92dmxBUSb7hGcMpMp6bZALOIyfAYyzA4+FjBWmQJIzH5QCPC2qpdMogNSMy+UECPNYz1WRKroHxKMDjuWkFHi/PYnQ0h2qtDXDbEuBRyCxm9Fw/BvOOCL4foFCuoq2zhs4OoLPDEZ1d6jxGCFS6Rs5ezWvSvEEblQt/tFEpBm8JS1ArS51uSU1qpC2baDQuJJ1rkzXLxE5zJ/u+BttMNLQt01H3E5megYCL7V0R+geKWLWmHasH29A7kEepDfBynAokW5XN/9TvwhJGUraiMh4la2qor7IMyFYgYrPnZK/dYjVb9rNYHO3/F4zHz06fqVtfzZiGrZhqWbZZsliaADuNIGYz8CcLBi4GevJ9VGtLj6Zm5jKNf5d1tZblvQTwWPf5lhq1NoK3fI9Aii4Cj72G8UiNxydSMNy5HWN6mi64OcTUcBDwkXp+WQt6alaxa0P2CgUtVMCdGgVRPI62tkls3V7C64cJWqzD6rUuSu0Uliezka6fqrlE5ouKynKMSzUetZgxXfcELNPdZrkb8r3rCl6T/i9xT582ji4N/jU58hpFbzMMzfR+2lGsheBMfUG62Cc2zzUOpUlBK4k5i0IW6hZ41MTIMi2lJBc3U9WI9EQHkOCjh0jcPj08eljFxYsjOHPyDr775gnGRglkqkZSHJdFm4RGDxGDUES6PJ9rXMw5ak09E7mfZApMoFgax9ohHbU++uagjLaQYq6MRz7GcO+lq5UdzzEFVAIgLAFoPe1NXvHHtyo2moFc9U0FZTrqvZExnETAnkC9CufHYR61eRcjTyJc+GIKH773I378fhYzM9R27EHMkRwZSSVbWXXJFAOxwDMTcAIsCuBIN80Aj3HMscUKKtUncLxRYT0eOLQOh4+vxY4Xi+joJItF3Uo96rJIQmSS8mzxZcddM3uhfi81M/p4XgnpM95gW1jIelziNWRJZoBj2W78s48c71lcxuQoGX0VfHb6kTAe79wKddRatAvbEcseVAazPF2unS1W7Ps3Bx5NKmKSFgUemcRQ45EjLC4Bjl4FHl83wOPAIM1lMoxH0Xgk+9yKYzcAj8n9VafBRA/IJrLJNVBWirLwVOpBm+VqBCGfjesucuWsob7R2GiETz56iA//9ANuXKuJ6Y7j9CGO2xEEOdEHlP0goKPV2jMlnAGvbBEVs+FigM+0UZ0CcnLO8LsIOGgEyOVzcj0z+WPnfRZubhx+YQwv7u7C8be34JVXOzGwxkOxzDjG68bHasNMzr2ICbRlF/BsNZ9owai1rn3rSq05ggJ4FGuvzmWAxw8s8Ngjo9b8d7qfiluHiJpzTFr/O12BjKM6nqAyHFq4G9QtiZtmUFtZ7wJWVwR49P0Jw3jsFcbj9l2OMB7zJY3VBB/tiLfKeKSj1sp4JPA4irFRNUWgqyUnJigPQSaaAsMme7b3LtlfLBQsmzLdA/rdeM1N00R+V3COouz1o9ZkPG7Ghs1AqcxlqqPWuqf4/yz6CDxSfxR4cD/GxS/mceb03WcAHs1uTUyYNM7an3rgkecIgceaXOs4IrtjCt3CeOyXUWsCj10EHj2CWWoSoOerMTZpMp660LnaSOzUASGmQMvodemysDHBXhuzH6SYUxBSczECjwUBHh88AM6dvYszpy7jbgZ43LF9QEatd+8ZQF8/4LNYrBu1VsZjvXlc/dmaFlitz1uVmDDj1qawkyvOQhgGeAx9zE4r8PjZqVEx6mBjTjUeCTzyTKaUiYgkIArG4TijKBTHZPz2zRNbceDwINZvLKCtM4ab45pnk4FnBEdd55DPUfKBLu9aDNf/NMSCRdO4bC67ErnNSrzGM8bMBU9rAgzUxUoDQi94XmOuxPMyRKFQQLVC/WAfnlsE6LRey2N+xsfN6zWc+vg+/vPfL2F6sgthrRe1oAO5fBfg5lCpcUqDIM4cqpVReDkFHn/92y04crwP6y3wyDXLGJHUJLoHda8Y1pVILxjpjBaj1nremMZKYrBj9Zr5j4yjaljFtSi/B0WMDqvG46cf38SFLx5gdISNnW4EQTucmK7s1McjGFNFNRgHnFH09M5h54ttqvf41iA6eiBsXY6u1oJZyfeY4+vesddW976m1Wa9CliTngkrtQrqX0ff/1lqq8U/z2LA48rsiYTxmI1XJvLqv2kTVDWnVf6FBn2atbFWJskjB89jDp/DxJiDry+O470/XcP5Lx5gdqoDM9NltLetQxhoDiV3jHmJUxHgkRrMwnj8p9dw+GgRPYnGY9UQeFTjkfmZSEEYYE21VtNGX5bxmLq62XuvuafmcLaesdfQ1Oci5cXzlsY4Lh7cjXDx/BzOfU5X6xmMjnqo1soKPIrGo05rscFLINERPIFTIgGKpVBMLFevzWHN2hwGBnyUS4DnEngkOMk8w0izEbswEy8642Fyn+wttmxDITdl4rHNq5PRZYMoyOj2wlVqkqh0FD0Z3a4/31VSyBj3SW5p8nQD5LOp7/pVmfBr63DQ2Z1Hdy/ZjpycUZ1qxzMkDmE3ms9i0jY14zP71tRyWZygMW4uBTw2AofZb74YGaruWrbQcWx8jJ6D2Zyofi/+1TMes8DjckBHOQYMcNcMwFsMpLSMs0WBTLuhM+zD7A2079kIPNobkf1M9jGelwIurT6D/V7Z382Rp983MZex3atMh43/6nnS/eNIClkUCMvGXMYAj3cicbUOAzJ1CDqWEuDR7k4mAdxoxUJBDASq8zOIQjpMcoNMIYofobNrFjtf6hHwcdcrPehd7aO9PUC+QGOLORF8ZxdDgEfRNFCNRz3w1DlSS7c0Cam77w3d8lYg8bMGz2cNjNlN1gzI1r9LnR0bP9/ygUd7uJkRR9MKkcKOgJN1I5ciXIsROaaNPgbXiTpWevBF+J+jKA7m5wg6Bvj2mxGcOnkHX198gslJmg31IAjLCCMGzhJcj8k79QeVQSKmQxRgF1A7AzwKqGg0HodCHDuxHkffUlfrQpmBsZ7xqEVpA3j3i2A8NibTTRIl02HUwGABGwVb9F4VUav6mJ6AsMJOf/oYJz++hgf3XFSrnLHphOeTiar3RhNb02UXkWIt3gX74WoQ/EVZxWQTcQ/mciymJhFFo2jvmsX2F9px5Ph6HDg8gMG1sUgm8JcCW8bx0YDCydrPOFnac2xhTfK8GI/PuuPrTu/0ui2HmdF0tFdZbmQ8xlEbJkddGf/67NQj0Xi8fStEQHMZdMootgCPArg3jlFk98LTAY9ko1Nf1wKPewg8Hl2FF4TxSGCG4/dsBrERpKCIjIMuS+PRgo8KciWJt9GFs8AjQ42O12jhI1qG0qRwMTfrYWQ4wg/fTeC9P1zBNxdHMDvTgzjql9EyjhVL80QWrAJSqi+UMh51QFddmiW2ErxN2HhmHtvoLVpnYBn2lXPKAo8KwJMdF1PnsDCFUuc01m3ycfytTThwpA9r1vkoltVMxhWX26oAtdZBUrvyxsBGnKJ5L+2e5ye0Go+m2JZ9lzYZBHh02lDNMh4FeKSRW49hPJYFrBVpiwR4tHL1moZLbEmuhWx04wRrXcn1/UmE530hDMfrQY1HJ55Azp9A/6oAL7/SJ9ph219y0NVL4JGUeNUM0x97tpCBoxqPKfDIUWvmEPXAoyPmMi4iw3qw2yZh3ohZRwZ4FIaCKSyMzqMtjEXHiixNdy4BHsl4PEjG44lN2LDJEeARbIjWMR5VvzgKXGU8Pojx1efPyng0+UpSuNv9qTrF9aCgBR6p8WhGrQV4nBWNx7d/tR679pZV45FsWhlR1oasyKiYcfFGZlVz4FFzjBQENTEgueBpXpUAKlYL2sQLZWfp5AnXJjUeg5Cj1gQe7aj1JCoVajwCO3ZYxmO/YTzGMurJfcIRMoLhS41aLxd41B2v115ipRQ3KfBINiuBx9tkPJ4aVY1HmssECjzyu5B9y+/ou1zJFdRqw3CcYXR1z+LF3R04/MZG7N1PLa686JTzjPQ4AogQ1SrZqtzfgdErbYw5T8F0XEQncCUi2V/+NRqvRZ27lZ7ZjdMRdTFX1yqlgHyOSwcRcjnqxhYQ1QoIKnk8uh/gzMkn+OTD6/j+mwkgGgTIlo/KcP2y6NrXwgo8j+f+HGrVUWE80g2ajMcjxyzwyMZqtQnwaEBHyU11XwnjUZZgtkbJFtW27kqBPc39M/WYcWJPNR6LGB1xxI39049u4PwXDzE64qMWkDneIZMTAlIKeENJkBnEzgTy+TF0985g96s9+O//sAvbXiijdxXDxKwArar9ntFBthq7tpnI7yLH7MIJs5VfP/VTVyv3+ksBjz8ffKwHHs19NPfT5j/2MSYllhggwgwEyz2VlmHUnZp0cPXyHE5+fAdnTt3DvTsx4nAAtWqHmMip5BgBTObtNH6bh+/Pwc9PYHBtgN/986s4fLSswCM1HmVq0IxaZzQekxq0GfAoxBAmLRZ4tjEjCzza65oCj2Qu0gwpAR5nCDzGuHghBR5HRl3UghJAXeo4J1NxzAFJ/xTDGCk+SGCooK0jwtqhPLbt7MDWbQWsXeOivYMa2lzqlOvRFFBqFZGMYkqTgQobeAz20+tzUpXl5KzJagSbKJmt1euBMm1y1f+Y95a/18auxC4zQaD/bX7kw7DmYvyowc+HyBVjyU2YT5JhLQ1J8ThIJ2FsXOf31IadvqLIGGVAv1YgYrbuso+3OpcrATzKaWF0JZOv2jhmLdfZ5rv1v9vn/M0Bj81AwUWBwgwbrhlwaS+EvSmNYGXjc1r9ObtAn8Zchs8j8JhdFPzvVu7GC76DJPNZB1TdoDbQ2Q6GMB7FergMD90KPF4j43EYl74akRFAAo9ByG4G2W1kPbJjoWWdjCvIAWCEYQl0GUMROSSjWYThMBxvBD39Aba/2IXXDqzHS6/0Yc0aD6V2FeWPQUMZK4jLxJRJqt2sDIRZ4FEDfCPjUbZ/Y6vCvMSzAofykkuOOT99uMyC4NbowB6EzQ69pT+DPdrsqWsLShbRTIrNCIfpumpJR6Yby38WE4bNIK67OdQqHmo1B48f1fD1pRF8/vl9fPP1CB7ed1GtdSHn9SNkwi4dO7IpHUkCqRGZ8zneRACChWkk3SwdqeRnMuYyhvF47K0UeCyWWcRmRXWtNsYvHXhslSQZlokRCBZWVEy9TRZVeWE7VmY9PHoQ4euLUzj58W18c2kUc9Ndou1IJ1Y6JIuDrLAZlSUmBZpsWR1RtOOp7NRJsmnE8bmPPZ+JQRVhPA7PG8PqtRFeO7AKx95cj50v5dDZE6FUmAfZkSyOpRunIVHOBA1udlMukuzV7dts8v70e6v+GYslmC0Oi7oXMPfGgqc/E3jMW+BxjMBjTYBHjnXevhkiqPYCbjcQleuAxyRBMklt+vGWDzyKEYgZtbYajwI8HqsHHtlJJ3uPo/YcI0x0ZuRDLGUuo4YZmhDZNWDHM7NsW575yuxQOQfKAvCsifDD91P4+KNrOH/2ASbHqDu8Foi6xUGXIKJLMwe7wgR01HHdtEetI7ipTIPq0qVxTxM/FRUywHsCPFoOANcuGZ8zgDuOYvs0Nmwt4LXXV+P1I4PYtN1De0cEn+6RHEkXZqSaeTEppIqTMIDjEEHAz6IGCHbcWrW8bFMxm4AZKRVZaxwdpLmM0Xj8yJrLEHjs1iahU0Yc5hBTl1disTIelWFq+v+MwVngUf5F9S0t6112m9kKOsxF3UZlPNJcZoDA494+vHWC5jKuuFrnyU4XFpBhUSSNjQzweHEeH39AV2sLPHZmNB4LUGM5F1FWF6/hKLQ6j2kyK8ipAZfNeSUrgsm6MZdJXK2NxuNbm7DRAI+xTGKkjEeRq5BR6xR4TM1lnnbUujnwKNdfGK/KNs9qb4q5TEbjkcDjvv39OGGAx46eGI7Pa03GI+Oh0W82wKMdpbaFSD3waEFazdXqgUd70/V62omRhEmRJFLa9NXmr91rLBw5au0ZxiOBx0bGowKPu/c0Ao8smhU4FfAxW5w0OVtbMS7SM9BkMubSS77MX3bUmrIMoY+ZKWU8fn5yFB9y1Poh3Yx7EQYshKk5xgYFmZkuCjkHczNP4DoTKLfPoL17Eq+8NoDjb2/G7ld6xADA9TmGS7ZqgDCcQ07wn2zjLRtElhtnzD1ZhDX3c6PhX/759lpkfs+YPmisy37K+nzWrmHqBUvTScasywgIOlZ9zEx6+O7rSfz7//sDvrk4hvnZboRBHzy3B3BLiMkQlNNP2drUsq4ZxuOmTXm8+9824/BRAo+Oulr71lxGwfKFgL+VrDFawsnkVSYft2WM+Z4WJLESIZorWbaWkUUK2QwpGnOZAJ9+eAsXzj0QrTwyHuOYerklWbfShCYXLGJTfxauOwrHfYyBNTWceHcnjp/YgM3bPbR1kB2q+qScTtGPqkZdel1tPmFjk9XQe57TJ3ouLV3fPO3K/UsAj4zr+r7W3E5jvi5qOWlFfoOasnRUp9kjGYIOHt4PcebkA3z60S1cv1LB/GwPAmOkR6kreVUxuyNYTv0/MvtnkMuPY826AP/jn/bi0NG2FQYe0/jayHhMS2KtUQg8yjRkVMBcAjxWcP7zx7jy0zRGxxxUBXgsI47zCCNPGY8WeGRMiNkMmEVHV4RN29rw8t5uvLgrj3VrgS4SlXnGsjwxwKN1FdMGbwb8Wyzlt6PJJiSaLZAAgyYaJlxQ/lnKIr2Jpr2VIYuaTKvZ6kxeW4BB+wq27tL8ic1bNkzZxPJyzB+tGZBiKxr/+Cl0MkQ4YmZCR/PsNH/MgouLaTy2aujVxeLMF2oWg5u9Rqu/0+W/EGisB3T1DHh132tPu9EXfbwzPjGz2HJ46jezjMdmoGErIDH79xb4WYxJKDe2YTS2Lp1oMvrcCFBmH79c4NHekOWOWi/2fe34pHwXw2xKizAdd1PgsQQPZDyWlPH4ORmPI7h7O8KUAR6lII6oLZIXnQrdc7aAcRDVyHx0UPDpKkfGG3cJBegnEEYjMq7W1VvBC7t6cOj4Vux8sQN9Ax7a2h14ObJrqEFGAENHsNPpaeusmE2e0+VU9/2bJK8/N6i1ArCXTorNJcoAl9nnpOBjc0fr5LhblsZjo9GsHlgRASfDOrJBUbs+LIgZyMhxYWBjYcxCnmNwqok0NhLiu2+HcebULXzz9ShGRgqYn+9Gtdqurqo5BhFlEUl3RwxKPOlEUwBZNLgIStNAyIxa89667iQKAjwGsMDjBhm15mei+D8ZV3yuggO/THMZu5YXS5CUvaTrjx1tgngcz9AAH9VymBp3ceXyPE5/+gifn7kjBRXCQYRxpzBSeO/Z4efmZ6dVC0gCFGIjI68r7CwL3RiggmuEQDLBE+mmR1PiVN/ZM4cXXmrD0eNrcOBQH9ZvBAp5uv3SNZGOiSwm5WBIjr5kzS+m4ZVhRSZjuwtG1p46TNTpIC589nKYKOYxzww8ZjuxPvIuQfkyJsdc3LjK0b9HOH2KwGMNQbUPjteLOCwuAB5N7trQWVkceFRGEdlrqau11XikqzXBpEPHBvDCngIGVjsyNuxyzEP2X6rx6BrGo8Outr2vDXNG6XSpcR2zCZkAYfb8tqxdAo90Z6QTYk7GiEaHI/z4/Qw+O3MPn35yFY/uOfDdtXCxCkCHJKrSfJKXsuxAHUkTpqJlRQuIpWYAhoJiUDWrp2UyTjMCw63FncF1bsFKHb2mwPcU8qUprF4HvHZwDQ4cWYstO30dNRZjJRX/Fu09o0fLwpRaRDy/QjMJkI6omiLP6BYL2mfiFTv5ytiye1QZj5UZLzWXef8Orl5VcxnP6ZUknmwujg5qI64ReDTGOQ3Ao9339r11skB/FHhk7K0A8STyuQn0DwR4+dVeAR537MqhUxiPRnfQsGdEFoAMVLpa1wzj8WIFH9UBj/XmMk5ozGWkoE8ZeZJwJ3WE3T+6D5NxRSsVYkYBBQAVJgGZINbVOjKMx43YmLha83upcZnmfgo8xmbUmhqPX34+izOn70sBODVZWoa5TLYpmn54C/hql0eGw6Uwlf8XjV0W/5wMmRdzmXyeGo8EHvvw9rtszpZV41FYEGzqmLWWYTy2BB4NmzHVaFsMeDR7oolcjZqaaeGjjtb8s2U8ehnGYwZ4LMXYsb3PAI9G45HmAJ5qk3F9KfCon2mx+LB0jmWBR60oCTpqs96Hw8YbSogCDzOW8fjpGKjx+PAhdWYN8EhdQFm/Ei1l/1YrU8h5NCqaBPwnWDfk4vWjqptH2aByB8/KUAweyJrL52guw6IxY6z2NOFqQfyz59SKlk1P84me82Nt3pNlPLZiDdi1a85IrkZhWZE5ppNY1bkcpjj5caOC058+wAfv/YiRJzTjWI0o7DJO1jnJJmXdURKDEk9kt1bG4XPUejM1Hjfh8JE+rN/goI3AozhCm7NuKeCx6RWr33eynpN7bdeqBResLBK/G4HHko5a/xQJICWu1iPcewQeO2UKLYw4Zs5rQBZoDa7H+E19/QcolCaw9YUy/ts/7MG+A51Ytc5Foci4PqfsMjGa4amUZUNnczcDPDU7F1ZsdTwvUPMvDTyavFFYYFrB6DlK4JvxmmQNMq1zePSA0wET+Pj9q/jmq1FMjpOFvQpR0Anf69IJQ8YsyS1YY1vgcRq5whjWrKvhd//0Gl4/kjIeObESO6yj612tk1p2EcajbVzW5+E2BtjrmgAACjwajUcFHh1lPJ6vqsbjlSkI4zEsJoxHGtB5Mlmnqoz8vIjn4HnT6OoJsXVHG/bu78GuPSWsWwd0dyvgGBCo9PjfVo+YTV6r453przXUIHKaylIzpAuDMCo4mNV4TInLiTJC8hhtgqg0a+ooXdfUNsd2Bqs0GuI21lngUeO/uMwzJvJs8Vg/MZ4o6UqBR7sflWkZZtiUBB3lbsgIdn2ceBpzmSy5LYs5NG7xRqCw8T1b/bkRdGx8nez7/CKAx6ymYhY8qmebpY5Hzc7S7GN1MdQHx0YAs/Ex9vG82EsBjxZotIvm5wKP+nwdG9PPpWOrkvrKOk2BR9choEi2DYHH0Gg8PsE9GbXOI6iVEJHaH9FNjR0LWzSpTg8dPJX5zMTNRxRQ6zFGzneQ8xm8aVLxGLH7BD0DIV7a0499B4aw86UurB70UWqLBXx0nBlEHLflKItB/LWgMWNiSZD88wCPzUDL7D1dKv42Pr8V8Khn28Lv1Pj3i72fDRj2rDK8EGVaGLZCOnJltP1AV+Sc/kJRjGQo1Tc+FuOH7ydx6tOruHDuHh4+dBGG/TL2yO5xLfCRy7WhUmMHNUI+xwTIFe0dMWZgQS8eDQQeNTiQAauuuZPIZ4DHYycGsX69i1IbC/h01FoYRLJ2f6mMRxNUWoJaHK1goafBil1+slddlBCHZenwP7gX48Ln4zj1yS388O0E5ma6gGgAQaR6m47H0VQdRWOKqdpxFnjUkVRqq8bi8EiQUS83zw3ucZ5FHJtnskqtx1xhAhs2OzhwkKOXG/DSLpprVOHnZuH71BFiQq/AkP4s07X0uRVeiyW2TwM8moTrqRmPWWaHh7xDY5QypgzweCYBHgPRoSLwyIKDzAw7ap0mA9migP+9HOBRk17Rh+OotTGXIfC4+9U+HDk2gJ0vFzGwGmIuI27mNJeh1IUxl1kaeFTxGimfjGmRFeC2dFKP4gAAIABJREFU+n92LfA8YNFIs6OoVpQRV7qPXrsyg88/p8P3fVz5aRZO2A/fWy3JN5l/kYAJoWpOJrfNAo8KzsuVFuBR9XEUYGsoZmWc2oxci54pWd/WFImvrWAQR9JzxWmsXgu8/Noq7D+0FjteymNgEChQCxPK8JVvrdmrcS+0o+l6dqkWq3FcNUw93RY0a0vvodSjZlRUGZxkQ5RQnc3h3i3g04/u4MNk1LobLroFmCR4K1QAw/tUjUcD9Bpwzmo8atGTNhy0AM8mrAq8uCJqPq+MR38CA6vJeOzBW29vwo6XCujqB/JFFuMVYxCiMgLKiKPhg4epceDSpQo+ev82Ll0cx9hIEVGtS8YdqQPFHEIYj0LyUn2n5LNkakZN/k3RsxjwSGY9x5PcCjx/CsXSFNYORTh4eDXePLFBXa3bSXZUd2jRiDKNMmU8UuORzBOOWivweOPKPCYFeOxawtV6GcCjMCcYhw0TVfYJAV7qWumodSvgkfsx5q8G4NGCjnVnrNXMTMD47D2254VtpjQW5wu1dvWeKqtF2fJcmyyEqfHYCDxOoVINUCoC23f04Y23dmHPKwZ4dCI16pA9YxmPKSgjuc8zmssIPGKI9WlhzYZESeRIeG/JeLx9PcTZkwQer+EhNR7FHbgNYaT5LJ/LKxOKMRSQ8wJUKk/g5iZQKE9h2wvteOPEFhw8PIjBda7IBOVynOqYRT7H5/FMYCVt9pQ0FpYJrDy3+LdUhvqX+vfWwGOaM1v+URa80+dRDqhWpe5bWTQ6ybK6faOKs6cf4OQn13HjWgWesxZzc2Xkc5z+yKMWEDRw4OaY4Kg7bhjMIaiOwc9PYdNmH7/69RYcPtqL9Rt4XsRihKnAI4Gc1Ild95wB7MSkrwVommmeai2WAo8p47Ge2ST6jiGbIW0Ye+Lg6k+xnP/nzz3CyLCHMOpEGLXL92bjyfc5icY0WzXyXJdSV6OANwrHf4LjJ7bijRNb8dLukhqDFQP4PhswFbiJbqzGsIU/zfS3V3LNZO/tSr7unwN4JHsxe90yjMeIebcZBbbAoyTX1KfOCbBMU6v5eRc//hDgw/ev4tzZB3h830GNky/oBeJOaUL7ORI5GNtYs4VAOA+XJmpkPBZGsGZdBb/75304dEQZjzKJQRkUsucIPoppFiWTWrha2/suCBbZmiY+mKZe0sCV5pNeVwuDKIPfmMtYxuO0BR4rOHfukdF4dFANlfFIhrkwHp08nFDHx3WyZga+p8aHm3eU8OrBPux5pUOaht1UjnJIhtDYLeYyMrFCXMVBSLxBkwmjYd1w/43haTp9pcu9cfR3wQo0oJ4+Tl21Ncc0uWWy7zW2a4ZuJX2sRn86Dq2sQP3syvi3zUTmtnqPpAluXl8brVZuicZE2gzQRrWmTJwobPxpBjxmcYtmIOFigKBc2gZtxpUAHhtf928aeJQbYsaSm4E5jcCjvWmNbMVmIGMWDLRsSQtwtmLG2ddfzFymGVOyGZNxMSCsOSiqZaddpVqe2V9asHHdUmsijrpk1PrWtRBfnH2MS189wb27IWamigiDMqKoAzEFjeXgMC9pRV75R2Npz9Fd8YmRjc1Ck+9fQRBNAO4YIgyjZyDA7r2DeO3AEHa/TCt5Tx2daGZRGZNkrq2NyW2A+fkA+VwermeKz2TUToO9fm+zERNguD5gZq9N44Zpdp1bhcDFXufZw+ZKBF9j4kAmW6aYJD6cAo/EnfWg5j3huCNCFzWSe5BHMd8uzIDpaeD7b+Zx5tQVXDh/B/fuBghqvcjlVsNBF6rVHByPXVYdT9LDNtVWs9qR/ByyvkIC01xjvFeq8VgojmPthlAYj8dOrMZaGg616ai1dbXWA5YJYoO5TAL+rMR1e/a7trxnLgVupRpmOvKWYf4Yx14ZV3cZbH3Uqswwy7JP6Xh7+QcaONzD2dN3MPyYRkDdQNwPoIyQOio+GVEKAMfCfCNYo4U8t4rquRFIsWY+DK4mhtNgyGjRMTGo1UYR4gk6u6fw4kslvPX2Bhw+0o/Vg4Dvz8BnEUYmQcYpu05bzDKvFoqkZFgAltFmE7pmyfDyrrw+aoWAx+W8ZbZ4TB5vCxIdK/VFe6wd05Merl6u4MzJx/jszAPcvhUgDvrFXMaJddTa9MkzAd8mfTYRWRp49H0XQVV1c9Upbxocte4ZiERrl8Dj9l1G49Gay7h0NWdCRACK42imcdWS8ahmUjxXRe/XNAsUDDS6iRInDFNRDKiKiGtFKRhvXp+XkZyzn93Fjz/MoFYdAMJuNVCJ2xCEhD7poM7km+MoTDgp+MNxZDKbzDW250Kif2cTxExDxyRyvsfn8axjshsbSYE50fTiKJPr8RqRFdqLI2+S6VdC32p1RnY8Gs6QgVzVgkDAGJ5vfB/L3jOi4pK42jNAz0j5MUZe6fo0BhmSyZMNQEOoEiozPu7cAj754BY++uAWbtyMUav1ABHd6tsAsPjU7y+a0MaEysCrymhhki57XYEjAWlM0p3ECnOPPZ41LEajObiYRKEwaTQeu/Hm25uxc1cB3QOAX+A5XkVEXVc5sjhOrkwOGgRNjgJffz2Pj96nLvA4xsfKiKlNxjyCoKsw0sjeNs0qFvW2fS8JvrlMtlAnzUGum3WdtDLyLLL0uoeowctRJmAS+cIE1g7FOHRsEG++NaTAIy8XPy8LsITxyAKILKLU1ZqMx9Of3sONa1WMj7NApNt8GUHkwPPZkImkUccfAXrr9KdbMB4N70U1KwlUcB1XwS5fjmsunEEuN4nu7lnsP9iPt98dwkt7Sujo5fdLgUd1Gs1qPBpWa6LzZMENy541LA1520bgsbGhl75WcnyJjmrqaN0IPKq5zH0zaj2hGo+lGNu29eH4Gy/itX2D6O4liKdNx2bA47IY8YucvynwaKQK7P6yrtahj+lJSF57/swEPnj/Ku7e4U7sM8BjTiZ4dJSRDG2yY0K4ooE8jwiTCONhdPdVsHf/IN58ZxN27+1AZzfQ1ckzj6Ax9+Ws0U22+Wial2qSpNd/IYuzQeewxah1s9x/OWHpr+kxyg6Xi2EayhbMsH8nu0rOBX7fMGQhbokTliEoA9aoVRy0lbswM+VjdDjGlxee4Pf/cVm0gUHGGPOguENkAXguWZEDbczzfKYj+SzicFKYrVu25vHOu5tw5JgCj6WyGbUWw0ueT3bfZY2Y9DwXuZolfpL7nmE8LngKmdEErXhGBu0YH3Fw+fsIn358HxfOPcbwMHXUuxDFrMcKiAhkSQOHv7heCeBQJmMWMcYRYhh9qwIcODiEX/12IzZvK8t+LJYZ12fhGg1nBXRUykumXEwjUXO51j8/f00uE5hf6uIu+PfnDTySaFOfd9iJMlnbZPM7lpBjWaUEpwrSECFLNwiAGzdifPLhPXzy8XXcuVVDWGX+1yumkIzvtaoL11MpFeZhkmNEBIzn4OWmkCsMY826efyPf3oNh452oG8VZSC4DrheU+CRoDTjZNqYaWIuIwefNQO055Wtscx+zQCPCqLx3OQMtNXUVcYjNSq/PDcnjMfLl6cwPk6NxzJiMLel5nxeJuxcGpGKJBvBVMbAGXR0zWHLDkrb9GPvvh4MbQTKHdpQJktZTA8ln1WDVEpCsUbU/WUwAXEUt4vCSBk0aQ6kZ3E6Dt24lLKPsXI6KUhv931qbKNNCespQuJIFnhkTZvmhqrBbes+Oz1q2PumGa3XWb+M/Z0ApLBgDcG+2T5sfE72ey0FPDaLU82AyaXeo9m/LwZY/k0Dj62ApOzfW6CvGQMtWa5N2I2tgMdm52IzINCCla0AxOzfLwZGZt9vse+rXbUVAB5rPCw7EYYcry2IO5cA+2ZsQcX59VOpkL4i8ZJ6ydnFTjDdmqYQhMPwWdCsBna+1I8Dh4ewQ8autcvILnIYTiKozYGFMwGXkIwsMb3IjmQ9G/DYeK+WCzz+/CDbKnquRPBNgUftzOh7yaWXJEK7c8J9JBjBqCcO1gV4DIQRO6wuxseBb7+p4PSp67hw4RYePwhRq5IJ2ydmJWTEBgFHHgsJE1GWgIE3xbRGfumQtDSgyHhkUiN/bwrD4hjWboxwnBqPGeCRib5omAh48EsHHm3BYYNXPfAoDBMZiVZmIpliTEjZCUeQw8P7Ds59NiaOh999M4bZ6XbEYS88tw9hXFQWhyC+DFKtgUfRxJMEU4cBlYHEgiAno/r6GQKEAU1mRlAoj2Hdeh1jPPHORmzb4aFcplAywQhlmknaJ6C3AlFJ0duKMfjcGB9/ZcBjRCZb+S8OPPYORKJXxlHrBcCjiFubceUFwGMmnpjTXsEIA3gkyVEKAmgjwhLzcjL6GEclVGZd3LxWE+Di/Of3cP1aFRPjHQiCPjhk1rva5BKgjF17AR7tiKwBHkUiogF4tCef1XLMxgyjcxoFTOBjFItkE1RQq06hUK6iUh1BEE5g1Rpfxotfe30Vdr/ai7XrHZQ6AN8LEUTTktjTJVK0jcUoxwKPVudSx2ulq64BUH4l5emSwGNR1sncrI97N4GPPyTweBu3bsSi/cRRO9dtF+AxZD1s9Z9tZ190pnghFHjUWGAmIBL2uxFAt8wGNqOYyFJrOZqD50whnyfwWMPuV7rx1okteOFl3wCPBAQqCEUvjEAaTVrU8TgMDPB4aR4fvH8LX381jonRNsRhD6KIkxMUos/BoXaVMFn17InFXC6JWiZ2mBjPsawGoyU9YyzrSJ1nCRw77gTyxQnQXObQ0UG8eWJIihdhPNYBjwpgk3lBrTTLeBTg8eRd3LhqgMeITM02BHTifFbgURqChhGTAI9q4OR7FSCchZ+bEOBx3wECj3S1LqNdNB7TUevFgEctFmzgN4W3icV2/dkMTRdEtji3AKU+PwuSpOP/ClwTNLaMRwEeP7+H0ycv4+6dSVSrrYFH6ssJ2MrCUe51aqrXivG4VM5la0v9vC5idjcl3SSAqLrkZDzSgO3W9UbgsR9RpM7wojZE4JGAlxStej6IhmM8izAmK24cA2si7Ds0iLff3YKtO3Iol0J09QBzM2PwfZ0OqL/WNudbgtHZEP+yut+SSy8D2GqVXf41/X098GjXX8qksmvYatk3I44QHGkrdQjbe2bSlWb515fG8f4fr+Or8w8wPkIZj144Tr9MF8Sil2tco60RkQCPAaJouh54/PVGBR6HaEZlgUfuPws82nzCggF6rq8Y8Cga+SbPC9ow/sTBjwZ4/PLcEwyPWOBR2e6hNJJThpo2kNkwpF5eBbE7DWAEa4dcnHhnO4680Y+hzT7KbTQOnBfNR7Ieg4DNRm1GszGjJAGKkDzvn+f1Dn8u4NESPVK+m47zmikEIVywGOJZx+vL+rmEasXBkyexNFx//59X8N23U5ibpoRVj8gCuE47cvl2hDV+D18augo8MlQSeJyHL8DjEwyum8fv/ulVvH60MwUeJX+rIBLGo470iqlJQlX8MwGP5x7j8o+TGB/3VOMRbYipuysTH540H32ZPqjAdaZT4HF7HvsIPO7vwfpNDto6lQlIHV0xPRRNZ0XdrDGgHvxG35rTBXJL0qZzU76DfYxtxDbwHOpBMmlxZXRe65sN9ZJgNv+VG6bmoKYOEtfrJBfUpnDagM58XuVY1pnH2N0YWV1ySX+aNz2WAgWzOzsLbiYRq+GC/R14BLASGo/ZC78Yu1CTY+0WLBd4bAUs2pvXzCQmCzQu9nkaQ8GzAI9K+3dE/42mFY2MR9V4fIJ7t0N1ta7RQY3Bjr9b4JGby2zGjG28DcIifCpx2TheCigxgzCagF+YgeuOo7s/xIu7B3Dg9fXY+WIX+gk+dkTSRaZoN0X6fTIdBcZKtaDSPKxemHhhflafUGeT6kaQN5vg2fvU6j6ubDhemeCbUOTtcZuAjynw6BtAkPOKPrUCOYoUqKvn9HiMH36YxScf38bXXz/G/XsVBJUOxFEPooBFbgmeV0QoXVntLom+mgCPCiwmwZG0eHOG1jMeq3C8CWU8GuBRGI/rXBTbyB6i/gwNaFLgUZk6mZ9fDOPRAo/m+4k2nQXWbYfRGBLId6bjOAv4EmpzLr67NI2P3r+PL84+xP17IaKATKhu+H4fItAQimC/oM1CzdfAqGCmZTwqGMKEhiAKrz+BR10vfEwojB7+hIhCMjom4HqjaO+cwgsvlHHi3a04cKBbRnU5fqmubOrIZkfEmfTYoCv7qRn4+NyAx5XaqUsxV9OkJx3vbUh+hfFI3bGyFExXL1dxmq7WpxcyHoVpqmIyz8x45P0UoKSWMh5jw3gU4HFPD14/NiDjs6vXQKQOBHQigMPE1SR4lvGo5jLNgEdqNyqoZX8s1zFbhGsTgmzHsoxpProPXDg3jM9O3cRP309gYqyMWoVyDt0iVM7OuIwpywGjphqqoaaMQepDcuwzVfzOducNACB7ysQNGbPWUWQCj4xPpaInrrS1YBzlDuoRj6DUVsMLu/px8Oga7H61A+s2emjvBDyZjq4gCMkUMcxOkRZRGRCNhVasn8mmXo0URGgFPNputh3FZbONAHVbAjyS7Uj2oACPgY5hJYxHEz4kNzH7WycOdK/FcpZa2NOyY6wTsGkOyXWNDPDI5J6MRwKP1Hgk8NiLE+9sxs7dvozr5QohYnfeGBXwbYzDuFMQxuPUGHDpqzl88N5NXCLwOEZ5CB1tVeDRBzUe0zVjgBmmCpkta0eKXJcjahKhE2dKYY+aRpeOQFF3k83NSeSL41g3BBw+ugZvnBjCho1c37wILMrNqLVoJPFaE3wm8OjKqHVz4JGMRwKPHHWkYZqCposxHhOGm9F4NGpWxnCLjVQtoizj0ffJeJxJgEdqPNJcxk1E5+1aThmPLTUeszsxA+bqXzeOWi8cuU+vczpqLSxjWV/1wOMXdLU++SPu3p1EpRrKqPW27Y2MR3V/t+7cCVVjuVIcixzjsusM20VqfMvsF41H5jeLAY/t4gwvIgPSHNWZIMn3ZVydjEaaq00hjJ+g2DaJoS0eDh9bi3d+vR2rVsdo7wiQF3CY46s2fqfNBnMKLH/sWp6wMjnhSkW/lXudLECj+1l+JSA4c0vDFlL1N/PW2eLaRTHXjtlZB7NTHq5fncNH718V1+cnj3zMzRLAIajMJkdJ763EkezrMR8iY3sKcTiRMh6zwGMbgceqGNE0Ax6T+5ptKLW6UNKAag4QZL+j1GUGeIxqZQM8hjj50UMo8OjLVAQlK2Lq6Yp8g8bkxLSKBA2jzU2WcRCOoVAYx4u7u3Di3c149UAXBtfEKLfR0KICN+Z1CGUqSUc9KXnFS5+Oj67c/W98pee1zp8/8KggF69RljCgaywBHplLh4y/jDOst0qoVSn9EOHrr6fxH/92URitw485QdYtzcRAziPK0RQREHikDj/TeDmfmM4QpKO0ETUehwV4/Md/fg0Hj3SgbzVZ+ZYVXzWj1inwmFz9n6nxqAD1YozHCBfOzeL8F0/w0+VJjI37qNXIdlTgVRiPpmlMSTWZsHCm5Tt1ds9jiwCPA8p4pD6zMB6JCxBIVTM/S3Ihm9OynpIaWNyf63+0ubUAWTRKOWbouvGfEykd+1qpMV+6b+2/pfmvlc2x4KclXynbUXERPQ1SFnzj8ZAFAwk0KhaReby8jja3G3+agYTZx/yd8fiMJxqBx8WAIwlpTRiL9u8X+7fG5y4GPFogMvs1WnUnm31e+7xmoGP2czR7rgVDs6/R+DlaMR717804QwZ4dCK6WhuNxy+Hce92hBmay5AmLaCjMh4JPonYvwEeheVkRyLMteefFbFX8xIeHGE4izCYRqHEDuI4YndMjA1271mFfQfWieHMwKoYfi5CuUh2SQXVCsc4HbieBR91p6UaR+m3btoYznZ6st38hjWSBXCbdlptCrTi3eeVCb566NafQnqYaRDmYeh7HoKQQu8F5Pw2ROKM7GJqPMb1K3M4deoGvvj8kXRWq5U2IOxCrcpgmZfA6fkEnVXPTMVtDfhoZC0UfNR7E7Czw0IgZNGhjCDRkPPMqPXGCG+cyDIeebjOLc14tOCDYRE94xHyZ3raIoCV3CoDBsptUi0W/SGYoyAJdYl4PcPQQd7vQlT1MfoIOHvqMT58/w6++3YSkxM0dGJh34F8rhsh8uqoqxmLgTMN6FBnxqFGB6rjZ4FH476nkKQZJVRRa3Eddyfh50axenWAA4eoobYJ23f6aO+CsJUt+KhB17CZzO+6Pi2zyXzV5DrYW2KKtuXoKf6Z7mIqT7HIG9YxiGzimyk2Yg++jAeT8WiAx5OtgMdU4zHtXCoLIf1ZfNSawCMZ4yFHrTlSJYyjaTj+FBLG45F+YTyuXuOoxqoYyzQHHqnLl022LBCka5VrNDWRSVwdTV4kzDKPbDiOz3kYfuzg4oUJnDl5G99eGsbjB0Ct2gMHq+Ciwzg1K2tAQ5VxjRbmrsoTUB4idazmI22xb/cVf7dOpGbM27g+C6spoiOtGiO53iTgDaOju4btO3uxd99a7H61Cxu3eejohsQjOtky6Q05FsQxH3lL7h8bjIxetNHw0ftkmTFmjCZZ4urImpUi0OtJEJMjyARdlfF49ybw0Qc38dF7t3H7BvWMOIpFxiORtFT2hGwrGvkICMiPJDHajCjJ+6YaVOaISdytI57NYnrC78VR5HkFHnOTCfD41jub8eLLOQEe/QI1ichO52i61S0jeFNEKKZXwMWvZvHeH6+Lq/WkAI/diKg9mxm1VvMsG7e0MMjexYTMyrVlxta1pDDX34K9BFfJ1PX0fCqUJgV4PHR0Dd58eyM2buJ4oR21ZmGdMmc5Is7xxsq8I5q5ywUe9YqqKqb9TCmIYtajKXRMxmL2j9V5qjYAjzSXmTbA4xB2vVKqAx5VjJ7fcyHwqEuR79I83ui4VxpblLlozqi6c9YWNnpupRqPui7FgI4MnKzGozAef8A9Ao+VCCWOWm/vrxu1znP8j+dPnNV4zO4PO9r3bAe6FGkmn0uARzNqXQc8fjYpemp3bnMFEZwi8MjpDQMkC/Coe1bBdEoRpaxHahy3d09h83Yf7/72Bew/sApdPRG6Ka0czcjofHYqJ9V4tMzcxY0E02+f3QXPdk3+Np6ViZNms+uYouZFyqRP2bk69u+jkCuJbueDuw7+9Mfv8ckH1+S/qUNerbQDjmoDE+BI9M0T4NEU8A6lMqYQReMKPG7J453fGMbjBsbDCL4Aj9r00t/tqLjNszNn0VIXvKkUi32SbTRzGsAYOFVLGBt2cPm7ACc/fogvz49geJjTX50IhMlJKRw904VBZZn1opmn6zgKCYjPwvfG0dNXwav7e3HszUHs2tOB3v4YhWIIl6PZDvUhKctPEJI5gFKAM62ypb7dM/77ytQ+C9/8zwE8KgNcTcSyZ6sFHh3kPPU7oDY7Y2MU5DA77eDevSr+9Icb+PC9y5gc78XsDNdrJxyPk4Wa+/H+Upc0n6eJHO+T1lYp8EjG4wgG11UagEfmIdlR678A8Hg3woUvpg3wOI2x8RxqAdmOjP9sBhB49OBJ45aXbxYOppHzpwzwWMS+g5bxCJQ71RCV5itkO0rTzkw7KJvTRFizxwTkT0ph3aMq9SNRIqmTGwE6i/W0ekyaz2l0bL7u0tmWOuCRn8CYDWl+ltbqEr8MmJt9TQs+WkkcxVss6Pt34HGpQ2fFXa3Pnvksec+lAEhZIgYsygJ82b9Pjv/M47J/xwVAkLEZ43ExQLHxvbMXqhGgbGRBLsZkbHbBm4GpywEeCSTRXCYKO0Hg8da1SM1lLozg3u0Y09MEHinSXZaODdlUSnhTQMSOUxp5f2XAqVCObHCKqjOx833qMNQwPzcF16/B9+cQxeMoluewatDFrt0D2H9wHbbtKIkOSXcnA2GAanUKOQrm0vVJDpwsuJb+dzMgUrPnDMW82VHRcM/Tw0cf3AqkXmrRL//fVybJNL36BuzRoIByD8jYJQBM1hFZJxzT8zExClz7aR7nv7iLc+du4/YdB9VqpxgJgWBzWBI9GTKeJMkRzUF+ZoKP9vjVtSDvItdTVoVcAgEeLSDJ0Y464HEIR0+swjphPPJxOmqtrrS/9FFrdalW0X5eOMNokT9o55uMLtHi5LBz1UE+147KjIPL31bx6Yf3cPbMQ9y5HaEy3wbP7UIQElDuFG1GMh7F0VpErXXUbwGAJsLoxuVciloTNCWm2cRTWVyqjcaklA7W42grT2LrzgLeemcb9r/eKXu4LCwB6qgxOTDj20aIRIWUretnQ5uuTvfIdiZtorD8ndQqEVj+KzR8ruSJP5PxaLrjvnR6S4sAj50ATbyMmUNS3iSMnqWBR3sO8HoL8FjjuuK5SY01ajxOK/C4twevH+nHzpcKWEXgsZ3nJIsQM2ptGY+JWUIzxmOqn6PWDNYf3QqQa0FFJ1w18QAmxoHvvpnHpx/fwVfnH+HhvQBzMzxnuuB5vXDcsoCYoo3I40tM2a15iwKI+j52zMwmgNroUv61Zeoq8KZJnupNCpNJwIUaagFZfbNw/DHEzgNs3taOI0e3Yc9rAxja4qNnVSyxR8wIPDWhYdddCzOTPBrGd9LjkZvG/8t2x+sLVGVEpMBjEgHky/pwXWoglTE3p8Djh+9dF+Dxzk2aWFB83jAeHY4VyimrBjsCPJpmkNTrfOUAKkeVYfzIwa0jP5JMS+MoPQvYIHLjKdEd7KOrNRmPv9qCF/fkxdWbwGNsDHbEFZI6Y1JckT1fwOQ48NWXU3jvj9dw6eIYJsaKotvJEXuK6wt7NjGNyzbM9PNY+SxzMOo9t/pS0uzSwKNSL+oiLuA0zyYyHktTWC/A41q89c5WEagvctIrVJdPLSD4fLJJ8nLWzs/j6YHHxLFdr18WeJQomDEXSTXAWDioxqOOWteAcAZkPArwSI3HXyvw2Cmj1nwsmR5cTwqCaKxQVnk24DdjVaX5ki2Os3HA7h27Am1hIwFJTf2SfW0Zj2SfFlA/jJGgAAAgAElEQVQLXONqfVeAx7t3p1CtWuCxD8feeBH79q8RYwAFHskIVPa1ulrrZ0+Kv+UasdQd5mb9ZsyZ9DpTd0xHrelYTsdjGbUm8PjeNdy5w/c1wCNzG3GaJdBl76M5LxgDI1qmcd3MAO44cqVx9A3M44Xd7fjtb1/ErpfbRT+UzFWPTvfJ5IIFU/UsUJpLFmhpFmuy90O/aOPI4PJjWf3aeLrnPZ9H1zGcs29hpjDk6stlYcwwUjMypqhsbk/MuvKIah5mp4BTnzzEf/7Ht/jh20lMT1IXbwCe14NK1Ucub+KolbUwmsP6ttpECgR4JONxAlu3FhLgccgAj8p4NGx7k5+ZHWI+vT3X7b1sBkboXmo1EqkvpOenGMuIgaCHMCgq4/G7Gk59/BBfXRjFk2HmdZ2iOctzVE3XLHs9cwY5bMw5qFUobVSB75LsQd3bEAcPrxIJii3bCujoiuHTlMurwKd6SUTDMLohc782JVOt8ML4SwGPP/NrGMkWTSuyWtImBzLxPcdYTt3jwEUQUpfUw+MHAc59Por/+vdvcPNGFbXaatQqHWK84ngkePhwXA8kSlYDTmV0SA7HwXfReOREGAgmTyFfGMXg+ir+8Z/34eCRdhm1JuNRpHIcNpp5Lw3wWMeiNpNPC6bHzHSiLNkse9sC43pCLmA8iqs1z1uj8Ujg8ZwCj5cvT2N8LI+qAI9slpKJzDzYhUepGsZvAzxyfLyzi4zHIvYfHMAr+zhqDbR18l0VeGTctMAj8zDROjS1ZorlZYFnGyNY31gXMv1d8h+Tr1nWvNQtknuaXNO6XssZZWL8IssnW80vYB4muaER2jZHdJrn1x2KyirNkImSORWr+9gkhDRjMzZ+3L8zHp9x/zcDHpcC6hpBR9lbGfbaUv8toxhG9Ngi0fbvWo3mLvaa9t8sc3EpFmbj5228dM8OPGbNZUoCPJ7/jMDjGO7eBqanKISbNxRpFTS2wKNqpVutnnTATkMtg7sm+CykfZ8FlYv5+RkJcLkcR/tmRMg/X5jGwCoHu15ehf0H1mD7C23o7QFyRbKoqsquEJcusncWBqs0uW6yExcBHhvXTCu26lLX/hmXcV3y8vNeI322rUVSIyEbTFx4Lk16SjJ+VKm4mJpwcPNaRUSAz39+C7duzWFuvgcx2XMBi9q8jOHzVxTR2dqw6CSIqUi/TU/k7gsYrcmXFaaOhHmXMh55vwt0tRbG4xCOEXhc76JYVjF36tNYEC4UbZNf4qi1Xacm4ZQFlgEepaBlcC4oWBwDYc2H7/h4/MDBmU8e4/TH9/DjD3MYG+P9bIfnc0zDFSZrwHFSw2xMAMdmHWwxllGzA2FvGWasxMMkKTEAohRBHMEl42sanj+K/lUVHD6+EW+8vQabtuTQxzHMvI7riMO57D3LeqQ4tI5hLxx5sICaCe6JhEMrIHC5u2UZgGHyUtmUofH1l/E6C0TjM8lPA/DIUesrHLXOMB6jWj8i0VFtbS6zHMZjMmJL4NFzEYmeq7LYBHjMkfEYy/js68cM8DiIJsAjR5vJfrTnLRmGzQsreU+TjCetCDkHeN0ogE/TEReVeTY5ajj96QN88cUD3LlZxdxMGYi61LgMRTgE3QxwyLWrZ4pmaGySJeeaaabonUpBtBQwkbaygnIWeJQClt+HsYkA4jRijMDJj2D1mhr2H1yPQ0c3YuvONnUA5ZkkbEsLGgSII+MwbDRRtcSzdi42OeXnUbmI9Cc1l3HrgEejhyvnp2GWGeBxfs4XsJFgyUfvXcftm2Sx9IhpAvWSIELt+v0VeFSt3wSPIrPPmlrYtFmWpZlGaGjiaSc+FG07MhAIhhF43PMKdQe34cU9RQM8qsajgHi2xyjj9tSgLWJyAvjyy3H86Q9XcemrUUyOF4XxSOBRHbAJXllgS69ZwnXkeKtJtjWW6NpSrLEhx0jOEspKcL1Oi450oTSN9RscHDq6Dm+/uwObtrgocNItZGNL76cCj35G4/HnAI+WG5QCDLpTVDPX3KGEJaHAo9F4JBPQAo89BB4H8M6v12P3XmU80lSJIIm28pTZqUxe1VN+OuAxW5A1nmlNzj+JQ5aVStCHsYgMUTLqXdy7D3xx9i7ONAKP2wzweCALPCpbRX4ReLTXx1aLPxN4NEi0OQ74OelqrbmOmMvciHD+zBQ+eI/mMsxZLfBYREzgURh2krnUNbflBKEeYMzzcwpeYRKl8iS6e2fw5lub8c67W7FqlYeubtUnVxMvrjG965qvGqZcXTHfGNuy96Y+/jQWisuNfn99I9vZNZddbzZWKFOJoKOMR3Pf81zhvXEJ4niIw5xodt64MoN/+d+XxFRmbLiEapXWt93wczRfyYlBWwLoGSawjSOsTQhgBCFrkRR4/NVvaC7TI2cHGY9soi4ctbZGFPbzaw6lP63yhOUAj2zGMMZqPGH+PfrEwU/fV3Hq4wf46sIYhodzqAY0zOH0Wc4wHu0JkAE/JWd2EdWor85GMNnrEyi1j2H7zhKOvjEkJlaDax2US3QXpdM1dYu5xg2bzDqENpvlXP4CXOKRfwngcQU+vMQjvdcq80Hwiz/mvBQjPg9+7IukFZs01MafpATJl5P4w3/9hPNnH6Ba7QOcVYhjSlnlEdupEddBIMAjUMhz8sxoPDIXi+bgxDPw/GnkC2NYsz7E/0Xg8XC5XuNRJlxaAI921PoZgcdkxUlM5j4j8MjzNi/mMvfvRTh3bgYXxFxmRoHHWnsCPHLtisxJTB3dEC6BRxm1JvBYMcDjKgUeqc/MdEeMKxuBR/6d4gz1PzZPtb8bnXkLJhoAMTlXDcCXISGmIKMFHpWVYXSpm68h+3o2f2l8VHqOm6TJfOy0YWgbLwkUmdEIT1+NzMlWMeHvwGN6nZ4b47EZ2NgcgMs43mVWw1JgIx+afY/lajxmn2ffLut+3QzgavW57fMXA8UWvJ8wGDLOhvKAtGjLjlrXu1ob4PHsMC6dH8fd2w5mJhV45HgNE7QIBDWU8ajAow3EhlVnjmBlSdnOmXbmcjl2f0LS4GR8LaaWYzQpgvA5n3pSDvYfHMKho0NYv6GAnl6gg7U4phFR/086ORmwKwGOF+kk/9UDjysTfJNejCnQCBK4FgwQnU3qhlA7jAxWF2OjEa5dmcdX54fx1fmHuHltBlNTBUROLzyf43y+jEYyGZKCMlZHVI5rU1eDILCCy8qUswWKBUfIFBCwwAKPHBUQxuMUigI8xjh+Yj2Ova2Mx1IbCykCj0x+FIT75QKPGfaJ1VFMgEdecxbn1KgiG8OMdIQ5VOeA7y5O4YM/XMelc2N4/KiI+XmaTbTDz5VFJF+0YaSbp4WinTrIeOrqkWL2EfdpnR6r2VMCWAgL0oxhExRhwJNRHOpwjqLUNibuyHT6fPmVDqzf4KJcVkdkhQ9YxPHPWjRr0W/GZ7PJwnNjPGZYXgtyhcZkJQ32C9OKlQEeczH3X1EYj1d+zACPNwNEAbU5ObO3tKu1fr703LDnOW92AjyKYy71DAnIZIBHfwp9BB739oq5zI6X8lglGo/s3JtRa081HtORFm5xrsV6Ro5N1GTYVIAkJqHZAloBdI7fTk/FeHA/wOdnRnD65E3cuFbBzJQyHV2HHX/VDrZFZ8JstFqXjaMtSQdaYStNPvUeWta1Xic7Fm0hS8YlMsjm4PmTqAb30dU/h8NH1uPQsSG8sKsD/atc5EvcTMrOEkDerGEFcfWa6qmn5jopO0zBTnuGpdfD7EA5l+110nuoJ6XJUVh0C/BYwvxcToDHD/50BR+9/xNu0/kyoNlXhzBnY57LSbyVVD6Rv9As2X4WjQ5yhQSs0/dNvEjMgufaoewCDQe0uCHwGGLP3gH86t0deHFPu45a5xV0FBDX5tAynUf2oAEeL4zhT3/4CZe+GlbgMSLwSPRPpVdkvRjpgHQMSkeirPi6BZ4hjMos7Jjeb5F0IXtTjEBm4LjTKJZnBDw4fGw9fvXrF7B5Wx7FQiyj9XJfDOGAhl3CxBVzGYjG44WzzcxlFmo8yr3PuFrrsWkBeHu1U9ajdalX0JPfsQY3rsFjgRgpyEvG42sGeHxZgEcS8VQCQbRyJdZqbNQGTj0rvL5wMsd8gkI3giN2nzYCjmatyIvxXtn7pPFEdBOjHGo1pynwmHW13pcBHtVchmumJmB4wrb9GcCjMkBM/iljuJbAkgKPCePxRoQLZ6bV1fo2mTJ9iCKalBTle4r5kryCMpgsmGSyGAQhc5caPH8GMYZRLE9g2/YiTryzAwcO9GPNOg/FMrXy5g04rGdPYgiUibmtAUE9Xy3gvpRW18I41fg3K5NbLv0+y31EK+DR7B0j20HdVQs8kglI1hjjQhS6qM55GHkE/PG/ruH933+H+/ccVOf74BDAQTui2EeprQvzVRoZ8XpaIw3uSW2EyvntkPE+hyiiq7UyHn/1WwM80lyGwGOuJoYWrTQehTSSyMhoNFj4Y8c+mzft9PE83wg68nwk45HMdl+Ax8vfz+H0Jw9w8cI4njzhyGqnAI9kjTHHEyu/xKSLK86AYsQT4SHnRwhqk/DcCTjuI/QNVPDqvlU4/tZGvLirHf191C+OZW2HBLUESDN1lrXNXe7tferHPa/12RrEf+qP2OwJVt9RjkrGH+YE/IOywp2I99JHzmEczyMMXczNAtevzOL9P97GR+9fwfBDUvAH4bhdcL02xG4OYahGkGQ88nUCmq94PmKRq1It9pggXUyGPIHHcaxdH+Mf/3k/Dh4upoxHj+tbgUcysNk4qTtzVhR4JHtSJ3nqgcdpXBCNx1mMjxvgUaZ5OGpNoJK5BoHxAC41HjElhjkdXRVs3V7C/oOrReNx7YYUeBRpl4TxqLWJAo+L/eiZLmfpIhqP2VeQSNkQTK20kJ3slKiZPCZtRjRWFfZ100Yb/0adztOnWzMc064UTxF9pr6HnQwwTdqM03Xy+ubF/g48pnfyLwY8WgZWM7ajZRraj9kKhMwCho3AYzONxzRxqN8M9nXsv/P9skzJZu/fisXZbJvVAZMSiyyjIC2obUIjWinmV1hnLpMBHi9M4O4tDzOTBKrIciT4SCCDwc4Aj8nG4Hexekf66eQg5iEq8kxM+mP4fkEmsPk5fC9CrcaO47QIy0bxKPzcJDZsLOLA60N4df8abN5SRHevg1xhDvDmFOxKqO3ZLd1su5uEOnF2TO50cvla3fNma6LZfX32TvSCY878Ratja+FnX7gGNOnR8WejgyaAo2oFMjj4BKUCF1OTwNWrM/ji7ANcEOZRTVzVOMYBtwtwSzruGDmS7EXyfJl5hOfxkNRDnwFX9OPkkOSonXaqtbLT0VqOWrNIEo0SAo/+FIo0l9kU4/hb63Ds7dULgEerZ/XLBB5NMSKJirpH642zyUEGeKT5T0TnVd4LF08eAu//4TI+ee8Wbl8D5mb7EYR9wkbO5ymDoEVilZOHTN4d6gCl/cAkzUsYhVwvKSNMP49NngkW8v4qy1jXlLqUO9JJnYDnP8bgUIzDx4dw9Pha7NhZQGcXGa7UFOT3U2ZPCtpwLUg4TTEs+WO2Q5ktqJfaD81Owuzf1Ttm1j26JcOmsRDns1YIeAS1+xqBx/u4fZPmQHQj74TDooJ7yHS/6/OfbAMtC7SZkcgEeIxYuSCXY/OgHnj0DPC4a28vDh9X4HE1GY8EHsnWocYjE9dEaF5XjWo81o/FZoFHPR8ty0QTfzYvyHaszPkCOl68MIJPPrqFH7+fxORYWQyRHLI8naLYXifxOhkLzjBfFmjqZAC0TAKYMJYySWaiOSmfivuM4MAkHG8U+dKYgLDv/HqbaF+tWuOhUOIaJvDKgkI1x4KQRWgAz4vgCQuU10hBGtWctGAir4QCS8p0smweCzyy06/6lXZn2j0q8YhxmRqPBB7nfdy5HuOD937Ehx98jzu35hEGRgYDRcAhS0avtfYBLfvSrnRlG9vGkP1kupXtHky1vKQY4OgSz/RYtS/7+iO88upqvPPuC3hpTx96+mN4+Tn5btYOhzFdTCGEOVaUUesLF4bx3u9/xKWvHmNinHG/SxwtOQ4uQI8AjxYqMmPpRhdajWMoD2EeI8CjBXkN3GQmLcjQpPg6/xfScdydRbE8i6GNNAHZgHd/swtbt7eJnlkYsHDRe2qBcgUeXczPAQ8fLBd4VDCj3lzGxF3LrrKcvoRxapsgGeAR1FZTrbnsqPU7vx4SxmNnN48B3ZcKPNp4a+9rI/C48Ly01zjVeLRnmf1dz5F0+Iefzxbu3H9Wv5Vri4AQJyEIgJDZQsbjHZwWcxkdtW4EHns4uSKOz5bxGAAu40I6Zp0WhennX6rRnuyfDCNF3Yt5b1n8lxJzGY5a374e4/xZw3i8zQKfwCOBKgV70jPeMEkNqMtmq6xOsnM8yhLNIwhHUShOor1zQky6fvObnXhpdzt6+x3k8xU9Ry3oKPvPMCClmWf1xhpjV/a7q9mN/bF55tPnm88L2Fkq7jb7d7umss2rbKw15yTPIHGx57i8SmpQeoL5Dxnzk6PAt19N4l//zyVc+WFajKuC/4+9936zq8qyBNc1z4R3CnmHDB5kEQIJYdPUV92d/VX2NzN/4PzQMz3dNV9NuXQIIWQQwgiSBHkLElJ4+8w18629z7n3vBvvRYSERGVmVWQKhSKeue/cc7ZZe+21ozUIglHA70Ez4R7sQVOGqmlcqgYwH6QnGniI0ciAx5lW4JGMR0617gg8WtttYrlMP7UQJ7ToPi+3ZrRvavORUOMXiJoBJh4AF7+ex0cnvseFz6Yw9qCMZpOMzl7R8SbwqH8sIKGf0p5fnt1SQCmMeSCdRYr7qFQmsWVrgEOvbcbRY09h124CtUAQEsRZNAxrM8Vb/Fy7eMgFUV2bY79fDmR11+FJ7c+fBniUGEfyUSN9YSVgqOXNfAsVkXqgPvvtWzWc/OAO/vCbSzJYENFm+P46RFEIBFWkvg/m4qLFH7Ldmlq67DhTuSruWZ+xeLIAsBshmEe5Oo2Nm4Bf/x8H8crhCtas8+CHqWm1ZnGQ3YJ5q3XO8DNnooUxn8cyGvC59z4/m/YsyQmQEMIAj14VXqKt1mQ8nv9kVjrpLl2sYWqqooxHAR610KP+k4zHJoJUNR7D0pxhPHbh4CsKPG4i8EhCqOgy62cSHECG5nHPmo6U1uB+yWFrZzuLhR0Xk3FfwH2ctcu261XXwZTRTBzaznfZtmk9IQo86nMtG5p5ddF/G7gy+3mOGeXvnz9mpc9Y9Cfuv1cCLNsVwZbzS8X1We697e/2Hdj/KI6l43OeCPC4WraiCz52usJ2bEP72E7Ao5xNp7XUfe1OjEYLdq6W3dgOeOx0OFpf0yQihUEoCkYqaKjAI6c0qsYjBesRd+HWlQTnz45Jhe02gUeZak3QsWqAR2W+aaFNqcHq+DTJ16nWRkvBTqOWwJYBREm052SSts9EoYYwIHC1II4RmAG8CWzcGODomztx8JVNwnzkABphWVADUII6Bq4KaOUBdeHuOu2a7jLoOuUBQidwN2MwOC/bLhj88SfFOmk3ibCgqc1NrSPtxODS9RYGiSSPRueMzLfYTBwl6JGGWFz0cO1KhNOn7uDs6Vu4fnURC/N9CDAC3+tHUBpAvUm2ISeKq0YJEzMZyGUGAahWn7a3aaJvGbABGwxMhUa1tMh4JBraAjxSb0amWm/E0XfWY/NmZTzqZEjVeCRYRUr5krO0pD2g46le4dasFtTqFGQt9/IukFZ8nA3kzPtbEEIqzVwy3mNqtTFJZ4siW6wDNBvA5W9i/M//+1N8cvo+Jsd6kSbrkZBJlFZRKpeQcpBMAjRjMh8J5JDJoddisT0OktAvk3CKkL450FZrSByiaesT4JGt2LzVlnXE+z6LBD+gq28Oew+M4q33tmPfvl4ZDlWqJDIMSivnynTJp/va9eiwri0Bz489Xea8tGsRXra1r7g3VhFIL9dqLcsdorQEeLyHM6cJPCZgq7UCj1WRsxCB8RZAVtei9TyYeyhDSSwrzNzbuImwRHFzBZBtq3Ur8LgWTz9fUuCxl2i11Xjk/TYMKwmQJIUxA2Q02cqZ7kbZ0TATdQAArz0UgCKqh5gYi0Xz78T7l/DF+XFMT3UjjYfhg5SuLgHQckaYIdMbO00QgcCAbW3SReB/rLZSLvWhvyPIYZhQioZJOqCDYJTV6QfzMlCAulc7ni7j7Z8/g30H+7B2He1QgrCkbE/LvOOaM5GNYzKeyPo2oLqAX3pmRV/RMvjkfZxCQpb46iCWHHjUe6qFPD2Dsn5MvDkBs1bG7ZtNnPzgIj44/jVu3ZhDHPPckzVA9iyZXRbAc3Q1jY5laytunoyJfqvTApyxJiWRIMOTZ34RQTCHoZEUL760Hm+9+wJefGkDBkYSBAEZo3yc8G1knyYxr5/Mh6oUtr68cB9/+O3X+PLCPUxNkiXP7IFawbyXCmhZwFSTCrOvJFawa5FriHKJLKNTQSuyr83zWOTyYmmdpM5jtauBTVsrePW17XjnvRexc9cASlUWwVR/NrdAqvGoU60N4/Fjy3isC1Mjipno9+RTrZkEip0MTUeB2Y5iMvLCQKY7lQGP+nnlYZbxyDYzgoqRCzyOiMYjgUe271LjUQtxtkXZDjBxtcWMRc/Mln6TA7uuPWsPPOrjbRJj4zkjdWAKIZwkz7Y6OdcEHu8AH398C6dOXhTgsd5I0dUF7Nw1hGPHnsPBgxtEMkeGMwnjUUFHG7/lTA6b6D6svVffJTGo2B0Oe+D6UrCudar1respzp+Zw++l1ZpC/yz08CzpcBktIBgwnjaE+mFi58w9E8Yd9WJpVxmDjkvhbeMWD4de24Jjb27Czl1VmXLNAWueb9j+VpfTMvyLrJvMFxcZ7I8DeGwHGj3sGj+ux9uipvlcRoJFA4t8v0mLasAOG1PQ8crwUUKz4WFmKsXt6wv47//nBXx9YQpzMz2o1wbg+6Oie0u/6YUl1BuUg7Hr5wCPUkA1erBootHgMEMyHmcVeGSr9RuFVmsZXmF1Hl12lVlbAR2dDpaW5Vqpxdo+WBmPAjySEc5BL40A4/eBi3+ax6kPv5d8jMBj1BxEkvYhplyF7YYxe1egVdmv1PoLEDWbSOI6ygSjvBp8b0b2bVd1Cruf6cV7v3gWBw+NiMxVhQS8gAU5dj2Yc2pjsYKkg831VCPP1e22dsb4Gjvwsu2ez2PQx7XD8tf5KYBHAr7qt62fFaqPFwroyEEy1DxMIl/0SM+cuoX/9399hT9+MY1GbRSIN6C7dwOimEQejdP19VTSjfcxbmpBmQRIFkx95luihzgvvrlc0SFqovF4uGymWmvrPHMpsh5dxqP6WLcYv4zs0QrAoy26KtGEZ5QFnDIW53wBHj89N4tPPnmAy98uYJLAY9SXyelwj2tMqVIAAXM+bwYlTrUeaArj8cChtdi737RaW+CRk+g5YEZyEuMPrXZ88dw5Xl79jN1vWQCZswmzX9nH5S+W60C6cWmuvSu+x2nVtrhB7nvtIGsttNnuDnfudg4+OtcmZ8v6dfdcOcNlsuKdlbSzT2g9UasBFVfzGPuqRcCxE+DZDphc7n3+IoDHPLDqrNVoH8NNYIe32A9uAbxO4F7mEmQ4Qw4ydgIVi8azE7jY6fntQMxOoJickwK63gLEWs0ptokZAeL8tfhsTVSZ5MSJh8CvSrumDJe5wsrwA3zx2SRu3wSmpytImj3w0x7ECbVTDC3YdBCoVpJb6XMTQToA07ZCXQzT0sJEIxGghQxGtkRQ1LgGP63D9xeQJmPYsD7GG289jVcObRAhZDIfy90U+edjOZimyV4nxDEF/5kMaeVPMRQ6Aw0ItB3Y/VKxalkFo9m5FMReGrAtvW+PyblZwCIDSq0ul3EKIq6tgZkaeRNImc8pYLYI/CcolyoCDml7ChN/ToslS6eMIOxGfZGTABN8eOIuPvzwNq5fqWNhrgdR1Avf70UQ9CKOBCI0waB5XyP0bWlqGZArwK/R2DBabFbrke3Ycp8lUaPGowrMk0XT1c1Wa+DY2xtw9J0N2LzFAI+sZiVMarWdrBV4NEZ1VcDjau7NaoLy4us8ynOWhlX6qoanIwxgannpeRSgJSbwqM7cT8rEgDA1CZz4wyR+8y/f4vK3NczNDsADW4yoj0dQSCdYc4/IZE9Hr9G9gqUYnLJT9UtBgdxnK3CoAzoMepkogCNt8d4U/NI0RtcBrx/bhmNvjmD3s6HII0hF0ltEiYMo0qYwxjRAV2a0VotbQffUAtmrZgosXdvWn6yCqbjSS8jvi5X5Nvur7dRKB7Ck3o8AM92Ym+ZU6zpOnSTweFe1+5rKeExjav0o8JjdDxPciI/gRGWHlarsUdrz1kRVppUTs4sZ3PH6a9JWxuEyrIy/tGcErx4Zxe7nQqzfSAFvJhs28TDMHBMoUVuLIJf6EqOXk1VrgcD3ETLhqy+olm/AILQiydPUeIo/XpjH7/71Kj4+fRvTE71IkmF4KW1OD2LxCz7CMn2QHbRkmo8l+VTR/SzZsWaAwLa0zJl7Y9aA10hWdpIwsaR2UIpyqYQ0jhA3a0iwAD+cQc/APLbtquDYW1vwymvrsG2HJxN5fZEG0ABXBgsYa6j+1gA6GZvJJs1scTd+NdsvRVth7blhp2YJAG+frqv6MVvsYaGoirEfmrj0zX2cO3MVN27MIm6yJZ3rRPYZGc0a2+TdFzax11SmRfORcYGv4Iwmqab8IEwLe73UZ63pwIGwhp7eGJu39WPvgR148aVt6BvgZO0FlHxtJ7dMyyiiL/YQ+r1o1Dl4pIbPzl/DN1/fxYMfamhGlOyoQIhIKVAu8X7TT9PuSYTlDItxwnLbViQalg54KkGQ/kd9PMEgjSMIHK9b340XXtqMl/dtx+bNvaBrjBgrcLKyyEfwve1wGZWx+P5Ois/OL+D0R3dw+TKZGmU0GxSY6gXY/u77qDcaCAUYVjKgxM8AACAASURBVODRqns6RlPjReufLfBIcDYrAHHHs+WbLBYOmSG7dEp0AwkEvPOzTXhpXxf6CDxKEqnsW5U1sYB2zgy3Be1W1p5dIBd0dPeoXUtnX2cAAf1QzsRQm83zbwoKMdv/Anx3J8HZszdx6qPLuH17ToHHbg+7dg7hzTefx4F967CGur8ETwk8kukobdaMS3nO2g+XKca2nUy0dtXwNXS6bxaH0l6YgQdsWeUE5NvXU5w7M4/jf7iOW7dTZY6BAxO1/T9nczM25f2xGq1GQsgrI46osWp0HMn4D8YQVCaxY1cP3n7vaRw8MIJNm8iWi1AqJzKYKiKLzFdWrn65g5J07TPd2RaQurXI3J4NU7y3q3Jmj/CgVfi/FV/V6lnnmr1WB1f3mkowUN6nUmGnB8Fqth0z/jE6nVdrOHXyDn7zz1cwOd6F+mIvPAxLDBQnLNgFxrYx1rQ6onksa+MuPf8NNKMFxDE1HmcENP75L7bjNUfjkXZEZIXkDFoNbss64tpbOZlVFCbt+iwpUOqZJKgvg3NY3PUoZRBi7Afg0jeLOPPRXdHcH/vBAo9k6jIXM4UZYxulAEQfLcPY9PoY2wkPOKXMAVta2WE2if7BBbz48jB+8ctn8cLeLgyPAqVKilpjCuUyGZBsmmD3gxoztrQSDMu7/khGsAPUtH3dUlAyvWeeSxuvdwQfV9w45gGrib1Xeq3VxvMWOG0T5wlrmfEWizC6FzT0VltUCiuSTy/MpSgFZcxMqp73v/zTn3D8999ibrofYbgJSdSPUnkATeqxZ8OUjD6zfAxX/90MdxQCQB0+ZWJ8ahnPYMs2D//5717Eode6sG4jCTpAzCFBYK5F/6xMeebJMrBJ3IL7uQrgY5aPLs94zPETHfjks4U6KcvU7rsCPM7hk4/v48qlRYxP6FCkBCoRIHtdCuWEXFl8q8Ojfq4/iwG2Wj/djQOvrsXL+waxlRqPHFTvE7KjVIoSGTRHpD+3mrzMm+39128sOGp/qlOlNe+3vif3nW7rdL6P2oFq2VFu0/KcXYHpaC3iTXkcqbbbgsHZ++ikvyzWzP2FuXXmPfPrWsqgl98xNilcQ+5v3fXJ27nFOxWe0+5njwo8tgMi3RP77wZ4dD/0UvBJf+sCgkVwsDNbbqkjKr5O8b0fFngsmtjsWiQUZqLIoLVYiTOJkwyasIzHTsDjOG7dTDE7XZXhFR7bUqQ6TGUGdUYK9Jn2O6d9Mz/wXIecUVUEHmVYjGgcaRDOBNlLa2jU76OrOoMdO7tx4OAmvHp4Pbbv7EJPf4JyJUKZ7AXUsNiYQalkk14CVkysTKtvBjwqAJkbgFwY+N8ceHQHJGQVYBpQM4HL3GQFaoy4uzudVAwX10xbYMkISWMGLmV1gIECGEnsCXA1NQ58cPwmThy/hWtXGpif60USs5+L95YtAb4khHl7ijooDegd4fxiG5AJLnQP66ADAR658om2ti0BHrenOCaMx3bAowb98tzsvf7agEdlFdqEhMCjDTbEMacV+EkFaTNEbR64+A3brC/jk4/v4d496uZxuu2QaqYI20rZNgo6ygHNGTYFY9EKPi4HPFrWo50MrOwm0R2X6iMr6FPo7q3jxT1DOPbWOhw81CcBkM/A319AuUotpQUEAVmYuWA8P6ttEdIsnY83DNq/duBxhsAjk6h7OHPqngEeR5WBI8CjTp/Pgcc8wBXgMWEJXNdMpypaMEsDFmsTMuBR/EANSVwEHtdh93O+AR5pixeNdIJN6HN/Qeaz2HwLPNppowT6WKFPEkRRA5Vqj+zdZjPA7JSHa5f4Oe/iow9uiLZaGq0VXUdqBgch2Y6eaLkKsCOahVrdl/Z+yTUeBnjUophMYPeot8bnk/Wh2nJcgyiaQFidwbZdVbz2xlYceXMTtu/2MDjAtbOTd7leHCxAYJPr3Zrgu94987sFDMCQ9mzDrWFomgcZjShN0PTcWhYfk21hBSYlhH4P6oseJsbquP9DA3MznrTgMX6m5InV3RXWo+/J8C8WeuSazZkX9jttA9uVRQvRQoyGHWMr9kYDiWsXllJhwJQrCcIy72mMwZEyRtb0CqONrC8k/MNCIODLuea1EYQmoFgWsGfsQR3jYwuYnyfDjBpWvrTjEsgul0M0qf/bosGmZkujBi3O0BT41qbJnssr/pJIyANpn7SVl/e9XAUGBstYs7YbwyNVAcO8gMAobRaBI1OU5PRXGYhTQWORCZMCjwQ3Ll9elBYxAo9sEfOoj/yIwKNsY8Ocy4d2xfAN8EiWfxBMYnB4rg3wSGaHDpfJ9AINcLq0DTJvn84kLSxtIvMBrf4hfw03sVd7QqkVt+CpUgohkjgEogDffRfh4zO38dGpi7h1ewH1BlAV4HEYb7/1HA7sW4uREaBSom2vCyCSCPDImGAp8GiTnmJs2+nfGavUSITkiTXPkAI5HMrGvcjizrlTS4FHTuhW0MuuC4FHxlIO2CaMZtVgo/0j45nyQCkmEeEBhkcTKeS8/dZW7N3bLyAOWZ5e2ERAdqTXQCNqSFGGa2qZ7HY4nwUe+Z5SN87kGVqLSa3r8DiAmNWu9OMBHmVQjClQK/PHyU/SknTX9HT3Y36eQ6AoacHiVYj6AjB2r4lzZ+7jH//hAu7cKmFhYQBp3IfAH5RBW5FoHpItTuDNgsZ8/VbgUUkJ/D31cucN8DglwOPPfk7gcRibM41HShwYxrHEJiqdkYMHlu232nW0HS02PrN/W8Y82cRaVMqAx29rOHNSgcdxAR611TpNtOikDF89p3Jmhc1uyAvGV8vOFj0M+sE6fAHNJzC0poYjR7fgl3/7LLbvAHoGgLDCIjHbeZsIQ8ZoWiiQgRa2QCQ6kra6onFI7rMNs9Ww2v68gMc8Lm61ncU8uQg8Wo9kmNkph8UQnC2hFNLOpGhGDSRNgmhllKSDsIpm3ZMBrf/jv3+KE+9fx+x0L+J4BD6GUSoPY34+gleqIKXMjHQ5GZJTVgTMbZLEdAJ61hzgcRpbtsEAjz1Yu8FDicAjiTyrBh41Zsz0D6WoWZQ7MvvLlXUxAJXKa+XA4+I8C3iJaCV/cu6eAo/j1KvsQ0INVupfmu4ZnzmrkKP4mcjinEX/YE2Ax4OHisAjc6Vc4zEHHm2O6AKPBkwz5CgtDmqMajEd+dQGxLMxnP29e5qXAx41vy3aRn1d+5rF92gPPPKV2rVam/3qJGxusc6yJ9uCm48IPNrPXvzc7r9XCzy6a2y/7/T6/Pl/AI8OsOKCi53AwSIbbik7bimA6W5u+7qdXqfd6xWfn//bCvTbibK6qfXEGS0fqTYowyph65dH8KJHGY9XU3wijMdx3LmZYma6yzAe+xDHTA4DSFeVyaxYBdPXdgMJo10gv+gEPFo2FUFHbduim+Pwirg5iSCYRrVrDtu2deHQq9tw4NB6bNleRU9fKtNG/bCG1CNTgBU9NQDa9q2fNRuOISldDj5KYmfSsnbr3rrWLhugCCa3qYY9RPyRPbQN41EHeuSZrJJbtQKWgYCZc9Lgik5LgUcOQWPrWwA/qKC7i+AicOMacOrkbZz68CauXaljdpbMlD5EURf8oFs0RYRxx4mrZm9Y8Cr729xrd43ECK0EPEq7Y4Hx+FcDPD7KPrDsHQIBWlnUQhfvI9c/RMBW67iKRs3D2L0YJz64iz/85jJu3IgwP8cJjqPwPbI2VOsnvydm/xvgsd2WfCTgUQ+VabfmTqPm3QziZApeMIX1G1O8engIb72zEc++MIiu3lQ0kirVBmoNBrqUV9A9rMUKCzxa22GBx6Ua0I9yrPQ5f6aMx58AeJTGQ3YcRgTglgce125SxqMMDRIWugUejWasdAyo3aQtlYn1WbJDsElbjJoRk8UuYU0TJLt5o4FzZ+7ixPGruH65hkZtGIG/DmncIwGoDFEJrPg+wVRqCFsGW84Q0jOhLUKa8HDwix1sZWh7Rl9SEiUCY2mMcol2cBFpTOYj2ZxzCMpz2LA5wIHDm/D6sS3C+OQQMwJtZNKTFSmFMKeFqhiEteO3rEToaJ0Sn9vz1j1qGYAEKMj20da7qAHUa6m0G8aczaYSiApmWTdhL4rBNG2Jg0votekDCMCJ+zdgmLAeDZiXnTMfKJUIPKqundWxYlIjbbPipxMdHEbrE+o5o4wKzzb3ABLqkZE1Q9CRLAwFJiPRemYrINDgLcn0qBVqlP8bpRZh8ptWefuZMq+YqlcXKVlhMSjLhyYmLJG9w/fgQhE8JqMiL4iJbqKsANeYOlwEHsMW4PEqgcdJalPpFFkC47RfjYgFUrXRwngUtlFuoUSXUgozhtEgQFsReNR4hMNlRPswJYOFwCMZj5wg7jIeHx54tC3T7e1m0SbajdIKPOreMkVsO63VJ/DINsKgADxewq3b86g3yPbzpNX67Tefw8H9LvBIxqOyCTsBjyvb+aVJngx+strEltEjAx7ISCJLkTrlAFutlwCPVrLAsvAVxWkB7k0wKVITjKO477ndUywgxQxiTKFSncO6jcCBg8M4+gb93wD6B7RNvlRh23VD2n8pfaFt+nm8rPGTAcKNY847AVpXpH0S/FMAkA5bMytprHy3io/Q7igecBPfZj6EZ4ksYsasIRo1Dp+sSlGgNudJy/Hlb2bx4fHLOPnhdSzMrTMATh98T3Xj2GadgW4EwjgLTxbaFHeMzVQ7oAObEjPVOgympKvq3VUAj2aLmF7LJwg8RqEM0bn4jQEez5PxWDKt1j06Xb4N8KjauAo8egYUESBEsEeVCgh8DpGZQhCOY8fOMt792dPY98oINmz1MTDEVt0FYVmzcEcNPRIh8pTYMOVNDqi2hldCO8Vcz/o23k/xFCaIcIzkw28dY69/7GtYP2iBRNf2ufFiEXh0LtgwHi3LWpiOxtZzmA81cNO4ijQq4f5d4MT7N4XtePVKDWm8FkhHAPQhDPpEviMWOSTV0Ff5ERv/cOUMECkFXy2meil92YIyHquT2LI9xX/+uz04dJj61DnjkT7PZTwmvPdtGY8S2D8U8KjdArYYrt1ZHiVzyHic1666xwI87jeMRzPV2h0usxrg0WVAsltiOcajW/RaDnSTHWQOg8uadLe0BR5dkLC1qGZiHXUuWQy3Esgpj5buxizYM9hGG7BTmNN6j5YChUW/snRKdnvA1IlzCmzPTmvmvr99djsQk7/7dwc8ukCKCzTahXIBx06/dx9btKtF8LLd7zuBmu5G7/S6xfdW4XZlmelXDjzm063JqtEBABT399lOFOtwmXNnH+DCZxO4TcbjVBVxsxd+ahmPpIarFo4G1Pa1W4HHHKwybXuSKemUXX4lRv9N2q3dyboS3S2gUm4gTsZRrdbw1M5e7N2/Hnv2jwrzsX9QdeR6+xLUm7NYXJgVBoW2ApmAPwMc5d30iNMBi/aLPubPAnjMbqp1YCYpstmXXLcL5NpWFQsk09l7iOpsX6sI05FtAHFMfTe2rgT44W6Mc2fv48T713Dtah0zk13aaiS6WxzsQA1PBRNUN8wyqCyo5jriVmmD/wAeHxbcUuaoTh+2eICLHtCRlwR0TBplzE2luPRNDb/5lz/h/Mc/YGKyB1FjjbAdKabOybYCPGeR4Y8BHhkoMgiyxQTDeGQ7hClWkLXA/7EiznOaYBpJMonuvhk8+3wJb729Ba+8uhHrNoaodicoV8n2mM6HEElF1UzqtkmM2Cm24ekZsMLLRXv38P9+2HvT6R1Wwfh4mFbrnxB4TGNW4WlAFlsYjy/uGcbhI+uF8ajAo1aeyVyQvWSHd4id5FYVoSGdTi6tW2agmAGGqtVuLCxQWiFEbcHDrZsNfPbpGM6cuomvvxzD4lw/kIwC6YAwrHVYjbb+iE2WwRAGHJM2Gq65YVwJ6GiZK5qoC1veBv2yXym1IRRHo1NITSSyHecRBmzRmUIYzsrwmD0HNuK1Y1vwzAsV9A0C3T0xArKyEq6R6pHKEpjizo8DHu3wllyTMvPJLUMt8r2nOpllgNImAroa0JeDLjKgzZxRx3SICTf/bgHDnHxNOtIz4NHqD+Wvq36Sn121MgkQkmkRky3jxwj5bxGFJ5Oe99uAtKKrqUL4ZDSEfkWYuzJ0x/NAqV+CpvwiMMj1bdRpQ8wAk+zjW/+2FGTShxidWWM7dW+a3MkqDhhwS2UilKlkh5mIfIdBK2VwBThxu4LGQg48nvzwDq5eWpChOPSTMVtyqTXn+2jyPImN7Aw8SsRlWvN14rbRYLLS16ZV/2GAR9XBtBNnbWGyCDpZP7AUjCr6h3y35cm3O4DGbbUWsEykFtoDj6dOX8LNWznwuGvXEN4qAI/sbEl+FOOxw36QGFbjFe300X9r10AZkWnTJfD4SZHxKMAj5S+M/EfGtF9aWghE65qFHEpX8LwQNV+AF1I7j22P09i0JcLhIxvx+htbsH0nmbYJgjJ1YXU4kBYLbNHexMtZwV41DRWc0w2tJ6r1a2ly+pcDPOrx1WKFfDJZb2riEZC1k6wpjdEt/ybbe3KMoOMCznx0Bx+fvobvvqNr2qRyHdLtUdF7SFBcgLIEUdLQgpbDHLXFAB1OSV/XlKErbLVW4LEqGo+Hjwy2ZTzKkA5hYJt7IkbyyQKPE9R4/KaG0x/exQUDPMYRNR57W4BHBSIMK41/i33XNuuMwKBGXVnqaMD32IUyha7uSex8ugvv/XIX9h8awuj6AF29lGlhmzmLyyq1I8x2kQRJdQiK0UPVvVoEHjXX0+Ky3e8PH70Vdn4LGePRX82ulXtu7PcFNni7zhsBHlnU5cCjVCSEuJ/JfCRDl6Ajda2nJjx89fkM/tf/OI8rl+vCdqzX+lCprpXOwajhw5OhMgZ4pF+TnCBvW8/CcLFpyhLPgUdqVE9iy7ZEgcfX+jG63peCIdmO1Hdk/KNa1WSXMw40Q+2WfK5OwKNTcMiKBCoLsxR4VD+6OGeAx48fnvFIGa7+gTp2kfH46lrs2T+ILdttqzUL3nWRwWltte7MeOwEPLZjI7YCg+3brtvZ4k7AWrv30NhqeZveCXxsAUZtnGfi33aMR9qEIvBo3794CdrFtJSl6X7e5YBF+7h2gGIR9FzusX/VwKP94O6NXA5MLIKO7R4rttVhSbrv4X6/3HOXe/5qXtvdJPn7uICGUgmscLskfcJwo6Oqwk/7gKQbN67E+OTsGC58alqtp6pImr2iySVOXjQpcsajrcoUGY8u8Gi4CS3Ao05EVqFY6pFZSRIdBBChXCK9fxZRPI3+wQhbt1ew98A67H9lHbZuC6UtoH8AaEYzqNWmUa2GCNhqmk2Y03fVL81ObEKZAY+SqLQGmUvX2oKURbPzKEy3JaYrc8w64MM1SiaQaKWnmU+jjkLZIiIljSSivhaTI+pnsN2thPlZCsBH+OLzcXx4/KoyHad6sDDfjTTpQxD2SWsAGawxgxQWO+1k2qyybUFHF9xyKi4dGI+xTBtjbKZ/c9e0aDyumvFYWDOXytMmMM/u94qRyWoC9nb3uOg4liYpjthIm6uw99VWM92WFQYfZGtQkKyC2nyAu7cbOHPyHo6/f0naxRZrI0gTTuTsQWKmAcuwKDVCeZGhXdDUbk0ynU7+0uh7ZsUECzyyJUIHKnDSpIJOMUKyyPwFxMkk/HAMGzbV8cqhtThybBuefbFPCgQBh0L5cwpUZgwEyzq2RQC9F7rVLfC4mvuz0k3+9w08CsASm0E/aWur9Yt7RnD4yFrsfj7AWmo89jGY5HAZJmWW8cgIR4NMBR4lc8mAR5V/0DPCZHFhwUNt0cO971Oc/4T6lbdw8ZtpTI6XkEZMFIeRxF0Iwh4EMqmUiaKxY9TdKVT8cx9iQUfdH9pebvcTf6T6wQJKSYKlEyADr44onkK5NI+wPIXBoQaef2kUh9/Yhpf3D2HtBsAvxTLFOooXETUJvOpgJtG1YhEsS5Jbz/0Sv9F2K+YTRtU/2nZZ1eCxALwdEKNBrPpC6vKS1ULmo+prGihCan6mfdrY6AyssMUMY1Ly5F6rhIJ58B4akNCilHpXLZCpLEq2bfMZQaC6omxT5meQf3spAmkJT+RxTIpEAJ9t89SqjDmAh8CyAauEbaDXz+TVJ4syjfU9OPxMNLOs5S7QNd3YSrNYsXNq70zxkGzLiPuczFy+F/XIyDTjdanWJfeZXAM1arM5ItTTVMYjJ6/fk1brRZw8cRtXLs5Lt0cz6keEbqaW0lIetQEeW2+9fhAFHrX9qz3waFqtlzAeOVxmE17a2200HjmZ1E5JVgmCrO0663owgH2L1nYxbrF+yv07Bx1NGdl8FFfjUX2K7EGZWq6MxzTytdX67B2cOqWMx1odqvFYAB4Zy3HYgQUeFXzSVms50WIDTDE7y4qKftb+uzVGUpshp9bo4vL1AmHQEXhk4XXOMB7bA48KeMmZMoOschDH2BtaJqGPK9YkHTaimddAUIpkmnqSPkBv/ySee7EXR958SuJUTpwNKzG8YBGVCvclixrGvwnrzwJZ/EzGvxrwwU6VXZkF467H0qR2JQ+5ut8X49LlntUmHtK7bGJdo68qTB+uqQM8it6rh0q5B826j6kJTiNP8OnHYzh18ioufTuBRo2t1esBf0gKM7EBLf0wELCR9odFEvVVtoCuIKfKAPEPQRwLPE4hDKal1frdX2wTjUcO7CBoHJZ5v3jmbDeGKWDops1YeG1Sv84L1FKgzGNrK6XEVmtKjlCqRIbLfFOXVusvzk8I4zFpDknLasZ4NBFTXpjT18yAR7d7Svv44SXqH31/DlH0Pbp6p/DmO9vw7i92YvezXRgaBcpVPrApA0DJUJbOMsMqtyz5LOSUVmvb3q5xJM+SWF4T061uny33qMe1t92Yvgg+trORhf1sfBDtISVmyIDm/ae/ZtE1alSxMOPh0p8W8IffX8PZj+5gfKwqQ5CSuB9d3SNoNikvQz9YMYNl7GBAG9u4k5otgKRrbIFHgnTV6oQCj79+Ca++Nog163wp6uk0a2oZE3TMZTqeBONRCz6FVuvbPLMrAY/s6jKfSQre8wj8GWm13vVMj+QRLx8YxGZqPPZp8VM+C4FHAcOtxqMFHpcWauxPVttqvRLTsd3uLAKPLghofVsR1NNYzAYhuQ+0r7+k0F2QNlPTYytUjk6yeQGVoDF2wPGx9nrEPjjooxnFmDFu9TNlFttE5fqe2Sk0v3dfR9OG/Jy6/n05wNX+7t8N8FjcSO2AQTuUph3rUQ1ve0fbDtB6EsCj+z7597lQe57sm9g+s7sM9qkXxcdyAmAfvLgbN67G+OTMA3zx6Thu30gxQ+CRw0fSPqnUiK6UfHBJY4xWpFvFtatq30gr9QpQMnA1XwI8qkisGBXq58igG1pOK+7dQKM5g6C8IEnjth0V7Nk3ij37R7DtqZIAj0HI6Zt1BBQwZ5BgJi7nLsU6YtW4UiaN+a3RI3T3Qef7WXR87UCph3WveeCpQumysCYIzVmHkmZpFumAx4oz6f70UCLgCE6bpFZjGYvzAe7cbuDLL8ZFa+OLz+5jfpaTy0cQNXpEMN+nhg5ZNAkZP3R+NDju59Lv7TAQ5+aZb23lU9dTz4j+bYFHq/H4ZIDHh11v9/Fu0NHpdR7lHq9mkqHquOV7TQWSWfGU6j+n4TXKmB4Hvv5yFr/9l4v47Px9zM0OIo5HkYLBZzdiBncm+c5tkQHbHgp4tGfCAR7tWZEzqpNcteVVEzBOpi+FdP4LSNJppBhDb98Unn62C0eObcfhoxuxYTOBxwh+eV6HP4g4tgVHXbtpnK8gCRZ4tNf0Y+7xv1/gUfAlM1zG54RVAo/OcJkX947g8Ouj2PV8iHUbyHjkuWUyTXusbA4mL8JGl71AsNjIAkhwYRhGbFelzUZJhMXv3Utx4fNJfHTyOv745RgmxsqI4yERUw8D6nKRnUI9rzBn52kFJQefsvZDm5g5e8UyhCTwNPYyAx65R/lZyaRbFKZjFI2hUpnCyGgTu57pwyuHN2HvwVFs2l5Cdy9bP+sISzEajTqiZkN0SFWL1ICASwYLPcx+tBMkrX9U4EjX0QANpvXSxhcMGlk8C0T3SVt6ZTq9KZxps4Gxy5n2ofENcmnGT9m/jE6fBpvuHKJ8oEyrJVT7FUvbdCpgngJ1lilki122Qm6BMG3hJsBHcI/sCrKjlY1mgFIZfsXPp4xWn0wOahLL/xR4su1musr6IcROKvLaWpqTtmY9400OMaNmI1k50m6vwvqWFavxsC+gqCybYffbVuv6om+Axxo+PHGrBXiM024Z+OQF9K2tU62XxgsGBDQAU854NPqU8mtdS5/soxbg0Wg8/nyzAzzWc+DRgFXuVGhdn/Z2zjLndP0Lj8kKmkU9L10nSQYyljF9FcE5TtItI2m2Ao+nT13CTQKPDaCrKwceqfHI4TJlGS5TBB7zIVV6k/MysSYiRhYo2wdLgQeJ5kQ7U0F8m1irTIHxow8NPNpBVraTR2m6SlSwXaMscKtOYBgS1K6jGT9AWBrD6LoIL+0bxZE3t2LPvj5pXSXjkYBsM2KLK7sHeOXKoMsKbgLU0I7SrirYZXf7yuCjPSuPC5x5GBtXfGz7mEkU4Y2WrcYB3F8ssprBRVb3jV1LSQW1RR937wCfn5vC6Q/v4Ns/TWBmOkSj0Yc4GkBQoiiv6jqqXr2vJlXYznZvFWMNSoIYRjx1U4XxOIlSSD15nWr92tFBbNpK4DEV4FGHyxDItMzp3AZlZIGVdDZawk6XVWf8l5VR4vmSM1dGM1Lg8dI3dWE8KvDIQTtDIv3Ac2izGVfj0VQ6Mm1GO2TT4hxiegQ8p71cRBSPAd49bCUR4O3tOPrWJjy1qwv9Q0BQps46h6wRfNQpwqqXr/Y8/7JDPPMOO8pQ8L5QWsG15T9mZz2e5xb353J5QOGxLiM69WSgnq4C5coqaNYD1OZD3L0NfPD7qzjxwXXc+y7E3FyvaHOG4SCCoAtNKsUElAZQXX2uVuxNwAAAIABJREFUnsT+xi7oXtP82tpuW7BQ4HEefjCNigCPMf7Lr1/C4dcHMbKWwCP3P7sTdAgWC3A6zEtjNjWnbdYgY/KurPFocz0F1GyrNRmPnGq9Oo1Hxn8+YzWJN2vw0rlM41GAx1fX4eX9A9i0Degl8EiZDgKO8nnyTgbGEroX865Gu0+ydFqyl84aj9njV2Aj2sfZvW9Bx3b2Wf1FKyiY/0zvgekRybZ1O9Aui3/sKWop1hUARPM7BR5zf78UANRdm/3cxF7uOnQCYTsBi3KdNuZsC3YuZXsW32Pv/n2P54ibV/Gmpucfq0c8e/pMFgwUb0wnwM8CiMXN0+7f7ms8CvDYiaHogpfuCi/38+Lnc6+3PeiYv7KKqOcGTF/L3hVtn5HKiwUeLeNxReBRkwQLPMp32XtlV2gMJ0FHJieMChR41Ke6bZx0cDqdkKw9AUOZOPucsjYn2lzU0entn8fmbWUcPLQRBw+NYuNGH739sQQJBEAonKzC0TqcRR2ztrDolFh+2UlsFsRrBUA6A48t5ixzCj/upNgJ1pZvYq5VWrnMH3FKYiYy4FHZjur8laEIBB7Xropms4SFeU8mThIAOHf2Di5+M4vvvosRRyMI/REEfh88VEULkgwO7olSOUQsk4db799S0DG7gxo0r8B4fDzAo2M+HibIW/bmPAng0QLE7YsR+eWoSL8m2XpG2W0qLczU2IwraC6GuHOzgdMf3sPvf3sZ169FiJprkaZrAH8AqddllEvV4cp+yNgf5h61Ycu2LomegdwBGKaLtNbZVjATBFm9L8olSNtkgkqZCdg80nQOaToBP7yPdetjOZ9v/WwHnn+5KoAWCwcc7KGTWd39U7xBlvlkq+c/1m2sdB9We3r/8lqtOwKPJU619iGt1i3AI/dQQ6vqGfDIJNlOPOdamszbgDg6nZAgIqf/ehj7IcWXX07jo5M38fln93H/Bx9RYwhJMgikPQiDHmXMC2XC2i/DpDb712rk6XvZINluG3tmmT2ZvZTJQhidJGlVaiCNGMjOwPcnMDA4j6ef7cWBQxuw58AabN9VQe9ACoRkdMyb1zLAghHOz8Tcjd19tJ1o7bnVNbOMR9NGbmQHGCeKLRcZEH5yA24ZcFJbXG0btdWHVcApSyEEKDZMVYPQ6fA3h3Upes55b7JOGM4LcVlrF/npgj2bydgEDOV5kfxMWn5pswJfGJCi+8kEPYMFlSFLPy7DqNicHGihhYlCLIwbsimpSaxDhKwuYWsdt92qZwGMSfp0BUR50orzy490iAl1zTQC4g9D2XtSq1OvmWs81jzcvZPi8/M1fPjBTVwm43GmC814ELG05IYCPEqru6DAeau1a0VkurIE4VpAUb21XI9TWzU1+/e5DhZ45HCZITPVelng0QyUcsCVHFTM7V0OOhqL2zJ0zDlXWTHWLfRY7VDDxJHYSYFH0U10gEfGF9JqfXsBtXraAjxajUdlPLLVWge3KKtage3M9yzpZHDvveur7c9VRVPGwFjflGmYaSs8GY+JHS7TptU6Tdmqa6RKDEtLW0T5fGtzbKHAiYuk1U0B9xJZ5Zxanc4g9SZQKk9h09YQr7y2EUff3Ijdz5TR3ZOi2sUW1UWxTTLR24I4Fl6kXxXWtgEe7eAw87arBx9bd+NqPdyPf1x+Ltu9lp06rpbPsB4lztfCisgeUM7AC7Cw4GN2yse3Xy/i+O9v4tyZ7zE5xt+PoN5g3FpFUO6VYTQiDcOTJjIUvBcEdXzD2OaVuGx5xsv8CfdfA0kyjySeREjgcVcOPG4m47GHGtWcmtuAdmdpAVZ0JE1iLcBjy75dxSoumWptwFGRnCDwqMNlojgwGo858MjhMgmLeNJ9xs9u4JasmGskSVhsssxoMa6GuW+PER8vzO8GStTKT+8j9m7hued68LNfPotXXlsne7iLxEruVQ6mSxm/cYAnX4t+xEr6qI/QK8mBRxaEHi/jcRVru6qHtAPGi+BobmOyrgtxwNZxsMDpISR4SP8qrF2y5gOM3U9w4fwc/vkfL+DSxQUszPaj2RyE5w8i8DnVmVMWQyGMUH6E9kvPvGbTol24BHhkkdb4YhmixkEsM6hUx7F5W4RfEXg80o81oz6CEu93JMCjyFsk9ScKPBYZjwurbLV2gUfmBjJtna3Wg3XsLgKP/dafG7YjC8tLGI/FwpWbamgxtYWdJwNQW+P6Tja2+Dy7zYrAowtIrgZ4tLGe+3puaTWzM1lQpPsyv55WANH+Tq6rg8ajPjePEzR/z9mN7mu0eJIOTEYbmMqrOi57Kdipr9YJ0OTv/gN4NDfaBQTtpir+zQVrB3YWbaB9reVAyXbPWe71OwGWWYgk093kFbLN1go8Boip2eYAj9el1foBLnw6gds3EsxMdSE1rdY61Vo1HlU02OrrqGFoFTW3ptQGyhZ4NECaABs6hVITGb5coElsk/pSJZmqVqtTR24Rvj8DP5hA70ANO3f14tCrm7H/wCA2bg7Q25siLNUQBtS10OmWDBa09mmmhNrpmfJ+eZBt11APoLYVtvvKf+7oXjgHeFU+b8mDzARrR91M9bwMI04E0q2zM9dshpEIu4PVJjIx2DIfc4hElzAd734f4Y9fzuDjs/fxxy8nMDFewswMHzcE3yPTsVsCc0l4mSIyAWRIETWE4aIVLRuwuQy+4tqsHnik3qgvgsczqHZPYdOKrdZstTei1g4b4tHWud2zHjPwuFqGoWx0BR4V01BmB2UCRDssLiGNS5gZ9/DVF9N4/3fX8OknY5iY6EHUHEWaDsIL+gC/ItVknYrNoKTIelkaYC3BbM26Zl1DTpCuCTLPbi4Ez2CBLTSUdUviGNVKiCieR4pFQLQe76O7Z1ZAnmPvPoXXj23Axi06KdHzqYnFwNV19sUAzwSzomX2OBiPj2u3/GUCj3KEOTnQMh7TGQThPNas80DG46uvrXEYj7S/ZDxa4JEJB22KvReFs28Se7CdsRlgbhb45o9zOHniGs59cle0uKL6CJAOI07YWt0tQTfBNYLWZFSyXdcWNsTeCKtt6b7N8XMnybGAqE26xG7yJQiW1pHE0wAeYKB/EbufrmL/ofXYe2AET+2sYGAkRViJEKMubKUorqPEUcgM/WO2T+nez9giJmBycXw3yGwJ0Fq2XM5a13NktSvtfuI1W01dCcsMAGlExAVQod1m4mG0Iq0+rAHTZIiQLUpJK4zaNW2V0ee06PWZtmYBHE1yKq27mY1l0mqGmEkAawojwnw0rdXCltFJ2gKWSlt6JIG8AqhkLfE+ql4s/ToLY+KPTfs6wT9hPqY6rMYOYykCZkuC1SUFFo1vyBaz7ErdCJoI57GFMkxV49GstWkTI1OjQYbVd8CFTxZx4oObuGSAx4jAY6p7l8CjrGsH4FFX3uzoJcCjAR9bgEdnuIwAjws61fpRgccMeLWF4XwzZvFLUYu2LfBoNaXzQqhlPMLjpGE/a7U+d/Y7nBbgcR6LGfA4jLfffBYHD6zFMAc3lbnXOjMeJam2U4LknhUBZ3NexARZv637WnePkS0gEC+/zqdak505Nw3cJvB4unWqdUomq4CpZqKs2BB7Hm2hxQAqws4xIHc25V6nsvoBbSw1yWeQYBI9vQvY8XQXjh7bgmNvrpPBM5wG74fKxJb4VDSN9XPZ4rheiwXmbOEvX4vVgY+uASr6rcflD9u9zvLdBcJKJPAvq6ifTYpjwlQ1oKPo2gaYngJuXm/KdPmTH9zCtSsNNOsD8NMhKbhSk9yjxp4M5NDnE3yW4VZeilKJRXR3QKP1KQQe1V4q8LiAJJpAqaTAo7ZaU+PRAI9lFqZMpwbbVuV+ucm+PfHtCiQd1noVwCNbraPIx5gMlykAj5bx2Gm4jGo7mDdXQFCBU8sENWRTKSpFejbTSdSjWxgYWMCe/evx7ns7sffgEEbWegJkeQE/uxaPpUPN+B751PY/mR3hD60mM6dsrybOfpL7svja7YBH+5gMmXUIO8U8SP8d+tpOTpCY/qNJXcfxFBf/VMPx313Hx2duYWa6F7VF5lvDErMnCTsX2FGh55z7FaK7mFkWBdScoqoOa6NvM9dGCRFwGBkZj+PYvD3Cr/7uRbx2tA8jo3q/BHgMmFvTJinwKHMd7b54jIzHJcAjh8usotW6FXhkQca0Wg85wOMBZTz2GOBR5FOMxqOwwoU1zjiN97TVbxRBO/EVy0y1tkDhknijAJa5+IBbOBMf5hQlsh1V8GUZ8OcEky5I5xYylgKPas/zn+teLF7HcsCjPr/1TNhWa/eaW4qCbY5n8ffy+R8SeCz6s/8AHh3g0a55J+CwCP4tB1y1AwqXAw/bgZwSmLQBRp0QU4MX0eu3wGMeFFitKNXt4Zj75YBHHS6jrda9iOMceLSMR3eqdRF4VP0dre4y8PCluuwy+HRSF7Vv+FBps4aPekOFcDkFsMmykAQJcwI+lsqz6Oqexc7dXTh2bCde2tOP9etDDAx6KJWo68SJbCa48wjLkAnBxE0HWlitrUwiQdqQ7OoJ9cR605bjlt9XFyz5sQ7TTjV2GY/aziqaamS/cd3EaygQYMFRrRIrUKvf+6gtAHduxfjyi2l88vE9fP3VNMbHQqmS1psV+Ky4xXxNCqVrysrkny8fRVxzZa/kOqDGSWdGsjPwaNew2GpNjUcl2aiGnFTquqdkGtsbb23E0bc3YPNWH9UeBqKmoiVVVQ57oBPW6u3j/1pNQPQwrbqrabHWtEJBFrYimpIAq6c+zwdBx7IIT9+5UcdHJ+7i+B+u4dY1oFYfRdQYQIp+IOhWUWp5Sy0DWOBRdm9W1Wq9X52BRxfwMU48S5CtJhPthCZlnFRLQKJaDtCMedbINJ5HHI0Lw2zthgSvHN6Id365G8+/GKLal6JcZssgxaFVWkEZbUbbNQuEFDzSIQp/TsBjca+0CV6XDJdx157rG6AE2s8uzM/4uHyxhlMfUgfxLm7dAOLGqGg38f5zKIeC0wQ6FLzRwIY2PZX2NPXyZp0ESbF7VVuEyWiQQdTC8MpbrYPyPNas9fDCXmU87n4+FK1D1dGxwKMRphcQj9Vzt0pq9B7JXk8IOpYwN5Pi1o0mznx0A6c/uo5r15pYXKAW1yg8DkHymOBTH48agUYiQhJAsgX0j9GN0GNeSM4yQX+r/2kYmZlNEJyF/ozfsB1nFp4/DT+4j61bQxw5uhUHX12H7TvKGBimflUMBE0BAggaNKI6wpDJXiqtv7S3LJRwOnY+cMPJ55YxRq0xnQHf5PHczxbItwmsAiZsq2ZgHBPRNy2mvAYmHWT1yERdYfWYqfJyXjTQk0RawDA1JtoWbf4Ypp0Gp7wGtflqqw3bMWPGGBtLKRVp09fHssDA15bp1sJsjBGEpv1azJkJWwWYMcxr0Y7mP0yrufEfwpbkTjBgZcRCl3RI8rM4YFnBUCnbQ4MaPVX289ggmtdsQQgz0MAWZAxYpS+v7f26n3VP6xCfsrBV7pHx+IkyHluBxy4kZDgaxuPKwKPeGyZHaqOV4StTaC07SBiPOgBAplob4PHAoRG8a4BHauR6ARlXLNjYaby5xqMV+c9b6NQGWL1Ed5t2BB6NHc66FxzWkiaqZs8IwMP4rII4CoGIXRWxajwK8DinGo9std49jHfefA4H9o9iZASolJhg58NlFNRXjccs+ch8fDu/bIFHh9UiH07vu5wLAcsJIKrGo2gHemUkjdUCj3nBVztkuHftQCgyGhlJGt9t2Np6Hhhzqp0UVlg6By+YRP/gIl7aO4xf/s3TeHFPF4aGgCo7cwTAqecxDWVpJCHWz6B73fo+Z3iJo7m1+lhoNTHO6l+t/SOtnyvGhi27z2iakaVn1pWUABYuZJ1pA6vCUJXhFN9xwOUPOP6Hy7j47Txq80NAPIxGo4JypQ+RMBvZOslVC0S6g3aUWCNPRxiSbZ3LLOiVWEkH8q9VViTlwLVoHKEBHt/7+TYcdoHHUhOxGa4i7dbZwDNxUjkA8DByHKsEHpuRr4zHbxs4feJ7fP7JOMbvU19VGY/uVGuVtTcxgImlRMbCMMkTEydo55n5rzDXIykspvEMypVZeN4Y+gcbeO3IU3j3Z0/hmefZsQKEZdp8triqZA7Z6np2jWak8Sc5b8oUAsTEth+S9GN33aM/vx3w6OZ83BsWxMrtn5WgsnIOodTbQoRBl0hbzUwA16808eHxH3Di+BX8cDcVXUeSPYKgH3Faklzb6jqHJRYUCZbr/VB/oZ0cGh8TKFOZK5Jw1H8x7ibwyKnWU6h0kfEY41e/JvDYuwR41LxZbQ19QgY8GnmXbA2z+2cLTZbJa+2QroMtCqvyiY1JbZGnmk21/p7A49nlNR7bAo9FxuPBAWzeCnQXgEfRizeMR+YKOfBY3BWtxAYCj9y3tovV9T/LAY+ak+TDV+y7tAPnimBaO7CzWFxfDnhsxZOWBx7tZ1Dg0cZJugat4GTrOj0q8GhfN1ufVQCPxee4V/IXBTx2YhvajcJN5j6mE5inAZsJa00ba/Fn7r9X+719XPF9211Tu0DRBSbzw17U2CiyLk1i4gCPS4AzAT9aGY+can3daDyS8XhHplp3CfCYRt1I06oAgqKnJLEZnb8JODLtKvsp7DTPHHj0hMGnyZNyAzQA1UlzlquhiWfqqfaFBmQRUk60StjWOYVSaQpDayLseKqKQ4e34dChEaxbV0JPT4ywXIMXLADCsKK2EJMgMrNsW7K6Xssu0fvTun55+1l+RzoByo/uAPWZtvVK9WI0CNNKmm219hGI04hUN9FndZ0tYqqrhrQiekbNhgZsBB3Pnv4ef7wwhbEHZdEWaTa1NSUhm0cClBzctKmctn/Z4UNqtLI/BeDRMluyNTRVTctW4Vox2FGtCV4vX493cxF+MIuunmlsJvD45ga8/tYGbDXAo+gA0rGKBpAFWv8tgcd2QUqHO/4wjEfL8RHAkUkSw2fe9woQB5ieAL76YgLv//YqPj3/ANMTQ6jVR+B7w0i9XsRMoBlIs80xm5qqgQC1dVzj3mI/ioV5M6Ev1/W0yYMFBi1Dy7R1spVNJm/a88uQSQWsfbbjNKeRpBPo6ZvH08/14th7O/Dq62swusFDdy+ZITWpwgoQJjGrDpjg6xF80WDLvvdPkTSt9vQ+PsYj0i4szPm4/G0NJ0/cxZlTd3H7JtmBa5B6/R2BR2MtlgCPEiQ7wKMOJ9EkWdo5JfngGi8C1NGxwOOeYbz+hgKPo+uB7l4WfmiLTSVZRPUJijSFEU2wnIkdWdZBUJEgM2oEqM/7+O52hNMffo8zp67g4sVpzM/1w8d6JOmA6FEFpR4pbAg+IJo+ti2DoJkpsjCQFZDGBr9LgT4N0HTACQExBtNMsDiJmt9zoiOLTs1oHJXqDNZuiLFnzwjefPspPPNcWbSCKl2UlWBBiqCQDjfT4R/a4MwWMQHxZdiWM8DG2SptmY9tt5ITsNvhMplOn00UjT6ZqVwT2OO1VCpdaDZoP5Ud7QfKbOeXsAeJLceJdAWEvk6MtsW0nIliAEjj48Qu2NqamHgdNGNZyLLLDWNGJo1zyAwFqbwEYYkASV20MEPqARtAzXpttZSugcmBCJnWqVaptajHhCh7iklQC/pAy59Qs74tOsRcIyOjUniyDB0RZ2TZUIwJOMSHnQI+fvg+xWdnF/Ahh8tcWsTkZAXNmFlPr2g8cuNyoiuTT9ERzPQr3U9nGKjCKOKByYFH0aOzw7z42WNqirYBHn+2CS/t6xF9QD+MRGNNfK3I2WiHiDI91E+LdIEsr8a6LvBo45YsIerIeLSaihZQyYEMTba1fZmMR2HlRxDg8ezZO/joo4u4eWsO9aYvzL6dO4fw3jsvYN/eNRgdBUohbX8EcoxjE+8psJ8nRXlx8eGAR9GRk7ZOZelqMcO0WhOwbwaYz4bLLOD9P1zHzZsxomgInsfWR4LRWoQXRl6sLBJh7Ur2ZjXKVf6A9k99oMZL9GUEH+OYCT4BSOqqTSEoTWHdhgT7D67Bz//mGex+OkTfAG0Puz7YlaP3j+/TaBK81JheALOWc2RuraWpGIB2dfHokyjYFk9ka7zRjrGuZoUGg0U1ssr1/JVLeh7jyENAJmMSYuIH4PzH0/jtb7/Bl188wMwktePInB9Cmvbp4JWkhlKZr6WxCJ9v27UjMvyla8cU0GW/2WtWoFP09Bi3pAuIGuMCuu3cXcW7BB6PGLCjJ5HCFP2EDpfJgUfdtznwqJqdy38tPX8uYGvifonpFTCv1T1MjQGXvm3iw/dv4/Nz45gY4yCsYW21TpQ9KuY6YznawoNqCLJATBBWOgwIkpOIkcbSJaPxeYQSj7TpWAmDOfjeNLZsreKNt7fhzXc2Ycv2AGE5RbmL7HTmX/MohTrZWNnsam+zco+EhnkhVK36T7EPV7oDxd8X8hun8EH7qX5YB82pbAifz/NfViAviVAOuWe7MDdDtnyKC59O4+//559w9UpN9mvc7EWKHh32CZU1o53iRGxKj0h6ZIovWjBUW0PdWK5rM2JMRrKOAb5kz5H1Nw/fn0K5MoYtTyX4r2y1PtorBeUgdFqtyTJP2cWmn2c1U62py2xJAS673AUeXfukvjCEjy4p4i3MA9/denjgkVPWw2BWh8twqvXhddhjGI/dfTTJLOxwEC1BR+2UdLslM93sjHjRGm9Y0LXF59ioZAnDvmBzO2wtF2Qsfm/tszKvc3xB77cWyu1Xy3OzolMBkzCxb+ulmKirTcwkBX2nsNd6fa2fzxb2232edutl96N7/YK3tQEe2z22+Dz7778I4HF51p9+FJt0F0G+Tk77zw14bHf9mQsttAS71677kIFqznhcDnhktRF06kkXrl9JWlqtlwUeCQ7apKIN8KjAlTo8AUoYEIqWjoqX60RmU+GxzIlMKYrCxJaXwKma1Gsis2oOnkea+SwG+mrYvqMHR47uwquvDmPd+hClSgOl8iLCiiaVjZgVOhr6KhoN1ZtURp+eEl3jfL/oyi1lW60u0HtY55eb8Cw2klY6WzFU/ZpGfQHlso+wLAI1Rg+HyT8FjUPUa5DJjec+foCzH32Hr7+awv17BCOH4ftDiAj4egzUTGJpW7m1hm8cTauBbAUd3SDJ1WkwVaAfATweeXsDthB47KYXVvFg1enUAQGaGD+Jr9UAW08GeNR3JuiiiUzIBCkiAElNKh+3b9Rx+uT3+PDEdVy51ECjtg5RtAZ+OARQm1MJNAbDp7i97GTdz7YQYJZM7q/d3z8SeGytqmtiraLjqqvnyWTgSaT+AwyN1vHK4fX4m1+9iJf2llCVVrO6tKT5vgnmTXuEODcHMG3H2HkSO2D1r/nXBzxS4/G1dsAj742wjdV+0j6HIVvXeI90sm0YVIWJV2OQeTPFV58v4vjv/oiv/vgDJscZiI6iFK5FkvYhTqvwqNtrhpNY/SKp5XP/G10zBbKYSFmwrQg85sleHEUCPpbCAGHAx3MIAFuKWHQi42hKGEeHX9+Mo2/uwM5dPtatA7p7VLOKySl9o7SgGRZiLGCUmSoviRxftwMIkGNqWbGyvZVykhsVszDSBWbnGRY+gSP6F01GmBCmqFZ6UK9HAkSHYQUe5TAkUSH4q5ghExdhDHqUybAFNBtU6t8KJuY73b6G2AqTH0qq4WCDwhyy+D89dpAgCM2aycRMvUZ9iLVmReAxf08XXMyjU3um7ERPfS3VqdTvDVFQwSTzmbNww9hAO1wmezf7wAxstR+e62e6BzI2tWE8plUZCrAS8Mj9qfdqJeBRJQ6EwcJJsMbvquaZ0cgUxuPSVmtlPG7Cy/t60E/gMegMPNrCn5Wqki6JAuNxSdyyLPCYgyku29GydIQxStZ2O+Dx9hzqjScMPKqDMxtcQedEdEMVuOFhWB54nMf7v7+Om7eSFuBR2OUCKFLqRF9XChFiJxgvJihpVQNRM0VCZrRhwAjbkY/xrdxAHUkyC3hT6OlbwMZNMQ4f3Yxf/s12jIyGGBwi+EgmEv/QHvAcku3MAl5T2oTbMWnkGEvG+jAgzsM8dvXesPWRha6QjgVYSjNQvx3iT2jrGnWSCVJ0V/uQxiFmZ4BLfwT+4e8v4Pz57zExxinBA0BK9vwA0qQbCQtfbCcldMbARxiTWkxXgIhgPQkVRtpCAAoT68vZsMAjyQyLBnicx85dZQUejz4s8JjLRCy3gi7wqGfSkkdsccqA5cIqLmXA4+WLBB7v4LNzY5h40B54bB3Yp/I7ilMEKJcqaqtlaBmRLMZhdBrUHCXjkXtESR1JPIPa4n309daw7+Aw3vvlDrxyeC3WrFP9zK6uhkxoZ2eSTmi3PNIsxDQQowM8Zi3YTyqOf9R9WwAe7ctIQcSy/E1bNNv4I14/fYhqFRO47u3pw8JsRSQ6/nRhDv/8D1fx8ZnbKJe3oL5YRanEwqsyHUWLln9bWyUM3RjVKoftsYDBggn9OPcl4w4WuXyUSuySoTtRO4S0LgBw4E+iXBnHlh0x/uuvX8ZrR/q1NZ6gJfN+kRzTQSwEHpk/P86p1tly/UTAIz8TbaYUgx8z8JjZ1jZbqchgdB+yGuDRZVlau/6kgEd7bcp4XDrcJgcRbYxoCn8OYlgEGh8VeHTXdLl1ch/3Zw88fnzmrAmwTLK9jC6fy/jRoGwpW9D+PD9M+WPaPb/d493nupuzE0C6GsbjjwEe1bdppSvX69MsRJiTDNF8VmFYVekS4JGMx5sEHs88wOcy1Zoaj1WkcV97xuMqgUerjSKVaAM8yhraVpZCu5dF4IVwbhIiLTKq4U1A/a5plP1pdPcu4oUX1uLosd3Yt38A6zcA5e4IgTAfG4iiRQnYymT80QEbp2KrOe79WVJpLgCUj+riOj5PmJ1mD4s1MgGSJL6Wls+qm1Z8FEhmEMEgpYrQ7xOgipo458/N4YM/XMNXX9zH2A8+GnWCVCMIwwHRuWQ7TwY8GkFvqVjaViu01d51AAAgAElEQVQRz+a/lXmWT7SUO9XyEawhyY5dAXiUXWbF49maxwq06Hi2Mh6PvbURr7+1XoBHinmrU9VqlmU86t7hn2Lb8zKtzavSlXnMwGO2Qiu3XEsrJyekRgnSiBPJqwCn/aYBFuc8fPHZOH7/mxv47PwYHjzgxPmNiKntCE4zLAnj2CYs0oToUrCK67RU7qs1eXGHT8hnsAGiVk5zTcY8UFN7YpIaC94wWIpY6aXm4wT88ji27ijhP/3qZbz13igGRzx09zHAYjs9QSI7LVuBbxscSytxB3v+2M/fql/wyQCPH524J4zHWzfTn5zxaIHHp9lqTVCul7l3DE+ARwa/ykwl6MTgKWpC2oqSuII0oq6RL+1FX1+o48P3b+Hc2VsYe5AgTQbgpWTnDkq1P+EUXPobaX3Lh8IQdNSqr/5RoqORnhCWn2WD5wmLBvxAvV4TaQIyNLmfqO3LITFRPI2gMovBkSae2tWNd3/+LF55dUhkOLq6Y5RK1CgkI4lAWohEBpzpkDOr+6uMR9NCpv0q2VfLMeuwd5amV3YYjNu+ZJ4swKOyfGWadhgIo5AgYk/3IBokgLOtVapNTESoC5Vz0QW3oEQJaxa2xpgFIqYN2bZdmwsTlpX5Iz8y85zEGprHWCArDAgSaByRyKRMFg6UBSS6whnPJb8mffvWVVAmZHFljE2n/bHafBbIZOBswVVyRASQVokW+yriuTLmLH9h29RzyQG5FHlSXsjTFnZbWOS9LiNNCDwq4/HTc4vCeLx2aSFjPKbg4SgZkIufuj3wqJ/d+MpVAY8cLkNwn5pdkxiQ4TLD2mq9r7sD8KgFOZFdsbGcszGXxjNcsTYFNAtAOsCABWjyljwTB0gLs9E/5HoVgMdTp8h45FRrnjNg184hvPv2MoxHiUnz4m57QK24Z9qBaF4L8CigktgaXi/1iLWgx6LsLTNcpgg8xiJbYdhjHLQojLNAWHmMFTngMAiVXczNR9YQWUjcfwToeV7JxKEUQRBybzWRJpQfmQN8sukmsfOZKv63//1VPPdiN0bXcY0IZPL2kXlZhx+StUdQh0C0tkQuB9M8PAC5akfX4YGPwf9JLB+IdFKpVBamZxwxNgwR+r2YHof4j9/803f43b9+gx++J8g7gKjZDc/rQ7k0hDiqCGssBtdb44Zs+CcrMJ5hpsl5yNvkc9mW/Cx4kgfUETfHUSrPCePxvZ9vVeBRNB4TBKWljMecHGVB+kcDHi34qGdT9S8tu10Zj3AYj3fw+bkxjD+oIInIeGQFTeU3cjKBMnW1mMR91UTglUCBF7JBCdIKeGW6ZJrU5GVM7qcIBVxfpMgVojolSqYxur6OfQeH8O7PduHlvf2oVFm4ow9ju7VqPUqHVCE3sBtIO6uM/W1D5PixO/LRn58XolrJFeYVJW/RP9ybJAZoN4HKntA3EzhvMtal35ir4trFBo7/7nt88P4tYaV63igSM5CMnXY212bXAtumCZJbYIiT7sk85aAath8LQCzsRMpolRCW+P7MW7VIKgNUOYhFGI/jhvG4B68dGZChgbRV8M1wGQM82qJILslR9Ad57qkzBmyBw9pgC47b57kx2ZNlPG42U60Zp4nequQNJkdk8djMh2iXIwoAl23I/Jo7gWkSuRTYj8V/i39xHtPpe5fxyMdYO6VdgMoUdu14u9dx86DlANDidf/UwCPfX2yLpTEV1mel9bK//6sHHsUeLsMYtL9fDehYfK1OgKL7WqsBHTtdg/t+9hAsfT3LYtOWxgxEylppcwF50ZHwu+BRNyTpwg0DPH7x6ThuXVfg0bZaU59MdSFZ4dXDszLjkUmEOfSWgm8xC4kD7O+dadTm8RyeodevAvWa02hrEqtzAdkt3hSGBhM8+/wwXj+yHfsPDmHj5hQVtkoEdKxNNBoLArJqxcFO8tTAt3Xtiu7MAQOfBBgiLUImYLBT4fiZJZqwlVwOQWOQSx0yD6VyBWlCnSW2WZcx+SDFVxdm8cH7t/HVhUmM3fPQrPchjvqlJcMPKIyfyvRqXUwLLmrSq9paFtTkT8xAG9NG1pJMmeXJDYnNZvM2rSw1FAYAgQgXeKwhCDlcxrRav70RR95cj63byHhkgugwHm2rddYKWHCWy7Y2G/HEZaOT1bAB2iRsK0U8q2m5ltyUkgPUdWTg3YUgDdFY9HDnNnDi+C2cOH5NJlkvLAwh8Dcgigg6su2C548JCov9dPo6miG3C0UGQhE2dlgjcp6cym/22YqBhw3Y23141RwT9mOzjpCTkYM5xN4D9A8v4sixrfjF3zyNHU97GBgBwpJOSWTQLyEZK73CLrHtg+0LQyst+5P9/WNIvHifef/SKhZmfVz6toYi8CjTymMmFEs1Ho3xe2yt1ssBj3IvWQCQAFb1YiigXi51IY1C1Bc9TI4BVy4u4OPTd3Hm5D3cuUOtqB6EPhNETq/uBjyyc1n0MHqThslsW0SlNdSAb8Jslr5wh/1qJDiIiImlEWashs9dlRCNxqwMdCALnn8HpTkMjyZ4+oUBvPr6Vuw7sBbrNwYYGKQNbUqSr5RBK+NBO0GmkTJwdRKxYeBJUab1S9valmduFH/b+hoOy08+j9p+figCjzwLjQaLZR56ugZlaM/8HBPyOfxwfwbTM4uo13lvNAmSab5kTIfUgVQ2X+bPhFmnOYT6PQPcmZYddwK2BqpWq5F6vxFKJR/9fRUMj1Tlz8AwWcsEvAjw1uCLRhWD59xDFNcr27PyWdv4Vkmc2zwrG5Kjz9FJ3MXH5f/mfWMhQ+Aal7rZEneovEjeQqvJpGo8VrE4D2U8UuPxxC1cvbSAKdNqTe1VAo/CeGQSsQrg0RP0loxHt9XaMh7V5/qSYFKzq2aAx7kVgUcCdlo81RZSbdFrXZvW7pZOwKN5Tjaszr4WH2/uq7Qg2+KAnWpNHeIQlOW2rdY58Gg0Hnd1Bh7Z/SJnzQEjVgc82v3j2mLVzZTWZ1K5CsAjNZNjAo+zwK1rKT455TIeyaIzrdZmijvPUyCa2RyeowUJX4obees+b2vMEBQBQq+ie4JyISzvyrw4ZYmz5brRfCADEYfW1PHakU14571d2PVsFwYHga4qCwYqocPn8ExxvpXYKFNoWNanPRTz8cd6x8fg/0zOxRbgqElQV9lcgc9pwBykkuLLz2v4f/6vz3Hl2wU0agQdexFFFQRBD8KwF1GT04Bp9xjXWx9FoCYS9h7XTUBh0x6rRsfqZLogiiE9cLBYk5PIbav1VgFwqCtngUcdzBIhMUVYF3jM7dvyPqFl9VfQeMxbrSE+9rK0WhN4HMf4g6Uajzamt6CSyDGIbiOHwHiIqZfP4T2yJj5S+j4WsUT+WYkYQcA4nazHOtKYoOIUqtUJbN7m4fCRrTj29k7s2u2JDjR1TIOggcB0rbQUqm1+oNFo5ttW0uteyaf+2N1b8OLGGfH6VDahNUJmTArENHBGwoM5Mv2t75dF/oQdCN1dAWZnqMXu4aPjd/Cbf7qM2zcDJNEaREkvAuZdYldsIcFoY0vhy8qiqDyMSOPQ7jBWislOtEU5ooja4iDa6GJXeH/Yaj2NSmUCW59K8V9+nQOPoaRvLCDz+htIyHj0WXBdHePxz6XV+pVX12EPNR45XEZarWkzlPHIeE1iU/GFLjmiNfdZDejYae91AiCtb10JTHOBxzw3s7EYd5a2tLsyBMudg5XOSPF62jEeNYTWeMAFX3MNdWPRCq3bGj/qalrMqd36FBUn7PM6rWXx53v27X2sR92bmp5/CMu88nufPX1mhQErJhg27MZ2QN9yP1uJpbgcuGivvghsWsTb3YSdmD1FkLIdSNruufnPNJnRgR4GxMp8gfAIpQrGQI2GJgMe4wpuXCXjcUwYj7euxy3Ao9V4XD3waPQijJB7lqKYQLll49kplFklXAFJm6TKZE8JMmmAm0hiVt4o1D2NwJ/F0HCKF19cgyPHtmDfgUGsXU9R5BQ+WS4Jp2bRoLN90ExQbAnc8kNlg4nsb8tC/CmARzNBWN9SxfKVDaSAKYft+AEZR9RuDM0k2RqO//4KvvhsGj/cVdARSR/iuAtp2gUvqAilX9uGDLsoc7gK/KrGJg24Czy6oFtrYlMEHhXPtIGdOeps5SDIS+CRILVUpgg8qsbjpm0J3nh7I46+uR5bDPDIFg6pZkkLr7bKWA3M1uDAXFsnCtITZTwuDy1ke7yTGTPTZqWoiBJKvt5PLw4w/oDajjP44PgNfPbpA4w9qCKOR+D7ayQAZ7CujJ1Y22Vk+IMBky2Te8mQkzYXUkxa2rbfuZ+znfnWn+leoE2JEYi2IBkgc4jSCXT1zGLXMz149+fP4NXXezG8zkdvP3WHyDpjwm1Er10dLbl37SGMlT3Dk3rEY0i8CsAjh8uctIzHG6rxCD/XeJRE2hkukyU5heEyj6rxSODx9aOjeOb5EGuMxiMLNZl2jgHjtI2eg2TIfCfg4GF2Grh2eRFnT32Pj898J/Ici4t9CP1++D6F77tliA6HelE8XVj11IUyIuf5GbGyEqTgWX1Z2n1TOLMDUDKQQtmD1Lwtl3xEEUHHGaTpJFKMo7e/gZ3P9OHwG1tw+OhWbNlcghfG6B/gAIIGanX6CxbaCN5be2VARx3fovpfDhi/Gpaju+vaWwf7XsYJZ8mOBspaESceygITQcAApbAfccPD2P0mvrxwExe+uIXvv58VJgwZ70zYxR4EJUmEyPYhqGZZoZYzpa3Vxr9xwAlf3yCSbmCoCRKNkwbzZIeSmTW8JsTup0exd99WbN7ejbDEYSc1beezRTKbjVu/bhZE6yuu9o85126/tEUkCzbJUXzOPlN75p7SHjMWY3bvnKKh2BPDUqSWrNFZEr4OB94lZQM8Ap99WsPJD27i6mUDPLKA52g8tgUebYptC0pS27HAo4KN2j5uNdnUXnoJmVuuxiMZj2a4zL4uDAyxLZIJF/WqrZ8m4EKwSm2ShiV21xXYno6cTL5HzWMyM5v7bQUxLfCogF4eP7YHHjlc5qNTl0TjUYbLdHvYtWsY71Ljcc+Io/EYIyKAI0BQK/Con6BI2XU/l/u9e8IMlzbrDjHXKwO5csbj7BLgUTUeWRyhxqMwHk2xN+RAGoLwTNSZvHvUZFQAUvZZbIHHMiqlXmmLjRs6IAJkhxu/Fvgpms1psU/l6iSGRxfw1nu78eabW7FjVxe6u5WpTL1ZApxxNA92VUrLtQO0d0w4VxXjPC5/+LD+r33xMI1TdPf0olaj/ydI2IWoEUrHzp2bDfx/f38dp07cwdREBUnMFuteeF4XfMZISQlkp5bLVbk/cVITO1SqMIZooNnk4DqgXOqB51dE81wZhNZzuq0f1Kmgr2siakygXJrBrt1VvGMZj9vI7lONR9V2jAV4VNJC/mWZ3MvzUwv3YBXAY7tW647Ao2jx5jmeAqVNaaGmFC8IyErsTWY9AXoyt0uI+TcHM0nRi78j+5M60GTs6qCZ3v4F7Njdg9eObMNb724SJmhQIvDGoWyURGIuZpjLJk8Suy3u22r8W2ZzZwhA3cdqIILVPGalPe8C0EaioSXeZJGUfpidOcpwFjtI5igIPHI4WlWGco7dh+TKv/uXKxK3N+prsTDbhXLXsMwUoDwKQUPt5tFrl6E/orlNm6LMbw5yC1CBB+57amnznlJjlhI3LGgY4FGkb2qgHiIHrZJNvXW7h1/9tz04fLRfNB4JPLIzjraLGtaiCclcLOb7KdlkqQ6rLfgytjCxl5OHW1Zu/rz8PjwpjUcLPG4h8Egzy1ZrAR6ZpzYVXKU/kbYPk4sUO/NazmoeB7mgW2Yf2hSUVwL78vxnaUHaAnR2uIz6au1uEa5PFuMuva52O7jlWrL4KT83nYBH9xrz71tZmwqA2hglb33J1slhguru0EJ1FoC4hWLniLqAZUfw0bwvX+uvGni0G6DIZrQ/d3/v/qz483a/czdMEZxcCfwsPvdhwM/Wa8krTRTw1i/TgpIFK8qUEMaiaFawnbMXEOAxNcDjGG5ej7Op1u5wGQKP2upJ4+hWzlur0S3VpCWBkhFwzPe5YT/a1lp1ENk6sDVD8qIIgXwu6nqROTUPJDMIS/NYsybBy3tH8fobW/D8i30YXQswJ+M03XLIKlYdKY23ZdbI2rhJYWaGzDc/FeNRB0BY0XulLNtAX++dOg22krBiHGJu2sO1q3WcOXkHZz66ibvfhZif74GHAXjoRpKQHUfaf0nYjmwb0ORMnZoFd/KWfNu6ZVr7Wph7nYAga3xc0NG0yXkpIp2AoMCjJBaslprhMtsSHCXwaFqtyXikTmCx1ZrDdFqDEgs66r5u//WkGI/t9ooL0Ha4HPfHLpuVk479Kpo1iuB7uHE1xqmT3+HMqe9w9UoTs7P9SNMReD61YpgQsf2DwVIkwQo/vwQpRi9IzsqjAI/qQZyrbA2vbd3AcsCyyayZQ1LAIhThuTrieB6pN4ugPI2+wQW8cngDfvm3O7B9V0X0gqqcKiyBvA3mzYApAs1ZseTPCXxsx45djbaVBVq4tCFCTi0n4zEbLqOt1hwu0yTw6PWrzqdoqf0bAI9Gr0zZJPlU0IDMnrgsjFyCjnduNfDF+fv4+PQtXLw4h5npAQBr4Hu0NwzKu3T6baztiGasvdlidm+ZfZsJkJppvJaEK8UHBWiywVci7u5LMhXI72cRBFOAN46unnls3V7B/kMbcOj1zdj9TL8wi9hSVipRK7YprBjB1qRN2Np+AziamcM68FipZPbbVZzqZR7i2kaTIGb211S9ORFagCUj1k/bnXYjagD3vmvi5Ilv8OHxS7hxfR6NBttCCTJWdXqvXxYQUgYMZYx2ulKzzuLCrN3XSeLaj5e3Viuj1AaetJ0celIXBikHnOzZvxnv/exFPP/SIMJKBC9g0s+ikA6HkWDUWSy3Oq7AY+s9z2xUJqPhspKsLcptbWtB1S61tQ8aR9jrd5k2mVassbkyEEZiFsMGFdkXtlqXMsbj558WGI9RP9hqbYfLLAc8ypqalnAdK6n0XLWXmoirxqPGOJ6Zam1brQeHCTyuEY3HlzLgkc+uCTAnzDuCICKF4DIe7frqfbUt0+03ZdFnuuucD5bRgRUFxiOL1dJqHXAGnJlq/R3IeLxRAB51uMwI1qwByiFBHDNcxuicuoxHveh82Ez7627ne01kUAAeeS5sq7XLeDxnGI83ZLiMYTwmIVK2VptCL4FHmS4vTLAGEm8OlUqMEif7EliMUzTrBAhZNOxDFIeIatpOCTIYbfFYhtyw5Xoe8CeQeHfw7Av9ePe93Xj96Hps3FQRtlOlQuCHQ9bmFchhpwiHWxQWYUkS/GcGPCqDxzmT5vqzsytFDwjLUZNxrnMZc7Mebt9o4Oypu/jXf7yCH76jZnkfkqQHYdAnIA+ZyaKN57HNXbs8GEumPmMM2ik7WZysvioWFxh2VpByWJ+0MKuvkUKJsfsajzYQNwk8zmLnLgKPLFgNgGAHGY9+iQAHZTgIPOrf2litkZCF1nI5ms5uwDKN8qES7TUe5XrbaDx2ZjzaONi2NmuXl7CoUUNPF8klNTSjCHHEonUVqdeFZlpBxL3PsYYhW4pjxM2aAIlpsoA4noQfTGJguI7dz/Til//peRw82IfhtR7KJYJlBB5Ny2vW1m4klmQZ8iLISsCsC1Ass4KrBCeX89auDSn6YlvsVOBRhzwRKOT9MO3EMogsFPs3Oe7h269ncfz313D+7H1MjvfKQL2FhTJS+mOSAmjjCQwLw4wgJs86fR1B8kUEJRJCmiiVOdG9iqSpuR2HtbCVnkCkDDPzCQ+T4RfBSwk8LsL35lCuThngcS8Ov96NNesd4DHg9etwmRx4pIxEZ+CR16iSLf/2rdYZ8Lgd6OlhyKJFHQK2VuNRcwg7KM4MsHLZfM5WsJapCDoWAbvi7inaXQsouo9r9xrW7lmNR5cp2QmE05isPbi+FHi0OjMmki08z2p5twdZ9eqLBKLlANklwKbDgHRfq91atHvdds/5qwYeOwF6GrDp9iwyDou/c/9d/L7T7x4FeHSvx270dj9rub4sALA6OuoEMoQ9YxQRcCQVnMlcVdpOEFdx44oLPEaYma4ijTpoPAr7yjo8CxhmV9oy3UyNGQ+JCyRZo5yDpS7TQTkCJp5hi4C0ZCrwqLqBrHjUzLRrtl5PYt0GD3v3r8Orr23ECy/1Y2iNtneWicPR4LMKlE0WtddqD3vxb8vka9PptZx/W+3vbKu1GbKjGh5Kw1atRVbBtB3A81VXLYp8maJ243oD587cx9mT13Ht6qJoOjYjUvz75X4yyUrFeWmrY7lckRY6TdCMGoNJVF22ou6TonN6NOCRYRo9GZk8EuilqvHYbaZaH31rwyqBR5M46+nM//zkjMdOwGPxhi8DmpkkWFpMkxAlVv3rARZmgS8+m8Hx35PtOIEH9ytoNNcgSYdl+ibvv+j2SPcF22f0XLOKnZ1viZ2cxDLrgyxcT8c2rQLgKN7Bvl4+hMmeUXm0bYMlKCqMMRW19vwaEo8J113s2F3CL//2WRw8PIqt20vo6aMeluqyRdK3plqC1KZhIJbtwdWeoyf+uIdlfDg2MDMxnYDHe7jtaDxyYBRX8okDjy8P48gbhvG4Dujq5RARHZQgYL8BTlipL4VdSGMfs8JMiXDh83GcP3Mb3/xpAhMTZTSiNQiCYanQMzBnuxsLWtTjknntnLBpK6QZw03PcrYzZQaSBv96rDXY1oEs1mdouzBhw5CtXukUEvyASnUa256q4gBBx8PrsfvZXvQP+tK6yBQ+jhcFKFMNNjKxOVhG38vAQWpVZCq8Ccr4TGtqHnl/WXth949t7VImuxHoEtZDzmAL4IPyJlWQgHL3++T/Z++9n+S4rnTBL03Z9h4eaBiCBiQ8QBjCU9KMRqMZvd03sfvm7V+w+zdt7C8bsbExu29Hq6FIggANQMIToId3DdveVHeXyawX3zn3ZmZVVxuQlEQpCAUFEuiursq8ee853/kMPjz5LT547ybu3S6hXMmK7NdxMqgIoycFxyNYnWj8jZbLvn3XSMjlv+sASoXEEvuD+OvOAC4Bk1G0tpewbecK/OrXb0jgQK6ZIJKa1gtLzUh3VNJtrp1hVEbHS2KqrWdL0v/LXKMaIIXvJ37m5qo7EjdGfqY2dvrL1nC6hqKEGpEPa5iXXGsBHzncM4zHKQdPH1dRAzyOZVAuvxjwGIEv1h+UVgXmfdWEy9QAjyq17ugsIAqX2ZFDaweZwpRDJoBHYctYxqMqQiyoYQdQtcPU+kYm3s/tSreDPVVWxGesStGN6kJSo8kOZKK1B4pHHg2EOH9+QIHH+wnG46ZOnBCPR8t45P4ep1prnVM3UDRn0sIsk/rPYsFykwps17Y5W8lSEuDReDzWA49V5BGwyXfIjuS68cUTT0M3mMQ9C8edRHuHi96+LPJNHmamixgenMDoaBEQS4kcwjIBrpQs65AbiAFtdWjCezeGcvBAPDy37ujGsRMbsGNnL3q6faTTlFvyOaLUlcFNVQSUENbr1uY0pZbB17hR/d5bVsNvXPz8s8FGyQFmcmBA71wXBFZUuUPgcXrGw5NHFVy6MIg//Pt13Py2gKDUgyrDZKoZuLSAYtK4BDrRv84XX2wELnz6L7qj8DIFtHa46OxuRlNTM4ozVTy8X8DkGPeEvLwOQRwFHs27ExY/z5Yk8JjBcQKPbyWl1hVhPPJ5mxd4lGOk0WCy9kJyXes+a4cDuodFVgbsBbgW5wCPFXxy2oTLPKfFUrtYKNV4PEq/EPdhZPe77jTS3jTW93cgm65gemYa46OzmJgMUCrnEDjNKBtwllfDF7Z9SeAysuTCsAAHk/AzY+jsnsHeAytx9PhqvPxqk5ytHOa54guvUnQLVom3e3IfXgKT8c8HPNYRY+QMtiQMoYfK5xCOR3SaaOhUEDDILouUn0JhnJ6xwIcf3Bd2/P07FRRnWf+op/5kYQbZfE5qW2tJJruqDBbIXi8gky2iuc1HR0eLsHhnplyMDVUwNUk/bYKP9JHNKhNbglcV5HWFUT0L1+VAZAKrLeNxf1qBR4Zukw2YAB7Fozmkn/BfH/C4JmI8NgIezYDcjpHNQFXbEgPI1VQFtcDeQiBkVLbXAXpJAHG+r5Fn3WBJ8wOP8b5djzXOOQOFPZzY5+sUI43OzBcJl0kSe+a7JsnPxH+3TM7667EQ8JjcERv9nJ888LiUcBkLHi7GbIw2mISUth54XIi9qBtKXLjXF8lLBQ+TSHryvc/3+vP+HOU0JKYWptkwTZ2eCfbQs8AjZXFNcMIs7lvg8dIQ7t2rzAmXEQAkIJV7KYxH6yNoG0qd3mhisZHURTIB864jWVjNMk2QJ8miU/o5aeuBBFqovDMMaeY9geUrHbyxrRd796/GK6+1oLPLkQKPDZOkfYkcQQ+Z2ofWNopzizlhSdrrWlNT1INMC4BO9UWdGOvbBlgZj6KykXtI0JBM1JTx/vAEdCxMOrh3ZxaXLjzHhc8GcOfGDKam8nDcLpQrGaT8JvEioQRXE9hYuKkhMiXX9jNYcEeh3cT6VcpPHR3/hwGPZDxKEd4AeHwrwXgUj0fjkSTJuvyeiPFo34N9vzFjtpatZ8HixQryxgyK2ltUjzzUT0zNczZnPSywBiyThH5jTgZeNSueeU8GAnx06j4++WgAt26WMV1gIdOLCkOfnBw8P4VyiQ0q34MCjyz2CVDNZRvYBlI4/XVsRmWX6GGTfJ/118NK8uo9cKLjVvsr26gSPCQgaqTyrlNEAAJDT9HWNYW9B/pw5MQGeR67ehQUEpt40kcQIpWmBLaipt11e2r9Y/Pn/+/FG6/GTNPE9aXU2jAeWWSqx+OzueEyIdlrZCfzunN4wMLXvI6xnnAINktjqomdwnazu74Yo5vYD8p4ZAnwzxiyNQk/PY3uXmALgceDvTVSa4bLcCqvjCn9zOuY1KAAACAASURBVAQMs2n6UgKPHwb48toYLn72CN98MYTnzxzM0E/W6YDnt6rXGt+byITY+LkCOoofoQEeLeckTje2bYrkXOsOGyX/GuAxYqVzkMGwkQC+VwScUXjec/Qtr2LnnhXY/9YqvPJaE7p6KGHkezcyHPoDhcavUnyBVCYcDbbMliGgpvTzKp0kAFCDyb2w3Ybanei1tExzCz7G9yw+E3mfXPguz+IMCrzmD0J8+MFNnH7/vigQKhUixJRWp1EOfMAl8EjZdcxklIeSzbpxEJbRhEPQTQE6uzOaaDG9FbLE7JoiWDKBwBlGW/sMtu7owS/+/hXs2tuN9k6quhnmw4AoFv7xC1rJnPxZ5Cet1zP5U2Mfxvp9UsEUadAXOkYjcCyq3iKJcFwXmeue8HnkmlTlgGHXSdPJhUKPRwM8XlLG460bMxgdyyAQ4LFpXsajMD5r1oV545K4a8Ahc1QlgUeR9UszqFJr3x8FGY87d1NqvQJv7LBS68bAI73Z5lpfJqXWjWqZ5FmQZD7aZ17XgE20tj7TCippLUEFRVhxxeNxYCDEBUqtz9zAvQe0Aagil3exaVOnCZeZCzxKoFPEZI4bNJuRLu9gHtbH3H3fAI92mJfweBSpNVl1FQ+FCeD+3SoUeLwDy3gM0YQgJIhPhqT6zUpyt4Q9sPaYEv+/FStzeGVLJ5Ytz2N2toi7t5/hu+8eY3yYd7QNbkjGd07hVLn9ZEhpXSfAcTiOcvAEXmoQy5YH2P3mShw9tgGvvdaBlpaqDMZ9YakxzCREwP1qAUZjfHnsMH+xWueHnpj1tUEMoMVPYD2gnZRbq6UG1R1MBGcPEQQuhoaAa5+P4uR7t/DpJ08wU2BydRc8r92AcBb05nPriHKGqb9inerPwk2TkVfBuo2d6N/Qi5aWPIYHS7h6ZQh3bk0AARUjTWaAnxh2yKCf17uEoDKMlE/GY1rDZQg8JhiPwuyeB3h0o71lceBRr1McBKiAo+nNZP3ys9LwT8HHYlF9lG9er+ATplpfHMIwgceyAo8kFVjrhniYYyS5bhHZzAxammdw6K0NWNbnYGamiLt3hnDjxnMMjYQSVhiiFY7TjGKR8mEOsa10Wv0EGQZJtm62aQQr11Rx6Mg67D+4CmvXZUT+6vsq69Z+Sp/rCHjU5R/3onOWYFx//vmAx/r6PenxaN6wedOqLLL7pS8hbwQeed8G7lbw5edTePc/buHbLycxOdGEYrEVQdiKTKYVxXJZQmFCYanra8gaqs7AcSaRzkxj+Yo01m3sxpo1PbKvPrpfxO0bExh8NoNSiSQTTk0pveZ5S9KNehq6lGijCNcpIJ2dEJuqf/ofXseeA76oiVj3RMCjo4xH1vuUWrMWMwXW3NrfrGW1bnpRxmNKhqXcb6cLwKMHIS6fm8bF809x6+YMhkdobdMi6zYQQFUDj1yxZiJ4TRZnAb43idb2Ija+lMfuvb3YuqsdayOPR4KnJA3R45EgrK65uYxH85zpSVbjQR11LhaUrGcJJrwM4+Uav0Z9X9IIZIv2Q1NrRanW5rCuSrq8sZhK/Px6n+b4tXXPaHwm1npEJh8xPX+sp6QBYaPPbZZB9POTIGj918b/Xc/arAcj69/jQten/r3xv9/YtvWHHlQ13/+jezzOBzw2AuPmAx7nA+7s4lqI/Vi/AGteK2JuzA9IzgdG2hu1GGg6lwGQYGta/kLUPJqGRGQzZoFFzE6yUui1QjlDcx3wOIj79+jxmJNwmTDk9JBoQVobOlF22c3ZghnJA1iZWMKukw3cejbGm5ocA5HfldnkDVvCskH06NIHjNMjetzR94KfhY1UJSgK5V8OSUwhrKpZdN8yF1u39WH/wX68/FoOrW0Ock1M1FOqtjRNyUAXaXaN5KzB8tdrN18xnyi6GrLwkl2U/XfzQJtPx0aEhQxvjULHlD9wWpuB76YxO+tgfBTCdOSGfu7Te7h7exblYjuqVfoVNaFcUbYRJ1sCPIqPDr1cOJRNBunYisAWkHrto88onlSN3rMpn8xf2QYzbir1+kSMJe6ZScYjDxhvQjweV61Rj8dDR5ZhFVOtGS5DFg0netbIW9hOjYrquq60/prXfI8tKOpv6lKK9Ubdr/0+e88tiGfXvln3ptC0q9cCfcI15TOHFDwnj3LJl/TCL68VJM3x2tUxDA3lEFR6UEUHKmFOWCZuylcpjOwvuvYlxTOa2tJc3xwoAvLaybMFJu3fadqjMia5RpLrsf75jRmPjfIL7bdqcAUhUGUxCnODQJdbQDpTQCo3hLUbPLx1tB+7hfWYFsNo+maxmODa92lIRM8lMde3gOlC59BC9y+GVn6ck8xel+Tr1q/B+sYrKkEM2duDJ+FAWRQmXdysAR5DlItdgMOmgqASJdkGwEs2K5bNZabgygY0hZbsxXYuSg6DNgICbwnwpsBjKj0twNyWbZ3Y/1YvNr+SRg89HpvIeCSoR79BIwcVuTFXmIcnD+k/OolznzLEaghDT12UZlswU8qh6rXAJStSkGgj0aQcWOw8CEImAOqGDYhCgILTiDSVa5fFpTLTtLHi//M+sPGcEgN8PzOKZctCAcbe3L8ar73RKvYamRwZ3iGKxRKCKv/dR2DYtRKEZFXJCW5GhBGZH0cAQJ6gutvc6Oydf41ZcNOsm2jIZoPDeHdiz2EJeKkyLKZJgogmxoH7NwN8+MFtfHRqQFgWlUAHEVUyHgk8emkJTpOQDct6ZGMu183+KYd0mtZtPZPVg0t5pbpuJCNV1ornkVE3gRBDaO+cwRs7OvH2rzZi194OAR5D8VY2hb+FMe09lrPDnJNmH24stUvUDnGvsCDe2Pg628ZOWVF2lzMPXQx4EhQXuZtNtVYg2KlqWFsSePzko4cKPI6mUam0Ak6z2B/w3nM9JcNlzMmZeGvmvElIkeRqROAj/4sQlfWZK4l0znNH0N5lU62TUms2KhzGsP7heqz3eIwb+HixJhtsXXu6bpNgY3Jhm3Vaw55MrlFlPqoKg4NMy3is4vy5hzh75ibuP5gQ4DGfc7DxpS4cO/oqtm/vRm8PWZshXLeCwFhpaLp9LJHTN1g7BF4K+CifwCw3kUobn2PdOxnWQKDGNeEyIS58OoUP3r+D+w8CVIKOqBEWJhDvSMDnhEqEigCBwAQy2Qn0b2jCtl292LS5CekMMPCwgEsXb+Ora08xU2iGExA8aOP4TJ84E7pEcJghTUHAEKxxOC59jyewrj+Dg4fW4eBba7F6bQr5HBU8tDfQkD8CFnbvUVm+rbvsWrd/YmtprUH0jiaGUEtgmy3tfFQ7CrOSzM9IgjY65OD/lEChD7TUJuJaofWkjwxSHgetrsihb92axcn37uH0ydsYHsqhLL6bLaLwoNedjFZd+tkSFKaaggFgJgzMG0dT+xQ2vdKG17cRDGuTfZ018dmPn+D615MIQzInORDjmco1bAcifOWyqDOCYAS+Py7A43HxeOzA6nWJcBnQl5QMeU2SNxVuNK5fTEY897ibC9BaP3fxsTcM3NKMi9FhhstU8DEZjxfp+Z1BpcRrpMCjmdLojxDlC7deDu8LyOWm0d4xjd/8Zgtefln/7uaNcVw4fxfXr49girZMbje8VBfKRT7XZvXI2ah7DH0fQ56zqVFksqPYsrUNR49twradXehb5iObZ92mwxMBuLgkZOgUjdqMzYaeNLW/rIopAarMV9LZB/2Hrmd5fbtW41DGCGA0MmSewyRqWEE9PUMZ9AZacswCF84O4oN3H+LKpWGMjVAm3QFU28QeoBx6yOVzmJ5mqr2yJ/Vc54BpUtZaV0+I3XtX4/U3lqG5zUVhGvjmywKuXRnBk8dFVEoMe82Jco2ezzy0FaziM0BQuAjPLQjjkYxAAo+79/voWe7AJ4GbXt30DnbUSz1mPC7i8ci7xJ9n9uMkEy4Jmsf30YS+EkykarKawswU8OihAo8Xzj/DrRsFDI+mJHCHaeysbx0q8TjEEm0PewX28JMCPLZ3lAR43Lm3F9t2dmDNGqC5VRa4BOUwlFLs0ow1mXoDm146OtK0ror3K92N5gJhSVAx/vfas0fXrfQ40etHDXC8Im2JJwdSjI1EHo9mlsr9XHyO7fAzIgzM3Ymj92FqtYSsw3zx/HiFPTYU1Ncvj1mG8c/SPzPXrwYIjR/GRoMB+2cLMR6TP7P+3+1/J6/1Xy3wmLx1C4F39uuSgS/yrNVJrRsxGRf6M4sANwI7618/+d/1S26x974Qi1I3DevzwwVuC8j4wdHX1+6LPlwEHoGWCHi88OkwPr80iAf3AkyO51AuN6MaMlVXm2JugrKBJ4BHy+yIwAgj0Yn2MF36ZlNLHELRVMleBWt0y/en0fOWjaHAoBbQ9oFR7wvS13ng0vNxGqgS8JhGX5+HbTv7sPfN1Xhpc0qYkDnmHjh6UKpXEv2/dDJVEV+PJECnhZ4eVgmAqYYxZun6yQlZ8kG3rYm+75qpgZV8CejoSLIpp7psGiWxlM2OmxcpLpvQ2zcDXL74HBfPD+DWrQImpzJAqAee4+TFE0Sm91ETaosRsh8VtE0eGuZmJKZfmsJZe8/mfkfiTtWFyljQkaTUinyeeCJFhkZRwmUyuTGsXBPg8LGVOHJsGVascgX4oCcJDxZpSoSl1chwPvm02E0z+blqdoEEW2ypU+n6p7HRfyflggYMsemgZnLNA5z3mtcg4KROCgcFY9zQgRf68JwWTI47ePwQ+OSjQXx4+q6wjKcKLQjCdjgO49zSNRiw7DEs6fkMc61Ioa9m+npuhKhSaiFNHu+7etTIuhOZKQtFvTcqY7KgkCkOEwwh/eRmMm+aifhqxA2vBSVZ1tCUn2AiHPrAFZAiy9gbRnt3Edt2dePA4VV4fWszuvrIQlaQg4B7uVzSVFBJbK2T4TW8Bcnmuv4LkiDwUu7nwl8jHnkid7GHsd0XElcjAnAVfKuB7QWYJeMsLfIvplozXEYYj58+wYP7AUrFTqDaDsr/hIXFPc42cea11SAhThK2zNVaxisf5wBVCa4wZuYinZoWVji9cAk8vr6tE28e6sHLr2bFlLy5CaB7Bf/xPQ2yoA0HTdI58Lh1vYLPznLgMYCH98oIyp1wqp0oVnxUfTbcRj4sAKIC4vFelNhD5mkuuK5ZpKXSZOHPGOBRh1Zcw3xN+r8yVCyVYVH/BLnmUezc3YvDRzfh1S0dWLZC9xFpEOU8sD+M+5LuJ5KIGu3x8Zux90t/N/tYo7nDCy+nRuvUnhV2f9YBi7Dx+ByHKfhuHrPTwL0bVXx46h4++uAB7t0NxZvOcVvEq6scunB9MmQNsiXPKpt0ZW4mg130nhiLDXuGym5hnjcJ/iG4RUUBm/spuP4ounpmsXVnO078Yh127G6RhHDQRoF+SxF4ZEEjc1bKz04AJomjP7589qCp9Sp64csrrx2DLXMARz3NonNA90/+Ce8BGUbqX8pU6yePgM+vzIjPLhPbR0a4P3ag6jSjwmvtuQhCgvkqv3PNz7VrRpeOrRfs2lI/0Xg2xmtlg0p4jYrwXXp2DaOzp4AdezqF8bh1RxNa2tm4cshr1rJlCyauu6zVhsPO2nWnoGxiQSfqqnigmrz6MfAYh9zp5+Z1KxZpAwCcPXMPn529hUcPp1AshpLWvPGlThw5+qrIifv62AhreF0kEbdhdnVDxaWAjXPWh7BB9E/ljGMCLAMT2eCGBI5dqZ0e3Alx8dMJfHDyNu7fZzhJp9RNQZWDWrLHeHZV4TueWPk4IcHgCaTToxIG8ybZ1K+3CdNraqqM774bxLt/+BJPBlxUisvhuX0Iq1ltgwV71AEfmUbct5hgXQknRJXT0VXCa1vase/gKuzZ04sVqwjO8kwuCbApqeUGINEEc/2AWr+RmZao72u8we2zoKEq3PN++C8dSCibTc98sdQQdp4yRXXAoQoVAoXkJQjhVwKvyE5kGAHZWqx5mjE56uL54wDnPh3Eu+/cwbffjKFa7UbV6UAA9iKUrrNW4n2swuHwWqB/nmvmHMuOY/UGBwcOb8Crr/eiq0fX5NdfzuD0yYf46uoUgrBLgUcO8KUp4rOrw33WR05QRBgqsNa/wcexE2vx5ltdWNPvIt9CVRXBG4LA+tk5DIutohLs7CUzdONBbvwsmoGAEEM0AEtDTBR4vPFtGR998BCXLw4J8Fgud6AaqtSaF9dUZ4AEkvB+czg9gVR6HMuWl/GPv9uJXXtcWbcDDwKc/fgeLpy7jydPgHK5E67bAwctKJVY+1OhwOdewW9hzjmzKJeHxAqiu6eCnbuX4/CxdXhlSzPau4BMvgo/XUa5MiPDY6qqLDmEvyvobO1SuBrtmjS9qQF1zBNcR3ioPUfmruUXWd96Lip/RM93HQbpkFUHF2ThpWQfIDtQd0v2ylkhfpSKDp48KuP/+j8/x7mzwxgbbUZIVm2QA6ocvOZpAmN0BvwZWttSwu65JQHW/NQINr/SjN/+8zb0rXBBEuLICHDx/CguXRwRu49SMY+gnEKaydhGKSJ+kVIPar/ruVPIZcewdl0Vv/3d69izL4veFQ7ExYAe3ZJloCQbJnTHvr8WcK0bPFnGo/ivLvGXrFk9Q9WyxJdzlMDjxXMFXDz/HDeuT2FsPINyhaAjMQQyI0mqYbHP59GQFMJxZNIFdHYF2PBSDjt292Dbzk4JNGpt435i0uVlCKeqRRmui+LHAGfmbauK0P4y/fcc1qBRXSYHhA2YkPHgp7YY1H0vyc6Pe4IawDCxN9g6QaFHC5haLGMu038hBmHyDjU6Ny3Tsj5IqB5EbAQqJj9XDFbOLdyXwnBc7PuTP/9vXmptb9rfJvBop3pc5g2AR8PIjIFHGOCxtQZ4vHpJGY8WeAwoxTZsHKYVW+BR2YyWjcIDWq+uepQlQQv904V/2ZNh7lfFGwA3Ti2KZdoh7EVuRFrgkf1I7xGHyV/emDBi9uxfjX37VmLT5jTaO2jorZ5DVZcgTAB4lLBRPqYAg5Uh208SA4/mM0TAI/97MeDRAtoqmayfEPAV6L/I4o7gCwu0bJr+NvQn4qaUwuy0g+vflnD+3DNcufgMt28xcdMXar/DQAomyIaMM+MUSSV1WtiYrc5sumqUrHcr/j25obL4SDSPdbehvg+3csVk4xKz4LQAYeqYHnoGePQmkc6NCvB45PgqAR5XrnSRI/Ao0gBOv5StJXKyhHdN7duZp6Gv+aK44Uw2wosswsX/OjKz53smWG2lJroeCJRYoFeSagnEcdW69G/z4TKVlhKvMI/REXo7VvDeOzdx8dIQRkeyqKILVbRKQBBlt/W/JHlXZGVkS3G8rAl4ig1aNomaYzPFUL33TOCE/D19i9gMGN8zFrDyqCYGAzXpi8pGa/zLmK1HFq68d0zQo61BEa5bRDkYESPstZvSOHhkFfYd7MW6DWnk8mxWOL0NEdC/kul+kuBnJRQL3IoFpGhxcTsfIL34LU5+xVKAxwixTwxS7PPiGhYgn2kyxwV4/K6IM0y1tsBjqRNVtANklgvYrEBBfLgb5ngSZInA7jpQQXz6uLepHyKn7UE4LWCSSK17qnhtewf27O/G69vz6OxwkMsBKQ/wCTyay8YGcqoAPB6o4swnz3D2zEM8uFPB9FQLyqVWhEGTyHzZ8wTSJFq2r2XjmjCTxL6vA5zEL3O9REpHU/dqiHJlUho+Np4iGaFXJNOs6euICcAdREvHGDa9nMWBQ2uxk837SpV/kV2lwTgEOpQRpDuFAo/q75fw7DXNuTUomfPWXmypLPDV9fuVBXYUbJem2GURz7AT+mLmMDvl4N4tCOhI79d7dwMElQ4JIQrpT8fC30sllPhsWvmPVfkmE6WVoaThMrIbGWjDBgnpPi0m7jTwQwGp1Bh6l5WwbVcHjp1Yg+07smhm2Kw7o3vIHODRnip6j6MBacO9wxTuPwo4whssY4/GPtLyd/p+ZE2IB5MyWOipKuEy0wzyYaq1BR5nEsBjiwEeKd8ngKKSNZXmWsG6GcTUAb76BJpka8uXsoMMKjfABFqmlA6hs3sKO/Z04NjbK7FtZ/MPBB7tfq7vK2aDmiVq96l5lRyJgXUktVY5crWaFpDn8WPg07P38NmZW3hsgMdsFiK1PnLsFRn69i0jnhEDj+q7yTrRhlfFj8yLA4+1MjQFHjUVnmENSeDx/p0Qlz+bxMn3b+L+fd7HDoRhMwI2zS6HdmSgcv/jGR3AC+ijNoZ0Zhj9G9N46+ha7H6zSzzDyXp69qyID0/ewUen72F6og9h0AOAzFgOYZSZyvaSvswyUCGQ4RZRLA/DT02gb3mIrds6cezEemzfmUdLC6WrDDMpCrNVw6YswzUOQ6r1R9XrqvWHBj0p7UzX548DPMZ1g309gisiCZbkcH2Oy6WCsLsyqbSpzzXIiYE7PId4fYOSi/JsVtjyn18YwccfkD0/htHRFIrlJqRyXShVPGSyeVQqTBAPkfY9pAgulItwQg6uZxFUh9DcWRAAbO/+VVi9PodsDhgZBq5dmcHpD+7ji6uTCIJeQKxqCDzq3qAWNQZ4JKMvHJN9rn+Dh6PH10XAY1NLIMCjAlQK/pKoEMuKdVOTNWdkjUs6KuZNtdYgJwUemcpNzz/g+ndJ4DGNSpnrtkXqOn69cLvkmKOShmfmLBxvHG5qGH3Ly/jP/7IX+w6nhKlO6TYl22TQf3FtGNOFdnhYhkq5Cdl8KyphFcWiqmr4wmrnUEFYmYKDMTQ3TWPVWh9vHliF/W/1Yf1LWTS1VuFQcm2GUbanVlsLnjbK7or8dl8EeFz0bHgBkMwM5KR2NmQSCXGyA2X587TU5yl6JldCAdEJRk7PVFEueRgbD/DO7+/h//tvn2PwWSuCcndUr/GeKajGIYY+E6z7/RSfS/q3TsD1RtDbW8Kx4xvxq1+vFl9tWpY+egSc+WQQF84N49kTF+VSC4JyGmmfllm6qrinWOCRQ316POZyo+hfGxjgsUnyDSTVmuuVoKMBHgW0i677YsCj9g0xO95Q9aMGwAKgNnyMqjyVT9cCj5O4dGEIN64XMDaWQbGSRyjALAcLtN+xUutGwGMWO/YQeOzCqlWQYSd9d5UwRGKKyvs1YM2yvhNjZqmda0kCMsCuGRAYwDkaWjXyf4zXl3yZNljR9VFxR7K4sf22fkm99SuHKOyZeS+Vqamv1wica3QWznc+/gw8Nt55/2xS6+SPX4w1KI9WDQPsb4XxuATg0fjDKeOxFni8dyvExc+GcfXi0I8IPC4GODZYODWHjmEJ2A3RGALrxIom98bkmBusUNF1KhSEI0inR7CmP4M396/B3n2rsHFTFh2dbFADBNUiXD+QdDGCfgrmSKtuaGCGeRUBjQlWY6NDUZL3EptVxHGOQUD7SS3rlH5J3IQJrNppYTqlU9/iNA8hemYA5z4bwNkzd3H7VgGFyZwwMVxH2S9BoMw1BeksqzKGCdVvjUVXPfAYvRuzof54wKNIY0QioLJ8lZfxwJxAJj+K1WtCHD62CoePK/AojEf6AkbAIxlQCl7q/lxfZCwBeIxAoPkB7SUVi9EX2Z9pwWb7vqxnKA8bLR4lyMBMfBmYwvNK2I5OCj69HYMMJsaY6Bjio9MP5J8HD6uYnW2Xpoi+YsJ8Y4MciWbNpWBRJ6wK0/ZawEeoFjSmj6Vs4gNpZYZMR/cckdNK6plJz1AmcWOWYS3YPB94ovdIfPWZHCzAI1NviyILqVRH4bij6OwuimyTDcO2XZ3o6lFGD6U69IyTkYJ8XGVYNPxl1sHCklf7vXOfuxe73/Z6G7lFPfJu9yMpMub+pR3KKKbL9UDvngTw+DE9Hh/jPhmPLww8alMaMc+jsBJdk/L88YbIBJtFmpVaF9DZC7y2rR2793dh28482toc5Ak8+loyC2OODlhF4OmzEJfZJH50T5rEqck8XHSjSs+eIAvXy6IkqZ8xQ0rhLe3warmfKv2VXw2Y7mzQOZ1nYen7HnwmmHItEOyRBruAsDqEVHYYL29pwluH18lUfF1/Ci1t3NO5bfOz8jwwrAbDGDKujbEAxwAuskKSSofEUWXFhd9nzcz9ngWARyOLl/AOPvPVlAwDiwUHd28CH516gA9P3sfd2xyQdWjKvQnGcDym8pom2CTzyq5gKuVICmjOTNt2WUmmMkE5hKOM0YBCHOAReEyPo29ZGTt2deLI26vwxhtpAR4l1Vq8kvm9yefUvo/aZ3f+ocVcgsv3vtZLBB517dUDj8rUePoYuHxpceDRERY59zvjYW0AxYhZKcyquEFJAo/Km1YWGYEVAR69Gbjuc3R0TWHHbgs8tqCtk0Dw92U82n30bxl4NFtJgrUiafTzAI+XPpvAyfcoC6dfWJcAOGQ8CmtH9nBlPJJdh2AGvjeOVHoI6zb4OHK8H7v3daGnT3tyAq9ffVHCf/u3K7j5dQlTk2ShkR1LVo8Hh3WLhDdWUamwQXbgC/OTjL1h+P4IVq52cOCtNThyrB/r17vIy+BkBo7PM1FZjer/qoxi2cqFZaTnvJ6Tsb+eBilxB+dGWFuLfu/nyu7VZngs+7FIydVfWoZq2j6LaojrnlZIch7K5zc+udW0+FlPjDr49otZnH7/Di58+khYfI7Tg2I5i9DlMMWHn8lIXxJWysh4DtIEwSqzCMtTSKWm4KaHsPnVZvzmd6/hta0MEqPlEsFg4IsrBXxw8i6+/mIGQdAtsmSrIFAlmD4XLirilxcI8EjGo4djx/ux760urO53kG9mX8BzZH7gMR6sLD7gjFlQ9muTw389OxcHHjOolOn93SzAo634k8AjCReOOw7XH0HPsgD/5V/34eAxV1QOtNO+c4vS7Uf48IM7omhznZWoVPJIZ5nQDlTKXHs8UzgwJ/hWlWeBPqVMuc7nJ8Wn+8jxl7BrXw96VzpIZXmtGMRE1QoToTm84pmtn6mWUZ20B9D6TK9NgiQgCyrJjNQVVsPYljuzFOCx9t7o2xCl9QAAIABJREFUClVyhYCOIkVV0a9HUgCBe2EZusikUwiDFKamgKmJKj7/fAr/x//+Lu7fraA0sxxhpQtONQ/HSUtdTxsy8d40Ay4yHf00n/1JVMPnaG0tYOv2Lvzy717B7t2qVOAQ49btKk6feoxLF4Yx9JygZxsC+vWTDslEd17PHwF4lGGbVox11zLuj2yad3S9LZOkZkAlp59Zs6xXaGvB373I4/HS+SnDeJzG2HgaxTKBR2U8Lg48JhiPa4C2DuvXTZ9MAzyKoovX1vg1JzY4+XwJX2U7iLXsuhrVYQPGo9Y1DTALgQUSdb6xs4l/tPHQbrCe+XrW61pwiway5oXYgVq2NMZRfgYeG59uPwOP5rrUS6Tna54XA00XllovDXi0AJXssU4WLqXWQU5SrS8QeLw0hAd3fyzG448FPOqBoF5DmlJHkEMlPAQdNY1V/530dko9x2T6t259E/Yd7MfOXcuwfkMGLW1V8cJgccHDIaBXJBjgooCZkgZ5sCVlApZZoQeXKXvj32VzTgKPttCxXnrxdVBQyoePrEx3I0ac8Xkh25ESoccDwLmz93HpwiPcvDGGiXFO5ToBtItUCE4eYcBCVw+TyMMruRFHxaGNa2uIoOh3WJyvwS17EcajBR4p7RVVv1wXFifjyObGsGZdVYHHo31YuZoej3z7lL9bxqMCj9Ez8n2Ax2Qxs+j0dLHS3AIHugajNDy7Rux6EJDPmKLLzdBEObm0Lid9GfFvC0s+Hg8E+PLqBE6fuoMvrvLeNstEu0RPVWFisChnG2SZZFqASfquFNG2gNARdbTyTJPANUUwm+dVKpUSRqGAO+WyPCpcf55HlqyZwMmyrr3LZoaXkBjZ62R/tkkUlX6ETZ96PIqvINOtyUb2plF1xpDNTWBNv4c3D67G/oMrsOGlDHJN/CxkLfO+854TtLRSsgb35IWAx8UbgsXuulxxA640VDTaByaZJq7VXQS6JYFHhDnxeLwhjMeE1DoBPGrxOg/jUda0KeYNM1jXgVkjdVJPkaqJLxblyxPw0lPo7AmxZWsH9h1ehq3b02hrgzBuKNMRmVwZKJWBoWcBrn4+hvff/QZ3bpYwPpZDocCpfgtSEiaTlkYxpLwu8hYTznX02eMzzrDg7AVvADxKg022ka8sMvrD6nqiBQMZNRPINk1i+coqDh1bi/1vLcPKVT5a2hxk81x/FWHryZqNmI70t9TBVQTQGS/dqJ1JSHNiPkRNjuBSlskiX9MIeLSNl54xAjyS8cjmWxiPEMbjx6ce4vTJB7h7m4mXBB7bEdL/KUyhSjsL8ygS6CYYJqwOM4Tg/ddfMUimz7RhPnBQYcALVVIyOZMNtwKPvcsVeDx8fBW2vJ4S9oGfpu9ZSZNeo10n9uirZ7UuBDwa3eMPv77R82cbW/u5bahPzHjUy8UBkTZMZKhbqbUAjx8/Fo/HkWEfIe0PnFrG49KARxP6xPPABMhJs2uCjYQnHvKes04hy+j7A48xO6X+MibXXN1e+DfBeDQV2ALAI0NMJumVejvEhc/GJchEgUdKrRl4kBXGo6hRaEcjliQVOOEsPG8CPoHH9S6O/aIfO/Z0Y9ly9RzjUObJoyrOfDyE9/7wDR4/rCKoEOhq0wAFAhFkMAv4ZpiywmqmsobS4kE0N09h0+Y8Dh1ZiwMHV4nkml7XbspIJY3ljG2uVT7HHYr1nrm3MpAxgT1/CuDRMOz17CNTVX0OFZhwjd0ALTrUAoSAE/dbhuF5ZI6FPN8pX2W6uIN7t4HT793G+bMP8PB+gOJMO1y3G47fgsJMBakMwUetY3nuUvbucz8KZxAGlKqOoru3gF/+w+s4eKQXazf44O0rFIDB5xCJ9R/fuYlvvpoVxqPIkoXxqOepBR752qw7Qqox0qPoX+/j6Il12HeQUmsH+ZYALhmohjmqvmz87Cq/1oGfAV3rz/4Gu9mfHnjk7WEfpMCj7N19If71fyHjkanfrAGBkaEqrl2ewvvv3sVnZx6hXOqB73VjtsS9yUcqRXmvi7J4CzLJmWcKrVXGxVfZdUeFrbttRy/ePLQGW7Z1oLM3hJ8pI5VR9RmvC0OAlDGYsIaJBjRmjzZ7kBI96i6a1HkWXDc19xzA7AWBR6MU0rWr9iu0tKKlDNm7hB7FJMZ1kE5Rau2hXHIwNkoJ/zT+n3+7gg8//BZOuBzgP0EHWM/xOsUeuKzDNVimUp4x12QInv8cmzZn8cu/ewn7D/Ri5UoCtMDYOPD1NyWc/uARrlwew9hIDtWgA5VySoFQ7h/y3KtMQ3rbBRmPOqyg1DrJeFTVmVEZLAA8xvZWpqhoADzqWl4EeLwwIWn117+bVsbjosDjhEitO0RqnceO3d3YvqsDK9dC6lPxuKT3LaXW4reaCB6M7KFMt2JaGNkhjcWUsA0NQzEGHnlddd3pl+meuhDzXoHH+Ov0R9X2/El8UF5elncMPCrYHq/3nxmPejF+llobk+okMLgQ2JdE0JOgYf358+cCHtlgxVNRLnwF6mQrMfC/MlJ4KNArTptJBHncu8kCbRBXLw3j4d3wR5Jafw/gMZJ9mofcFlfyOcTIwthZG7N1Aw7QiFq87CpsQKeRShdQCQaRb57BhpdasXv3cuzY2YO1G3ICPqYzAdwUJReUfFLezGZATbEVdDRsNinquPEbUMnuKHbyHB2UdhOy3g0GFIho2Vr8EHgUIIqySpkOa0EZBB7KRVcaoTu3A1y+9ASXPhvA3dsFjI2yWWqB53WIzJFhP45rQh3MZmthozmDGVkBFnicn2mykDzuRYBHlXiymAmEZaceQDw0xpDLjwvweOT4ahw+0qvAozAe6UVnPR5/aoxHCyrz/ibk9RHzQNe4sAslTVxl9eIrJwAq/XPY6GZRrfiYmXJw91YZZz95Kr47TN0sFOjd1g44lNIYyRLBCPOcWoRBw2XMw6woiz4t5qbL829Zg3ZdGm8zYV4a6a8NdkqmGNsCXY2qbOOalMrYXY2NmrVTsE0t77mRdVgmlYSE2In5GLp6KtiyrQsHDq3Gjl3tEmxC1qPjTiPlE/hXqRkDThJHcwz0Jxbh/KzHBOjwwyGNGHg0k9TalzTFTg3j0TYk+pUR8OgwoT6HKQs8CuPReDzWAY8sZuXqRxWKDeliEWNkpVZiZ6gckdRZmlPTHgrhhI0SpdYTcFMT6OwOsGVbOw4cXoHXt6ZkotzarlJrYuT0Fnz+LMDXX07g4w/v4Py5AcxMdgDoQalEWU0Gvp8TZg2979hgq/2F/lQyHaJVIpei0f6vha1l5qmYiHsFpd4+SqRnSOov998CquDAYhIrVjvYvqsPBw+vwqbNfO8OUvQKFWYQpTj8rHEqMl9TCncjcJH7URMuowV9EhyzpeVchsUPWUyNgEfbCChwkGQ8MkFTgMebEIbKqZMP5Twg8Og6HQI8Vvj8kRVK5rN8Blcld3JdzRo0RbGVf8lPNGeZXieVvQp7wACPnhT1BfjpMWE80uT90NFV2PKGWpWkc0xFZfCABR7N/Y0AIHsGxhBFdOXqlkKtH9MPuL5LZDwq88CchZSk0s4iCTxenFWPxx8IPEaeWmSGGdaPch3jZtqT68WEUqadPkdnd0EYj8ffXoWtO5uXzHhcHHg0TWTy8v4kgMda4ODFpdbm7FsIeKy4mGSq9Z0AFz4l4/EG7j9gbdGJatiqwKOxqOH+JeJVCUgj43ECfmZIgCgCj7v3dYvnGMF3Ao9jI8CtmxX8+799ji8+H8LURId438pAGFmEwoIiAMmwP+NHxkEcphGGo3DdEXR3l7B1aweOHd+AbTtb0NHlIJ0neKDKAfEyS7AeVb3CPcyGAfJ1k0E9vNcm+OUHD1uVYannDV/XhKzIUEfBB/Eutj7yoniQiSZ8nywwemzyNVIoUp7+CDh3ZhjvvfMdbt+Ywuw0/fG6ALcVfroFM7NlpNIZlMNAgExK9GUIQpuQYFKYYy1tk9jyeg6/+5et2Lg5h+4+PXMmJ4FnT6q4dmUS7/zhulgTUf5erTLZOmuewXgYyDNRAo+CYaTTY+hfr1Lr/RHwGAopwTKULfDIM0btbOIawzotzrd71bCbojrBFjK2P1iI8TiAyxfU45GM98aMR1WbkFFrgUeC5P/6X3cL8EjGYz4PFGeAOzcDfHz6Od7743cYeMjzugfFEuuNLPxUM8oV9XbW54L2A+ynpuFw+McBcn4SfSuq2La7FweOrsGWra3INyv4WKkUJMldxqCsW6OwIXt1as+GmPFYVyfYulXWtq7DqDaNLvSLAo8KPisbzoJH6llKCwkC5Bw8+OJz6YJqtNkZB/fuFvHeHwfwzn98gefPIHYnvrccTpWIGGt6cw8F2FbPdZXnF+GlplB1H4t/774Dy/H3/7AZr7ySEmuASgkYHQO+IAP4g8e4+vkExkbyqFbaUC6xN1TfTxXgLQ14JLhMj0f2UrQSU3kyFYCG5b8g41F7rkTVmvDIt+vdqH9MD0G2Z5LxaD0eL12YjBmPY2kUS+rxGIJWUvxshHm5Tmql1h1doQKPe7ql7mDCPGtT8YyV+o77p7XSseGjtv6YSzRQnDAJKEqRY3q1GHjU3s3WaPPhFUnAMGaimwVqfjO8RnMmaRul1adlPEZJc+ZKz8d0rD8Pf2Y8vlh9+DPj0VyvPyvwqN2ueRgM8GjBKSvNIptKJIAsvlqASk6Bx08N8Hiv+hcEHu1FMw+4NEMK+lizc90muFFaA24tuuQgILMgZIpyAdVwHFVvHC2ts9iwMYtde1Zgx64+rF2fRVt7FX6mIh5oKWr1zAakG73KFLU506lcBDyaqZl6l5iJc+RnYg64iHFnNzplXYg3ixSOPsIKvct8uPTqqrooFx2ZDD+4X8b5c09x4dxDPLxTwhiTwUpN8Fym/jHsR5PEXHqsSRJZfWPbAFy0hrj1CGLief7xgUeCB65O4Rj8I8DjmBTzR4+vxqEjvVi1yhW/E5oGawqbMoCiRDDbLM8BMOoLj/qDx8g35PMupUhZZGOL7jNf18qZktfdek6xYLAMG5Uj0qzaczXIoFJ0MTIEXL08g5Pv3sQXV4cxMdqM2dlWVNEC12PEMNk2CnSrXEX97tRR0Q4QtKG0TK65757FNddxBQGBHFpfe5xi0wBepVvW+0uBS1vcJRsXCzomp88WNLLJlhZAUfAoAr9F9soGyoQ+gfe+INYHe/evwFtHl2PjZg+pDM28Z5DJEHgkOG19Qe0n+rGk8i92cNmvloJB9gMNimj4a453U9ybWODREyNuBR5vflfCmQZSa0qx6TVEsMJOaPXnWY9H3m/LeFSz+5j5anwWCUBZ4EncE3jvpiWhUoHHCl7f3oEDh5YpmNSpLB6G0dDeb2Swim++LuDMx/dx/rNHGHzmISj3SXKj6+ZkLQucyZeVsDEtIRsBdbGpef1VqwUe2WTTE4mgoO+mUCrPSKGZ8itwPKZxj6Grl6B1B44e68crr+fR0lpFSysZCpqGbj1PNQkyTmuWNjnyJdZnp55JPZeV1wCs+X7Lx5aXdQBs7PFofe+UlUhgNy17hWU8fnL6CU69/xC3blUUeHQp6cyjzP3AyOLEdkHuuwmXMU+hZTxagC8aSJizSXzbZL+1iRB8fpn4Oo1UZkx8wrbv7MShIyux5fU02jqBdDZAAAKPeu7ZJi5iV0aAR+2Z1AiD1rX8I/x6UeAx8nicD3icNYzHtu/FeORa1KbHPhsKYcSWFmZ8wBqFYIEzKB6Pu/Z04fgvVgrw2NquqozFwmX++oBHAlgWMIvv/YsDj+b8qwceBYBnemoGYcVTxuOdAOc/HYsZj9UuAR6rEowg3boGYlngkVLr1KQwHldRnXF8LQ4c6lE2HI9nQvOTZIUDZ07fx6n3b+D+XQeFSYb9tcPzFPAKGBDopY1HmQ7mfJ8BTgUElWHkOUxZEWD7zh6c+OVGrH8pJY22m1b/cv1HJYWGvKMswsiCRutfrW8sAKJgRTw4/L7Pl5W/avhONKSww3ieSSJrV+9qBV0Ms50sx9AXb7xKxcf4CKXpszj5x5v44sogRodYg3TCdbrguJRgUt6r1hqajq1Ag8vaIRxHpTKCbGZa/DZP/GItjpxYge5eT5ju/NhTk8DAfYYvjuHU+3cEeFSptQUejc+r3Rd5TXnmVEeQpscjgccTCjyuFcajhsvYzy1iV+MdnAR6hcDRWAoxb50QSYvNuR6zx+bzeCTwOIyhQQK5CwOPHPI67oRIrZcvB/7n/7oLB4/66F0GNDVRSg0MPgW+vFbAh6fu47OzjzA8TD/OTsBpQhCoVyFZomQ+ksHq0aKH4BXZZlX6L48g2zSO1f1pHDi6DsfeXo9Va4BUjveeqcOzSPn8XmXHiu1A9GtuHR6zvxLnRaQ2SwKPFgC3L7aUmj7xswVE11/2zNJrr+xGAR4NOYOgI1Vnz56Wcfbj5/iP//8mbt0sSAgSw19cp1P8HWX4HmNZZgDoiBrAcWcQYBC55iG8saMNb/9qPXbv7UQfrUdDgrkOxsaAq1en8eGpp7j6+SRGh7MIK63CeKR6gb1hVAcaxqMNl8nmRrHOejy+2YQ+hsvQnYmgZwPgMT4n6urYRH8UMx7NdathPPLK2WuuSgIJlRGZtYZNzQUe6fGYRqlEP90m2RMli4CWFoZ1TDYzn/FMehoWeNy+pxvbDfDYEgGP7CcM8GjCrOKhdhLIr3/0rJ+jGYTKdTRp48kVsYRgHV2rSS/pRqEwqiGLewV77pu9Ub69Ucp2Ywm2/TQ/A48vdo79DDya6/XnBR4TLbJlPM4BHh0EsrkReGxWxuMNToaHlPH4UwAeo4e8vrgipd2CIfEUJpR0NxcpdtHG2wyYQlCdhOONGnlLK3bvpYF7N/o3ZJVZIH506nGlDZIJJjCpgQLuiBGxgjMOmT5SjJnCr2bqbGWPhhFmlAQKGLFZpK+jBZOqSHE6TLZl4Mh0fuBBGZcvDeLsJ/dw68Y0JkZzsnE7YQtchwnW3Oh9uC7BR188dVRGUm+gW8c1Mve/EXhizxfrTWWBi+SjXo9X1obLmAPddPDCeKSst6oJypxehwI8jgrwuLbfxdETCjyKxyMtkkQ2z8LFhsskCoufhNTagsxcY+q/EnvRqKmIZRHK0ogYgzSOz8B1sgjLvjQsZDt+dGoQH39wCw8fhqiWlyEM2lCR6bwezGolkADaBVTQBsToSfWem1LKllTRQSWHM20HyDrUICWCUJyMWxk7QR4y1yiz0aRKAqpct8qqU0P5WlaFro14Uq9fq0MA/XozGZRTmnJZgp4ElAti2N/eWcTr2zpw5O3V2LmnGe2dVWSyFaRS9MNial3dJDPaA17s4PmxvroevKl53ajpmFv4WDDrRYBHiA+ONsI6gLUyJHPNk9JNNqXicxPfDzaB4hdl3hcT1OWe0x8RY/BSE+jqDbB1RyfeOtyHV19PobUDMoHnq0xN0AeqiHOfPsPZT+7i9k0CesuFyVMpZ5BKZZFKKYMnoHcZ5XSydgwYKgs/scPMO+RIuj/qGuMa5RryXRel8rT4g3JwlMoQLC1j08vN2HtgOfYf6EPvcq63CvI5ieVCpVySPZXJw+VAh1QRq8GyG8wqtZcrmkCbfbn2rf8ZgUfD7uDeQTYp9/ck8HiGwOPJAQEeSyVKExkwk0eF95pSLAOksmlS4DGK5EqAnXojbNCXSob4j+5psufKWuO1Y8M/jUxmQpJRhfF4ZCVeeyMt7NhUhlJrBi8Incl4IieYLAl/rmSx3HApGN+pH/ysLgF4tD9Dz2EbLqPA4zRTrQeAK5cs43EB4JEMGRkEaLiMpvraS21ZpDELQ4J8bIKqhBvR/oD+aS6qAQH2ggCP3T0F7NrbhWO/WPVCqdZ/XcCjDhX/dMAjL69XAzxyT7tngcd3b+LBA0r2uhEmgEcZZpvwJQljCGfh008wNYhV64BDMiTtwep+F9lsFZm0I+zwwhhw87sZfPDudVw8N4yB+448o6lUF4AmlBlg5KUEeKSnHFNuU8KoIiNvEr47gab8OFasquLE25ux71A3lq/ykaEFSYpKADbaynxU/EY99KKwoITSRoFu/p8O0OcEeX2fh8wE6UndK/uEkTlayxOxdtAwPTLVY6mipt2Wih4KUy7u3q7i5Lv3cOajuwI6Vor0COZe1iYD9HKF8mwG5BlPSNYNAdPep1CtjohHdN8yB2/uX4W//02/BEVmm/RZ4zNYKFDGXcal86P4+KMBfPe1ejxSTk/2KUFNBZdtE0TgsWSAR5NqbRiPCwOPcS0Uvda808gGFzxKw03uRot5PC4GPNK2gTY3mkJddcbhuENYvjLEv/xP23H4RA4rVjrCeOSaJUj79HGAz6+M49TJO7hy5bFJyybTLgvXb4br5UGbAg6oeZ4wdI7gYxgQfBsDvFE0tRXw2tYOHP/VZuzc3SFncirNcRTZwrT5KSovVnoxe5EaAY/2ZIhhwSTpQymKL8p4rK/HDCkgeieWgaa1rsewHg78RNpMVqMjHuxXPx/FH35/A+c+fYoZhvG4PQirLXDAi8k1HqslbL1PQC30mDEwjKo7iHWbXLz9d+skTHPlKk/8tKV2qnp4/pzA4xQ+Ov0M165OYmQ4g7CsYDlDKCm1ngM8gjYQGi6zdm2If/rn17FrXx7LDfCoz2k941F3BD2m6msbC6TZAS2/an7gUftMGy7DNOs64HEgxKXzE7h4fhA3rlNqrcAjmeBVJtZLf6PBQ8Jork5L+I4Aj90hNmxqAoFH1h2r1wIWeFSCEft0rRMtCFrbq879bDG71fb1slEaf8/4GbXD6fm2yRrQ2gyybc9l8Ui9xna8a4H0OvKGJUwLsSS2Gaj5d5GGC80zXrFJfXbiTf7s8dj4jv0MPJrr8pcDHq3nnL4Ry0IRL4564PFmgAtnf0rAo21krZwkfrDjqZV5wMWIVzdET/yySPdh2MwMKuEkHJdFzDBa24p46eUW7Ny9DDt294rXXL6ZG4CGYrA45KYoxvsR8Ki7hd20pcGXXxaMsu+PGzaLWDYlnFbF9GwrsdYQG/1+Skros8eNns3PwwclXLmsoOM3X41icrwZxdkWmc67DoHHrAJD4lcSe6goC7TWO8I+jlFdZIrFRnWSVYBoJqpOZOoZTPMDj/FPsuy7CHgMK/B8Aq0EAtTrL5cbE98kYTwe7cVKMh6pThIqPYuVONXamPJ8v3CZ5DT6B8uOeNUUmNbTuw54jK5X4rqZ8AXCAJROOvTzLHl4/iTExXOT+OC9e/j66jCmJlvghMuEUVZmsccC2dPDUT+/AXbkJtm0S1NIRIwhe1fNOpTzjKxRDV7yPDYuZBPOIu0HyGR5+HMCrol9QZDVaWQ1IwbZtnmxvk4RwB7JOPleahmPIYsIkUhzcq8m+NxraHuggTOUVYwjnRnD2vUuDhxZjoOH+9C/0RPbA6YWM2RG/VvqJDkJEPf79E8/5HvqLGRqX2qOv1P8lCwEPIrH48fPcO7sk0S4TAcgyX8vADwKc8MWipo6K3uDTPIBAo9ky0gwC8bgZybQ0xdi264uHDrUh82vehIYwjREBlk9GajgyuURnPn4Ab7+kr6jTfA8rs12VMkiEqmyeqGJhESAUDJizHqNQGKzHhP+ickLF4WemD2UU3oC4/RopKF9WGVycgGOP472jiI2v9aGvfuXY+v2dqztT8t+TT8pBdJNUjV3bfH41fRqDUKwTCATNmNASHsGWj7EXKb3nxF4NDLzJOOR+8XMFHD/FkDG4+kPCDwyhIjNOu0Y8qgw5ETkbMoqESDMMh5rrBL0mbRnv+6vlqkTSrCMSq1j4NFzZpBJM323hO07OvDWEcryMwI8ikJAZNbW/9j6IplzOGHRsBiLTQGUhpDkiz2yLwA86tNi0n8ptQ4M8MhU6yUAjzbVeqFwmTgBOE4RjRiP0kCESLlk1cwIi8h1htDTO43db3bjGBmP25vQ3K7hW39bjMc/MfBoU63DrDIe6S04boHHUQmXYahGtaoAgkitZeBmgWTWkGyGGQyhwOPKtbSFWYP9h7tlYNrcEkpQTMr1UZ4FBp8A1y4N49T7d3HtyijGRjnI7wKcNpQqGcBLo0Lmv1OVwCxFEkxgVjiBtD+GfH4Cr7zair/7zct4fWcz2nscpLME4/ic8dwuw/X0ORbgMQIPYk/TaAZmU9wbqGBe7KFKqiBMk0zgMWI8sk5Uf7ywXIXvM2lZg9YEYAgzmCm4ePwwwPnPRvHHd77DrRsFBCXWsZ1wqpS607KDcnS1JvJcR5LANUxsGmAwnTeElvYZbHm9C7/4u5ex98128SykpDcQZZMjKoL7dyq4+NmoBPXxfA1CAo+U0uRUqSR2RknCwCzC6ogJl0nhmDAeO7F2nYsmMh5TZFjp9Y0Zjwo8qvLEKD3mAQQaXuslAY9pTVGOUq2XBjzSoJmBfmF1HI73HCtXB/jdf96CI8fbsGaNK4AXy6pyWaXpD+5XhODw+99fw707ZZSL7eId7zhU3pCZRrk8762GZflUyAVkPRYQOmNw/GEJsNmxdzmOvr0B23fkpI53U1SJ0euRw+akWiXZecQ0wbmXz67pJNlEKo+6s2I+xmODs9te9+imGFatDPt8ePyskhTuCehYmAKufzMlCemffHwfDx/ws/fCc3ok+FF6OyGgxDCe9IwMNiXr05tCJXyK1s5pHDi6Cr/89Tq8uqVZWKfcO7h+yMZ+8pjA46TUgteuTmF4iOdRq4bWCLlF+9mk1JohnRZ4XLe2it/+0xbs2p/Hcgb9pJUMI8CjPKcqtVYHsnmAx4bn9YsBj5LmHcaMx4vn6fH4HDeuz8bAozAeSclUdrRLuwPrPx7UAY+7e7FtV3sktQ4kjILDURMka2q8OCzP9EMNawmrVlSfR2u5zOCvJF01rlXmZ9LK25DvMmBioslOrgSDDJivS5KTQpMLZtJvjMIyehkr0bbAY4J08TPj8cVOrz8Z8Mg1ZqdO9X6ZUzdaAAAgAElEQVRf9V6LjfzA/hpSrbVZSDSzi/67Rrar+bT5FYVdxKlu+rouAoJ0hvHohHncvRHiwtlBfH5pCAN3q5gYz6FcYYHWJIUcpXU87BUASUj6zINoix8rSZaf8yIHc+PTuk42osw++YQiQdENxBpvE5iTkASmsgnmWkYQ0HuEwMeEFDMtbTPY+FIz9u5fiT37lmH1Wg/pND0fecjG/jqgv44EZbBYVf8a9d0wG0cULpKQughrTKc6OqHW9ycNu8T26mFHur0FHUtFB0+fVPD5lSF88tEtfHH1uUy/gkqnpCVSCu+CCWpaJKvpBQE91mz8vIZB2QBV/NMCj7oN6//HRYYrGydZjrHHIwtJCZch43EdGY8aLrM8YjwaqfVPFni0BxU/bZ2Pki7G6B+RCrEJ4nUIKafPy/MzM0WZbREn332GMx/dx9BTHxX6+1U0rZCTf8dzxTCd108T2oys22I5AoDq/bdsQ7n+ApizWLYguLJrlE1GOd8EUplZrF3biRWrmoV18/TJBJ4+LaIwxQQ/+obm1BwflNyYIYWAxmo5oAM4WxCphYP6rfJe82vUlFxTnBXGZiNBmRLN3OlnBgyhvXsK23a14vCx1di2qxnLVtDQO0QlpCzbTjSt6bM119ZnaDEw48WOp8W/ujHwaPbkOTKrhYFHBzlMTmi4DCU8nzLV+l4F5XKXBFkQeJRGzEy6tXe0RbqZ/Ivkm9fZyPDkI1iwUe8H/6chxYbxWJ0S0D+VnURPXxU79/TgwFu92PSyizR7DMrVJoBvv57AmY8f4vKl5yKxroZdCKrtSHmUD3I/4r2sIs3wAMdDuczhjBl6RH63iefEsLD5PUyq5p6XNNoWSaqEgrGgLKMalOD6XL+TIgtvaS/JPv3mgVXYs68XK9cwgIFG+RrUUKGJWBWRP28l0Aad61VvjT40VvoqP11SjfW+/+SAxyrZ72Q8ZjHD5vAOPR4JPD7C7YjxmAQeLeNRgx7YrMRtl70PlqlvQWhzVgk4aYDHqgKP4gfKAZwzLcBj7zIFHg8fWymy/I5OhssEqFTLCI0lhp69SSsGPZeXZm/x55VaK2ijjEdJ4gzTCINEuAw9Hs88wi02TKM+KgGl1pSJMdBDpVBkeMnamZNqbRhnIrPW5sWGLllgXgBxuc4hfMeRRt4h8OgSeJyJgMc3tuXR8jcptf4LAI9kPN6m1HpUrE0ePggRBF2oQplF6oFupNYyvCboVRJ/Ni81hBVrKLVejTcPdqN/o4uOTmXxpzlMDF1MjdK/sIpPPhzAx6fv487tGczOEFTrRCVohpvKo8TwQk+HzEGZzxiBHLLUCkinCnAwhOaWAg4f34ijv1yO9ZuzktbsE/yiGsfVoTgtFRgYp6CXPWuUGROXfmbIIF12smZZ/Kyb8xXJAbT8OPWEjdhGZFmzlg0s45F1N0GaDMqlNIafh/jySgHvvPMNvrw2jomJHMJKE3yPlhEtGpBVdZFOp1Euk2lN4HFWhpAeiQIYRLZpFP2bsnjrSD8OHVknITwEcBxPPdrKZQeT4w4e0MfzszFh8ZFhqcnlTIBmuIwCj9E142eoziKojiKVHsX6Db4BHruwZp2CyzXAow2tNOoPsfX4EYFHfS2ej7wCKZRLfgw8nhrA5fOUWluPR6uKMN0v9xMOpS3wyLPTH8TKVSX89j+9jKPHO7Gu30OO57zpk2bpUToKDAyU8fvff4fT798S0Mt3qLxhwjWZj3n4tAkohwIwM/FdigoUEVQnUMUIUtlxrFjj4uDRdfj1b/oFEG4iydSdEfYjiR+qrtG901I3hMTBwWiNpUxyPdvzw67quLaO1+hSgMe6Os0GAtmVYIa0BB59N4tq4EpQ0YN7ZXzy4T18ePoW7t8NUCr2Igg64aALQUD/dTvu5Xmg7EmHAXYcEnDdesPI5Efx6rZ2/PLXG8UflteGTFDfpXzdxcw0ez7g2rVJnPnkGb64OoWRYQKPbVKHi5RByAZa2+mTzDpagcdsllLrKn77z1uwe38ey5Yb4JGDRAa/ScCM2h1pndUIeEwCw8k05yUCj5Ra0x6GgYgJ4PHSBct4nJFwGWE8cqjOMDcyTNkLy/sqIwyngXASmcwsOjpDrH+pGTv29GD7rnZ51mkFROBR+xoCuzootdzNGOeIqjkLfMRLxQS8JDZJw3jUvTN2RbffEg+s7eaqpXiCHVojO9caXDz+BdxUGNomb0sgjsjE+SxZZrr+LCvflufjRwQeo9dO9CjJn2E/6Xx/pt8fnyqLeU42+trk56k/W+zPtV/zVxMuow2FPkyNwLlGf5f82r8E8GjlsPXAaPImLwSa2r+rv4mxZ5VKHi0RSm6qAcHYtGt5oouJnz/JeHTCnACP5848x5ULBB5DTE7kUam0iD+DK1OwvwTwGAOm8s4Nm8sCj3H6mWklTUMQPdCSrqvTH0myCyeU+dg+i82vtuLw0fUSdNHdzUkn2T8srIoCWFIiTOCRkmE5QD3ju2H7rJpUY15fAoo8oBWU4TUWAKkaSKowwRiR43JKXNGkYyanDT4P8PVXo8J0vHTxEYaes5lnmEMOKZ/gY04ljRLooRulMCjN2mfzNHciaDY2u1h+bMZjtL3HTacNNnLEZy3UZk1k15yAzsJLTSKTHcXqtVUcO7EGh4/1YflyVzzmJCk1pDeKCQxK+mT8xaXW+mEV5LZSYgXc4pLfsoiU6eenFKQuFVlsNCGspDD4tIpL58bx3jsPcO3KMILZTgTldjjoRBU5VMpcY44AjwTyNJVNGXA28EUKHEquCWIzBV3AfQM8csos3orGl1B+5zUtIJOdECnDvgOb8PKrOfiug5s3x3D180E8uD+L2RkWO02oVDLwnGZlXloA1cgbdFpoLQT0dy0oLRhqnsH66bTIw9QnKKwOI50dxNoNIQ4eXi4hJy+9kpZk5UrAvzfgKaVp8vwEAl5yj/N9Eyq1hGGG3RMbAZX2zxoNpObsrXbKGWGKC/k6LQw8uk4O42Mubl4v4dNPnuPsJwO4e5f+hj0IglbQ45FMA2VExzIerXckVkjuuwKP3KdYvOmOoMMQlcGwsKXXoQiJXMqe6M00jlS2gJ5lVezZtxz7DnZj/QbdPen99Owxm/NHOHvmgbAhSiUWwDT+b4fr5MVzlFUSjxEmLkIaTAfVyMPJsMKTza4BHtks5/NZlEvcR3UCT2Be06v5Z2V5n65DqwXK5IaQaZrAxpfbsO/AWuzc3YM16z0pQrM5epUSrJ0VKRj9xfiO+DMoaZShm0z9zWEhN5QNsxmOJBJJ62GvWCXegDVRvzBe6L/rAYDY41EYqZLozjdI4DEjUmsCjwP3CDw+FY/H22Q8cq8QxmMTAmE8MkFTw+SE8TgHeDQAmGm61arBANlygUKENKMn+0BWEfeWkkit06lxCZdhqvXRE2uw+RUXXWyeOCCQVGszaDBgWrK2+CkCj1LvCGjDhpdntAKPlFqT4fLscRUXz8/i0zOPcPP6DMbHMjJ0JfBI+wuyaSnlR6BncAw81p0BJkRGbTA0wE/2cTsglZTSQOSLZNZ5zjSq1Wfo65vBnn09OHJiJbZszaGVFjC8NyK31TUdKyxiUPlvRWrdqDFZ+BHTZzS5l4tKJfTh0ruxmo0Zj7dpIUTg8QYGHqkc2nHox0jGo1qbEFyReyXpqUV43iS89DBWrK7i0LHVwngk8Njayj13BhkvhZSTQXmGvtzAd9/Mir/gubMP8fSJI8Mkh8w+vwUzpTJc3w7q2HQz0IJwAn1sZ1EpM/l2VKTcx37Vjzff6sXa/gxyeYI3ZQUgwffEQR6fu4RsuO4iRX6uPwbwaGoLg9ard7o879qYuy7ZYgYwE/YYvX8JrqZRmPRw5+YsTr07gFOnbmJ0NI9KuRW0E3EcIoc5qYPVnkZr/KDM68HhAC1XRpHKDMuwad9bK3H4RL8AaNaPmCx9EgxmZ4HJMeD+XUo8x3H6g3u4eztAEPQYeSdZVtYfkM+NVSmx1hiHnxpB/wYfJ97ux74DXVi91kFTcyiWElrbWNIBf1dLEMWdGtsbLbhm53hB66BQ7FGEzUoygTIeRweB699W8NFpEy7znMCjDqht4I+m9SrwyL296lJiOwU/NYyenkkBHo+/3SMelpm0OW953ocOKmUHY+NVfPllEf/v/30J1z4fwexUB8JyB0LwZ+QQhpQh6+DbCVwJAOQ+VAk4yJxA1R2Bnx3Fxs15/O5/3I4dO1slyIbXzktzMErWY9wfCBHB9ERKDOFrE6yuu2pzBleNzuMlAI91ihTbP2sgkoYhqW1GGtl0XsHAx1Vcvvgcp07exLVrg6JIcp0+sQaYnWEAD0MgeYZoUB2l1YSZKN0Pw0nAH4OXfY7V64Ff/cNr2H+oD6vXeTIw5XrlPePdnpkGnj1VqfXHHz7BF9cmMTqSRTVsRzUgY5grQlOt6fUoPMmQPWkRvj+FTGYE/WuBf/zn17DnQB69yxxJLhew0aRaSy8VPa+2H7RDC3OGREXP0oBHqaqkmKIU3ITL1DEeL1+cwoXPyHicwdh4BuUy/UPz5PnrYFyAR4YCso6bFNZ/LlsW26X1m5qxc28vtu9qxfIVkGEnr3fA0CmPn8b04nwCeROiZWAHLvFaslCrtEH6xs3vMRBu++loGm0aqpoWw3x/klxT2/eZYFEb/uUpMz0MOcDS3icgqUKAUyVv1PcnUXq5JfIY8k7Sumi+XmZeUDChuJwPBKz/86V+XfKJbfTzFwId9VbUAq1/NcDjQqCjHmR6MMxpJBukVtuvT37fQmBm/dfbC9kIULQ/vxHQWb/4kp+p0ftP/lkSxIw+ozRXGjhgGVcWeNRLoZuNfR0LPHL6iIDAY/A9gMc4RbeW8ahj2Ll34IU6NlOUmC0kORGQhi2ejNlbHfnsSRGpf68Tkgo8NniUC2ACqfSkSDhe2tyMI8c2Y/uOPLp6HGRyIfwUwRpuFJSJEgxSoFYaPdLro6KuzntSpI6xVJJgIzdLDVchw4EPnI+0TwYcUJoFhoeq+OqrcZz55B4uX3wsU7BKuQ1ByMa/GZ5HFhQbJCtttQnlJtJBmBM/LeCRjEw5jOWacQNmWvUsPH9SJnUWeDxkgMcWAR4JCvO6K/Ckcknz6ycDPJp1aLXpc96XmU6agjWdIthCI+UsitMebl+fwemTT/HhB4+EeZFy+1Att6EaNgvLsCKJL5TYWdbMXOBRk6MN41GkW6aQkOehCMcCdyyIZBrLazqBfPMkNr2cx9u/2owNL7nIpCFsu3OfDuLzzwcx9JxJe3lJTvfdNgSB8VwSzNMm7/Lz259pvB3NAamAjzbbEVBq719UnFFKTa9BhilM4rWteRw5sQ4793ahU/zjuHcRiFNWheCu5BsHZMSRIewJi3YeBW/NxpLcv+c7mH8qwGPFAI80LF8IeBRmDhnOEfBopNZ6oQzwqJI+giwssD0nRBAWAGcSmdwMevqAXXuXYe+BdjGdZzM7MVbFV1+M4vzZh/ju2zGMjWVRKuWRyXbAT6mvLIEx8eVhk05ZUuiBQ2imKuuvxsBj8kwlq4WvoTlevI98/yGq9GWUopqG7KPI5Kawuj+DnXuWY/ebfZJg2tENZLIhUilO/Usol/k9XHIKPNIIX1KtBUhT5n/0vgwjOGZcxGLF5KL5aQOPFZTKHXDcNgM8sgkkY4jXkffEyOyFxWHuh5GbK/NOGS8me9z4wS0FeOxS4PFlR5rKGHhkYxmH+Oh1tDI5+/MXO+v/fIzHpQKPn519LL599KaywGMo0joOdMkqtYzH+Jrqw2ebYwW59XKYZFehVSjjR9JnqXbgtxPkdSgpNcDjfgUeX3sj9zeaaj0/47F+pTRqsmq/pjHwKPWuAIoaLkOp9X0DPL4/B3gkY8c3e5r1UyPwWBJWkZceVeDx6CrxX1y/0UFru9qWpD1XgMeg5KE4DQw/B764NoYPT93BlYtPMT7RjKDSjWIpi3SuBeWAjRaBJf487p8EPCpI+xVUglGUyoNobpvCGzvyePvXG7B9Zy86uxyksgS8y/B89V+1rNnGT5Y5fzn0/dGAR+MrrWMiQ8LnPkI2Pf1O6ZfKYVdKWPHlskounz4OhWX6H//+NW5cLyjLtNoKx+EZp1JeDktUqaQDMg4+ysUJeSZS6XH0LCtj265uYZy+tq1JgncoJyUhgLU1jw0mZk+MAw/vVnHp/JRc/zu3mFhNOX2zBAhJAS+bu/Vb455JOfaYAI9kPB5PAI8ip0/HUmslD/Cw0URd+7zbHmyxXS76+4bAo4KPvBbfH3jkxyPwWEbVnYRPGXRvAb/9T6/g2Iku9G/wkE4Zpr855FinFWaBRwPAxXNP8d5/fINb35YxO90h/qflslrv+G5afVMD9jIMSSTgU4aXKqJUGcJM5RE6uktYtyGN//V/O4T+jSnkmhx4qVm4vvqT6hlFv0cHnqesXQLoCkJaICvRKdbV1Y3rtMWAx7kDYgviMQ6Jt5OAXooerARVvZSEPn51bRbv/OFrXL78BGOjBHvbEQatIkMvzqThpZpUTcJKV54zE8jmqHQf/iC6lk/j2C/6ceTttXjp1bxalND3kls/t0DClLPA40fG4/GjJ/ji6iTGGgCP3Ad5nSRsUoa2SeCxin80jEd6oPoElxOMR4aT6ZDAXitr/WFXZDKhvQHwmGRVm5pC17z1eOSAhwopJdzE4TIEHo3H4zh7oDyCcC7wyCFDqTQhfre5TAVdPR7Wb2rB1h1d2LI1L6FFnV3GnYJgL+fdYWB8bi3hzA7o41pCTwZdT9Fc3hIIpF8xtUrEOEyw+6x3v/xuZdo8smkBZED0qDFNerBzLav1jQ4leI6U4XhU4fAZoGWG2TvqiBO17D998QiYq3sWFmMe1nyvYazPZVLGO9ZSmYqLsReTe2A9qNhof/yrAx4vnDsffY5G4KDc9gToWL9pLcYabAQeLgRyJsHD+YDHxUBEmVol2JsLAZjJr0t+nz5lWhwICUWmv+ZQM0nKSVYCi2gmksZS6xzuXg/w2VIZj5FPlAiKI1aJPtJWUqwbtFqAfX8IUj9zUmapk8i4kIjlc3ZLST5QFEsrZFIVOR+EEk+j5BG0ts5i645eHDq6CS+/lkZvH8RzLp1lkUGTYLL1dDMRSbNITm0RY1kI2mQoKKP+f1ogarFIUIaHnONoyIiLjLAs6OP19dczOHvmIS5feIiBhxVNrgvaUSqnkMu1I6BnjinQ9BqqxJ3XRPwoBXi0U6z4GsckafO4LMB4tA9UtLbsHySkNvV3z75+kvUn7Zd46SirQ8HaWuAxkx3B6nWQZvYIpdZkPBJjpXyP/krGc6zG7PenBDxGfjFJMM4ecXZyTZZZBdlMC4JyBpWSK9KZy+eH8P67D3D1yhQKEy1Ie10oFSnxyMJzc3p7I0DdNrM6EdcEWAuiK+OAMlcW/tLEyBKg+bL6rwm7SYojhnSMorOngH0HV+LX/7gSvSsccHjNietnn1Le/xC3bxYwO03/mk746EQQZuSwlYZZmL98Pwq+6xrUg16fM/OMm+dEwMfk826AR0rUHGcKcAbhpZ5j+eoiDh9bi2O/eBmrV7lop3cTC7RqKZKMq2Rf5SJ8DkUuybfxgtvJ4o3sPK3cHMZj4uvmeDzGf2ffnrpe8C5l4MIwHm/UMh5fFHiUzyLPBK+LBTziYkXyC1iwymSVwO004E4jly+ht8/D1h192LozKyxTPqIDAzO4eG4AX10bxOgw9692kVuxOfQkKlFN17XZJDuIdBNjF2Ho9aFh7ingZwpd8bNV5jebDYbS+D7/W1lFwoQmm5bVeECWOZv9CaxY5WLnmyux7+AyvLwlh84eiBUGE6zhFoXVK6n3ZnKs+6OV49SyC63sNSk7nFMTxBMOW6ouuZdc2hf+EMbjY5w6aRiPZGq57ZJqzcGAI00hmzr7PCrrSO1NYhDwxYDHCltSw3gsYceuxsCjsCrMIFMaczvYTITL1F+b+hLA7iFLu4YLfNUSPB4XBx6BSxdm8OnZJ7glwCPT1ZXxGBLYNozHpQCP8k4JyFO6awAbHfiygVHmlETTVLn+CwCeo2fZDPbu68HRn4HHJS4H3fd4RtnmXGte7k9ZYT1GHo+3A1z8dAzv/fE6Hg04KBbbBMAPJNV6LvAI7kt+DDy+dWQ19h3qEuCxvYN1zYyExPgcegQphCUGnCiQcOGzJzh98gZu3SyhMNWBcrkFuaYeFMsEXDg48oWlXQ3o81YS2wjPnUWxNAK4g+heNikMv6Nvr8dLr7ShqRnyj5cOUZydED9eQT7qCrz42dI6QZ//+n1niZc2+jJlc+lBb88Z1h16vgtzjG5t5SoyfpOociolRwCcq1fG8d4fb+Hy+eeYmmhBGFJe3QrHzSqCIGxgZZ7xbHedACmHrO5ROBhHR0cJr7zehoOHV2DH3g70rpCcHmRIlLR+kGUFHplczjDMyxeZ1nwXd24SeDThMk5Wh6FyLYxHowAAtPYZF5AuAh4PxoxHAo/aSyh4EwOPRuZpCpAXqivmAR5Vas3QNtryMJTHjRiPH59+LKnWg89TiVRrw+A0VEE9esmOLRrgcRRdvbMKPB7vQP8GDpqNrNTgcVTW0LGJ3vLPngB/+PcbeP8Pd/D4IRmsPVID0B8zReJDQK9HZQRT/SVMbGcWFUqunVH4mXE0t03ixC824jf/9BJWrk6jhd7RBG/peSgWQLomlRBjATFbN2tf07BHtHYsc5ZuLfDY0C+47npTCSK8/gq99lyk/YwEyxRLHlIucO8e8Mc/3MEf//ANHj0iuN2HIGxGpZxFOkM2aE4UTOk0PdG1/gLrmIBWRlNw3GG0dE5hx5td+MWvN2DL9ma0d9MyQff8sMLBkzLuS8WU1N8MlVHG41QD4JHJ8UqtVMajAo8cimQyw8J4/O3v1OOxr49Sa1o1xVLrJPBocwWsTDzCAhoyHs2zbjeVuiFuxNK1jEfT83ItPXpA5vE0LpwzjEcqB8oEHum1qjZCwhblqeqy3+VQYgrZdPDf2XsP9iiubVt0VOignCVyBpMNxmCMyQZv75PTPe9+9zfe9+4JOzlhE22CIw7kIDICZaljVb1vzLlWVXWrJUuYfa59tvnOPraFpO6uWrXWnGOOgO5uD6vWtmHbq93YvC0nUuuuLuOU4OqQnKWNOI0ZxikfAamxU/uhvHtTgMtf2aUSMx9T3z6jUbby52TBWcakrWxnjEtTv8Oydzlc5/uMnClhrNMaSNnSSqpJ/9Ha1TLJddexfVX999qeK407zc6EVELCXMBj3OqnSF1JX2e2/jp24oy6bhYgtf73zPzMCcj6s2c8WuCxEehY/7VGk5L/m8BjekKWfh8WQEwDjo0+X/r7GpUQ8vtNyqX6OihYoIEmKgHVDVMZfDLJcgmEtSISqfUCGI8/Cjyq9evLAB4bfdak+dYpegJEaJBA+oESQr3UYcrQoI8jnAIiTCCbGUd7Zxmbt3dj777l2LytRVLgCD76Of5uyldDVKuUb9CrjEWTMihj4NN4p2jwC6foZIbwYFeKNa97xqe8tVXS/8oF9fe48kMFp0/exldfPcLQYxaWbahUOxAGlLhnkc9T4phshII3GD8i9XJTr80kpdRsFA0Xh973BvvsjO9OLl8yNXwR4NGuOQEZnAI8bxy5plGsWBXiyLFVCjwuUal1I+AxvqcvAjzGhXLax6TRhVnA19JAU4ptqxMuAxAaMITM2KzfJoEylALdvlbGmU8e4NyZx3hwT4tIBC2S/Ej/R9fPCaNGizILpKukQUFH9X2UCbKVS/LrTL/ja7K2pkWASJpZELHYY9E3gaaWMax7xcfxd9eJ2XhbJ8EfYGwE+PKLUXzy0X1889VzjI5kUWWARdgH120FA9MD0ZVYQzwDPNrk5Hg/Uf9T1dabIUF6wUilQPiDPk4FhBhBhCdobR/Fq6914p3fbsWOXa3i96kyc4Kn9BPUFUvwTH1rCegaxuMLNFULahLMsrBJ7wY/rF0sCwEeQ5q1N2GUUutZgMeIpuL0zJlFam0ZjxZUsnt5wivX0ki8+kQOqlYPQVCE65XQ1Bygty+DjVu68crmjKRZT04FuHn9CX64PCThMsVCswSYeH6z+vlKgIlK6mPgkQUkGdgiB+KNJnNO748CfQY0N4W+nmXKtmMoAIt1vicJiBGmcxFhZRKZ7DT6lzrY8foivLFvCTZvb8LAEge5vLLGCTwqYEnQy+yFKZ+o5LlJ7f/x3jH7PvDnYzrGp1DdzrsQqXUd8Oiox6Ow3Ak8mgAdDTwzHo91wKMAYOJlNB/GY2PgccMmRwBgshQCSuLj88942dqL+AsGHj+/SKm1ZTzWA49kPHKv/XHGo6xNWfMJw0T2bCourPWKHMd/acCjqlQ0+ED3qBf/kwyj7cBTfxdZqQyXoX9nmvHYAHikn7EwEMncs+wr0rhLcN1puDkyHoGDBB4PdGPNeged3QQeS+LVpmcvX4vSVWB8HCIvPnf6EU6fvov796gf7kepTNWK8Tjjawm7jQNZehlqA66BWpQXP8KylQ7eOrgOb+5fJYE2HMhJUFtApU4do9lK82YM4l4S8CgXVxU7cs7EPudm2GE8zcl4pEce2YffXZ7ERx/cxblTgxh6woFbn7CHXbcFrk+fN/Ws02OC51UVTlhGFE4KqELP0/Ub6AG9Gnv29WLpShctJgSNDX0QaCo8Vedkjo2PAoO3CTxO4NTHd3DrBmt1m2rNgS4Zj+wRTN0eA48jyGRGRYr89jursc9IrZtFaq11mH528z+SCMTbVldaup+b1zqeN+PRxfBTlVpb4PHZEH0wO1NSax67eo91Vq3AI1yC06Po7ivj7/5xM46+0yFhjiK11tunYD1lwsI+1DCVb78q4T/+92VcOPcEz4cyorpynU7ks52aEg8F6Sv0eaaCSwJMCnD9AiJnWOr6voFp/D//az/2vtmF3n4PmWwALxPAz6jvMkkcJBdY5qMMD4CoMZ8AACAASURBVOM/s4OPqoCq71wWDjxKSrSAtK4wORkUVq0QONda+NyZYfzh91dw7eokCgWC5ezH2M/lkfFa4DktKBZC+D73Fq4F2nexHhlDFI2gqW0cG7e14p2/3oTX97ViYJkLP0e5Oc9UXng+9+xFHfHx5KCiMfBIGxD2d5QkK2te+0DKjcnGZt/6DKtWAf/wT9sUeFzkICszYgs8lpX9GJNkTA9Rw2K0w8kEALJ7qDYcdqHba58wJ3Xoa6TWMojWgNQH9xoDj6EBHvksEnjkeuX1IxmB/XjGr0h9umRZDpu3dmHT1hb09kFYzkZsmACPqfGwXUJJDWeeTau2VIegxn9SX58xy2kAUoobjtRR5o/9efNP+Vxa6iKbU6VYhEnkmyNR6zBDwuP9AZnAyfpNGI+JLUFC6Ki/NzM/SiMWpP7O2hCbuViL8UdKgYyyBBp6T9a+h9le3/58o4v/i2Q8/hjoaA+FXxLwaKXY9WzH9GeYC3iMv4+TAEEhUoxHSoRM46GhFeoRJ9IPj8CjSq1vXasmUus70dwej/MCHi3V2T6hc/mjzXV0J9I5Kbtio1yTxsknXaSediahv8tOd0LxwNKDWjcHFn2UXE/D9wsIIkoTImzfOYA9e5fglU3NGFgMtDNtV4IMaChOeQDlntzAbQCNDfKwm3Ti7ygAkKuAiceGBWS25VAtORh9Dty6CZw6eR+ffjqIh/eLqJRbhNIfVJvh+UyW46au9y29ScnXrLG9eP1wdjQPOHEGeNdgAzNf+qnAI5mYYtJuJP8EC3itXW8c+fwoVqyOZgCPBJtij0czZf5JwGNqndRcv3lViI2+qW7txvJj2W1irx4+U4lvVF7u96N7wMVzQzh54i6++3YKE+MED3q0OaoynTwjfkkJg8MAmQbxs/c3TlMzoJsFO4X1aMJlCDo5EtZREs8ZxxsWydLe/f049ps12PaqhxzVThFQKgA3r1dw+tRDnDsziHt3qyhMdsCNFsFBO4KQPrDmsJWkbTYM5OokPjEWgJDn0oCv9QYL9n1T9ouwgFCSXBl2MoKBxSUcPLoWx99diRWrfeSbWRCzuDdTcvF6NAEhxt8lqVXrRp3zuLcLBR9j4HEhDEuRj+kPxIxHAzxaj8ezZ57i7Jn7uEWPx2ofqiLnUak1mdMC8pnH2no8CtQmAVW6z8mnr2El8ytsYtUTU/23+CxqOEE2V5XQgmUrO7BoSUZkIBNjE7h39xmePipheiKHaoXm9U3IZPNQFiO3TW069QzhXmoDj1KzX7P3KiieAh7lPx14vspPxGQ70sAEFp7082JDXa0Mo68feHXXYuw7tAqbtzVhYCmN/rms+HPquRuELFYVfI6nvnZCLExwS7Cvmyo3AKrrAUf73z+BnD9HhZveoxcOPN64UUWlzKAxUgDIePTgeDrk0h3Ish7TjEfjdRk3vNbnyz6/xu/MgEDq8TgTeDwsHo+OGOSToaXAI/cYM8yKZZ281TMlcLOdTgt5pOZ8tF8S4/GLSyWcFeBxGmOjWWE8hmgxjEeVWiep1rNLrZUcXgs82oRXSeJlA/kXDzzOo2aZ86ZbNof1Nzb7AdNgxeORQQ0m1Vqk1o2AR4IpevbKiNyypgk8evTKG8Xi5Q7IeNy7vwdrNgBdPWweS/AopRPPtrzsszwnyhXg2VCEb78el6CZr74cwcizHKanW+G6XRJmE4b0C+V5rU2qgCqiwqHp9ySi6CnaOwtYu6EN+w6swFsHFmPRMoDzbu7fKrk2Samxx3QyVImv6gsM5hpWPQYhVBBOqUQ6GKOXJumXvHZM+HbFt/zW9RJOfPgAp08O4u7tCqYn25DLLUZYbYJLtqNH3ZGMqMz+wT2nBIRT8L1xIQJ0dhexZ+8KHD2+QgAIgo4Z/ijJ+PR7q7ImZ3Cjg0pJQaO7t0J8fmEcJyXgpyopxASOyNoTOTivBwN6BHTk3lVGFIwK8LhqrSdS6337ewT0Zao1QTN5j1RcWJ88YXmr+iPNOJpH2WEaEnte2p3PnKspxqN6PM4OPIYh/TF1+FEDPAqiVoDjTsAT4LEiwOOR4x1YtZYBPmngkZ+IoKAyLYtTwNhwhHMnn+BPv7uK7y6PYWqiFQi7kcv0AGEeCJvEIqBSDVQBw3Rm2iKhgHKVbN1naG4dxf5Da3Dk6Bps2tyKzi4yVCNkm/jaBhCTvqCqkuvQMiFTNbQ0bunro/1arWdXo7rPAOPpuj91OsovEJauh4xPD0UPpUKEqKrp9F9/VcXv//M7XLj4GFNTbeK5XS5zMMF1q+EpVKr5LoMYKZmmTQbZhxwYcB2NYNlKDweOrsKhY4uxcp2PprYIIVmovNYMW6T/qewZLoolF4/nDTzS45AfhsAj6yAFHlcTePznbRIuM2DCZVyGLgkobNRjxte5NlxGu+NEFWHqyfi6m3U6C/Bog1w5JCfRZobU+vw0Lp4fwtUrU+rxWG5GGDYL45H9A/EJlaizjqOegLZABFSL6OwBVq5pxeo1rejt9dDcqiQJrjl2uvR6DIScIcVv3OObzckovWxRFJsz1kikbG0ue1lqYcV7Z9oLMvVwWwKI9S2VWaKsK62nhNcka7qMXBM3+AJ8hub0ZNHdm0NnF1WMfG6o/EoBj1J31Yb0zQ48pupr895nBf5SHo9yxw2IOFcPVA9ONmJLpn9+drbl3IDpXxTwmJYp1x8W6b+rZ0U2+rn6r9WzFtO/Pw0m2hs112uk/24+wGM9wGolrrVSa3P2Gf88Fg+cPFLiydRkVPMiUfjs9FN8efGZSBfmDJeZJ/BoTsjkcjQw/J374Dago/FbMO288TMzSbtWVmLkfpbXp0tfnMls7qsWesKYIf1ZJ1al6jCyuSmRCLy6ow/bd/Ri4+ZmLF3uorkF8Hx6m3HibCUX1mTa0Kblhbg7SpyDbOhs/rlBEaj0PU598yhNuXj2JBIp17ffjOPCpSHcvDmJyQkCli2I5H8MlGG3nYkTsZUdYDYcNtdyDbXgU8ntPACY/1vAI/0KQxbW03C8sRTwuBKHjiwSxqN4PP4igEcx5kpkO8aHMAYe7T2JMmK8THkKi7pr3wf45P1BfHr6AQYHHRTL3XCZ7Gg8kiixkeAhwxHWZGj9bzW8521WNpl6N1kplTa3EizBgYNhRArw6EyL5wwn0Rs25XDs3VUSKLJkKYt49SkNKw6ePgEunn8maZDffTOKseEWuNFShBKsQEYVGZemS5JE5QR4tN6pyrLjM2YSjgWETD3ykkinhUNYLSIKi8hkClIgZ/LP8OrObvz9P23Hxq058fLLiq+VfdbYZEiVrUzIOEFXr8lcHN7ZGAkLAR9fCHgUcK4OeAzY4DZjfNTFtatlEHg8c8aEy6SAR15zex1llqL1Vfz7LHvQgns2wMKW3RKGFZalMRMpoEzKuV6YMF9GtqmKjq4ssnn1MiuXipgYK6Iw5SOqMu2cXjy0hXCV2SBXWAsrK7uzxZamLdobbYdDM4FH8VOixNoJUKlOw6NHlM8CrYAomhImdEvrNDZs7MRbh9bitT2dWLRMw76Yjils6IDejmw2bbiSNp+8l8LgME+Pbe3qAbBGe2QCPBoQKYWFvFzwsX6dLgx4/OiD+5JqXalwz+gSYFhkmx4TW/WP7AHWy1E+hw1RsPfPPpIKCut9+zHgsYKdr/fg8PHl2LixHng0oSemoLUm6DOu+xyH+88NePz8YkkZjxIuo4zHFwUe04xHxe0TxiM7V117jRmPDJfp6CJQ8t8tXCbNeHwZwKMBC83xJOp28cLOwRXGo4vJUeAOE48bAo/0guRZzfPTWPnwrArJEKdEToHHtw4tw5sCPDoS0Ob5JdnLlD2Vl59nw8nnr1jwcH+wim++GsOpT+6K32OxQPscSo07EEZZVHkcOq6oZ1iPVsp8lrg/cigzCj87hvbOEjZt78DR46ux6/UuYRvncjqUE9CfqgapA0xtaDYzWyvMT9syd+VNoEZCzexAX9awAo/i8yssuCwQOMJ2evowxKdnHuCjD2/j6g/TKBe7ENCX1umU6ySetIL/2EA67u0lRNE0nGgM2cwoOjsL2LK9GwcOrcbOXV0YWOohY20aCXhR2k3/YkEjFHhkQvOdm1Vc+mwUJz+5izu3WKv3I6JPOoHHNONRhl28fmTf1QGPZDyucmAZj9qs06jpv0ZqzX7NdSi1dpTxeKWKUydUak3GIwPfknAZU/5YxiPXrQCP4/CyY+jpreJv/3EzDh/vwMo1rjCw1KKGAAdVM5YUkUWp4KBSdPBwsIyP3rslCe2Dd0MUp2gH1A8nbEMYNAFM3K5UEbEwoeCBQUyyh5UQOsOIoodYsSqL3W8swcFDy7F+Y6sEwmVzer89L4TrM5ymoCFnhk2arFULeNWJWY3NTqqinFH3WWDNAoy1K9sQA0L2uz4yZN3Si3Q6QlB2MXg3wnt/HMQnJ27i3gPe615EEcFHHy57NwF6HdpQI5/NSSiNSKyjKTj0zs6No7e/ip2v9+Pt36zBxm1ZURU5mQpCAQHVG5tseQEe4WN62sXQk4TxePkbI7UOGC6TYjwadjB/jrWdBR4z/hBWr3Lwj/+yTcJlCDwq45GrVVOtFRjWXmF24NEyzy2r2fSysvgbMx5tuIwyHjNqvRMlHo+fXygYqbUCj2Uh1ajUmrWk9D20LhGyBNdxFa4Jzsk1l8TfuLPLRUuzi3yzqVPk2ad6h8xZHQqIFVT8PpVqqDYzhpxtBtJCDJav6edRkoR+vhqil/11lshj07DjX6iWDfpr+Fp2ldmAKH22wrAgIYi0c2turcqgf8Wqbixf2YnuHheZDP0eKb3W96N2DnMDj/aVkv5HK/45gb85PB5n+znd82aCho0AyPT3pp+3elCx0Snz3xJ4rAcR0x+8EQtS16RZlA3CZ1428FgPOjZ6/fTX7PufDThNPpNpdqVPJOBjgAmRWusSF6aMGNYqoOAxXc5pB6o5AR7Pn36KL14S8CifIcWGiHeE1KY22/2I75kALtbP0Tbgqv1Uk19LsLE+dJz4JJtPzNLitIuhlFUWHCWR/PEgJAjClDYCNc0tJSxZ6gvVe+frfdi8uRV9i1w0N1M6rT4qmpyqXjFx0qRJnJXJh2FfMCBEZaLcaDMIKhk8fxzi6rdFfHlxSMIcbg8GGB2n7DYj/o8OeLjn5N85GSdoKYa2MqU1n0+KQRZ+BBU4cZ4n8DgPVqS9bklD+IJSa5chPuo/5xB4FJbTNBx3TKXWqyOZZh86sjhOtbZSa5UHGHAhHnzWs2gaAU71zhsphuI8QNdGm2Pt1+xkywJ/ib+nsUdXmawkt+lhXC4Azx4DX5wfxakP7+Hbb5hc14wSfTzdFvga74tqpQpXEjeY+KaAshgVm4lVrX+aYQqkGF8CRNNLTy4L3xfZZOPipdjTV8DuN/vw9rsrsIUFUYdS/gniuKGLsVEH3307iVMf38eFsw/xYJAeOEtQLbeINCpyufAVYJKJnzQdVrZhpUsERE3AhZ7otXYHIsuk5yDZHZSCB5JMTCAa7hMsXRHhN7/dgDf292HZKh+tZBr7WmgIqCmehQTKbOiMPfHnJ6NfCNBYvw5elAVXCzy68F4C8ChwUdxg2sIjkbcrO1oBRUkOlHVkLS8IIpbheCVp5Fickj0oTJuARbWyGrj3SHPH4k4suLjQTMq23A9KEU2AGdcFG31ZG4lMROs0U+yLKToDk/hdDFKYRiYTyMAnDAk6TqO7J8DaDTm8+lofdu3txfLVPlrbafCv0jYyHHWv1wAI3VfJoLASuLictCK+uDFJQmYa7RnxBmOKyGTnS37ux3eGH/+Olwg8oguRQ+DRkwRse/yJ3YIFiFnESmNngnbicJn4sDTgYwI8yrISRmrCeOxfVJVU6zTw6GfZ2JDFYYFHGzmhV2F+wKNtAH4q+GSu/EtiPCrw+AjXr05JqnW5Qn/HFk21JlhI5cg8pNaKz+j6130zAR7ZtHIvE7YSrSecKTjG45Gp1vR4/BV4/PEnygIM0sBYeyGZshB4pPw5g6jqiv8fw2XOnxsFw2UYpkGPR9ejfzb1cInaQPY1GUwXNVwmM4olBB4PWsYjgccArk+mk/FZpKzbIduvLPLfKMxgYtzBw/tVnD01hD/94Vs8euhiarwZvt8Dx21BpUrpJH2WM8KMrVTI+CG7it6fJYTBsCRq9y+uYOeeHrzz7jps3t6GFtahBBfk2VO5urCUUwP3mifqpyD7imCqZ6Y5V7QO1/NAVBoO2Z4ZlKchvo7n6W/5wXV8/eUoRoZb4TkD8LwelIoM8SDwwJ5D2UsaHshBYhGI6I83jOamEWzY0IRDR9eJ3+nylVnkW6g6MqE2su97EkzCADWebJUyMDoM3L5RwcXPnuPUJ4O4c4sS4gFJCFbg0QIGrEl55qnEE5JqPYJVa3wcM1LrNONRx25pxqO1CHj5jEfWfDZchsAjU62vUGq9AOCRgZgEHt3sKHp7y/jbf9yCg8c6sVIYjypZ5flNwJDnMespSo6rFQ9BieAjcPnLEXz0waCkEj9+QHppDzynF4ja4LhNqFYCbXEcF5WA6ooqcjmyeMcQVB8j3zKBlSt9eWb2HViMNevz4lFKkIg9FwNQqlX2AtxPtZ7Q+kzrGT1EZgKPCTiZqv1S20Rj4DH9AGhvxutM1iL3cZIChh4FOHP6Kf74+xu4emUaBUm87xY7EwHKTQJ21qfPJYfnGipDsDwMx+H74+jpqWLT1nYcPLwGu9/sQBc9qelFKmE/fD4JUnG1qsqQXpNTk454a3711ThOn3ysHo8jeaAOeCTPUq4SpUcOZd5a22c8lVr/0//Yjjf2G+BRwGU+WRUFhAV4TA2CZ8C1NqDV2KWkgbRUj54gbLYPUwuohPFYK7X+4uI0zn82hGsx45Gp1nkZuhCx1oBCNYYRPhG9K6kCcMpwM9PwslPwfCbce8hmuVdyAGeeRekD9P2yN7YxgcpOtmNw809pRdIifYvx2LrB1I0G85lRjaR+Vn0e1a7O7Iwm68GsW+M7qUPyaeSaAoTuGDq7Iqzb0I8NGxfjlc2LsGRpVsITHYeKS/NH1lMaeNQ6zX4mfUH77mwIUAI8zg4iptShdWzHRixJedUGoGP91/9iGY9yH1JAYXz/5gAP63+m/sL/VwCP6feZBh8bsSB/DJxMl2b1wKPardUDj7oB2deqBR7JeMzhtmE8EngcvBNhcpxeg20II4ZO6MRSPIoMu8SiC43DZcxDPgN4jK+Ckse0qknvBPZpNF/nN3FCxyKLT7+ViXHKbLYveSbtJkrg0WyQciGUPaZzDl4TnQbp5LgsXh2egF0s5iaQy09h6TIfW7f3YOeuPmzc1IaBAcN8JIgmhV4KdORrGRaibHfm/RE0VEaOo+EizyNc/X4KF84+weUvnuP+vRCjE80oS6JxVv2jyDATk2luyUwJZIKtZa4IR9+8Fgs/muFxIzfAo/3MM3bP9OE7W6On32Ov208CHk3wBydTLHT4P2WqTcE1wOPyNRGOSrjMYvV4bOOGR7NvHqoaoMLJTtq3MzVeStifNf3Jnx94VB8o29Crt6geQoaBKrKDrDQRvIf0drz+QxlnPr6HS+ee4v6gh2KpC5WoA9UoI8AjTb4r5RIymZyZSmpxRP9VrivbWCmYZ6IKzNQtmbzpMyTgn4Bz9BUdQbZpGGs3eDj89jK8eaAXy1YC+XwIL8OEdz4PPqanHDwYrOKLCyM49dGgMHELk70ol9rg+zTg9w3gOBvwaDxWY+BRD01dl/YANRKliLIKlnJ8Tsh4G4fjPUdL6yh27u7Bsd+uw7adrejpV48Uy+hIDMlZrNZOBmvXRc2CqPmPFwUfXxx41JdXubQnwCMTPcl4pMejMh4f4PatCqpBL4KAsrBmRDKAsPtVQupk4eqysKpjIUaUFlqpv/QDyohRrxlX5GiUthBohkOPxDJAybLSdQQMpJsQGUIyaZfX1hAfMhsUeGSQCQt3G5hF9qGapLNZEoAlBh65bM16jIEwvZdkPodREbmsYUA70wKEr9/QhNff6MH2Xe1Yvc5HcytZr5zYF0UmruApw2xUEinLRxooKzu04KrwEmrve9rjccbwpZ7paM+idCr27Gtq/n8zT+BR2FcMmsqhMAHcvwOc+vgRPvqA4TL1jEc/Bh614LaMY3tMpM7DVKq1fTYVFJsJPFIvycCTbHYc/Ysq2Lm7G0eOJYzHGuDRXNuaQrRuyNP4xFHmuOFyz/8yzvadtlG1zKz4PifM0obhMrLmffE4e/IQuGSAxxtsmGiKz9pHnkk21mRZsVvX54NAr+796cZOhy4cttYCj0q54Pdaj0cFHinZnTbhMkW8fOAxVWulr13s12ff+2zrU5tlsX4QeRwb5yxKJeDhI3qi3cGnZ6/j4b1JkS02NQHr1nfj8NFN2LFrAAOLNIFYbTPs8NR6PP5U0DllnG8Y+VofJsBjWAc8fvjedQEeyRwj+zAIGTzCfdkM0wR4ZNgVgccJeNlRLFnmYP+h5dh7oFc8Hjvo8egzWda8f/pEytNnAjMiAkgZTIxFuPJ9BSc+vI1Pz9zD44cEXDrgeZ2IwLRc3Vf5vzAgmMGhsw7nQIsUZwjZ5mdYuhI4enwtjh5fj8VLIL68VAO4BNBo5yMApA7b0y22wQ1nQA26DOoRyfS9SP077zfXO+89QQwZgOt5xgGV71J+62LkGXDthyn84Xff4LMzDzD0OI8wWASgF36mQwJgfI8pySLLEOCR4Bevc4gpuARSMiNYsrSC/QdX4sCh5di4iaxfXh4D1EtwJushpllzcKkqpkrFwchz4Pb1Ci599gynPrmH27c4f1XgMQKBYWNFwx7CAI8kHxB49PwRrF7r41iN1DpCJlNFaPYTYTym5e0pBt6C6oqGHo86UGM9L2c1cigXDfBoGY8Xn+HZU1o/dCIMW+MzWmsTZV6JdFWAR67bYfT0lRR4fLsLK5hqbYBHCXpx6Lvoil+jZwKSaALMR/TZkwCfXxzGxx/ew1eXhjD2nPVIPzxQpdOKcoVrTW11iIVJ9Su2ElQvDAtLOJsbxqatHTj6ziq8sbcXi5Z4mifkKPuRNYCCYvxfyq6qAfAoO2qsbKnfp1KDQlt26u6sfVLNOuf7VPsFAQADH8NDAb7+fAR/+N1VCXwcGWkB3F6EaAXcnEqsCdiEHAw4yHCwYMJJaQ9DkLe1rYS1a/PYd2AZDh5ZLoxZn7YA8nkDecT5/kPRSusw2Hcd8YPlmfM1bRk+eZIAj2GHWHJZ/2yClDwqqoF6nSfA4xBWrgT++V9frQEeXQKPTgUBgUfZdy3dT5/c2sFEelhMSx77t/WWAA3OB6kayXQ0ZIvIxfSkhst8fqkgwHVaah0ETQhD9rcc9JD9qZYwHEoL+5H/c2k3wSDEKfXFFCs4DsFJ9tEa0uIPtka1FnUKPKdrCvNZjD2Q2MsJe9vUR/GV0JqP9bGFv+NrZEG49G+Wnze+86nfobJrDcKkkiebL6MaDaO7J8KGTQPYtGUJtr26GMtXZZFvJvDIc9/ckZSPbHKX9F0o+JgGHhMMJyZ8NjCxtGC+7Vktw3AuNqO83gsAj/yZemXubL/HliG/OMbj+U8/m8FOlO0vQSmUhl/3tfR/N5LgLQR4TL9WTJc1F382wLCRHLr+fcz1Hurff7qOTAOP0ioabz3twVRGkjAetZkU4JEPNhtd1wKPAT49/RifC+MRAjwGVQbP0PeLB3jGOovpKWKo2PXAo+ZH25h7y0qyh0Q9e01ZX/r+KBNUNhZ37Cgw8wwB+rRw1bOWn4c7u34GJgRq6m0CCuk+ZIo7AzwqU4cNhDbnlUBN8jO+hnqQgRNhHE1N0wI+btvRg9d3L8amTa1SRItcgZNueT/8XSb5hZum9eOj8bXHppDTb1cKo7HRCDeuTuPTMw8lPfbBYIRSsRPFSjtCh8wyFr+mged1pZ+IfM1sPILQmkMiPlAJMlEKq1JK/ezJsRK3QybsxOg1zRaaPoQsWCpbebKs5MVrIMj472rLVP6XUk9lfxRPPk6cNfXUE/CV11sZj/mmESxbHeHtd5bj4KHFWLzMRStrKYLAoQKPyspNTLyTDdq+cv1BqAWQ/kn90357fZ3d8JOkn6j6fzdHknUWFmaQBW60cLSeR0zT9FzKV4BH9yNc+PS5+D1duUzfsDYEUS9CpxVVkX3wYCXDsALfp48MAR8FEE3FkmomUlJWrnUjm5GUZ7L646RJXvdxOP5z9C8qYteeLhx6ezk2Gxmz76tNgD5vPqpszkYd3LhSxMkPH+HMyXsYepRHpUSJVDvCKIfI0TQ6TYc0MgWz7vSSG5F43O0YzxPzTKuZsiZtKxmbTApeQx7Ao3D951i0LMLb767HwSMDWLMuiyZaGblkyun7lQKV5josrGx4Rix7T6/IegC6fuo5132e+Xdp6cZ8W2WVIuvvknfDKbc0qE2YHFep9ZlTBB4f4vZtesd2I4zaEcm1VhN3HZTECk0zMddnVPsXHWoYComue2H+8IWVjauTYX6NQxD+EPdPLUZFtEbfTqZUmmm8gCrWP9ey5izjUfYnmxzNe8JmmfdRhz8J083KeFXGYj+HBGsETCsn43EavjeB1vYqVq5uwo5d3Xh9byfWbfBFai97ucfvLRpWJn+X+izps2b2a0kp5Vomg9Lcu6Tjli8kE3/9r9o/ZjgWfzEFPM6DIb6wlZQ+93Sv1z+28eL9JPDYFAOP924Dpz95jI/eH8TNmwo80uORdhwhJU5spGzjaXxBlWlr9scZjMf4VDCQmZ6XXA0S98DvJ/sA0zXAIwcXG+nx2AN4OTaeDAaq83i0l/9H2eX2Gs/0glzY9Ux99wzg0f5dGnjkmcTagn/HdZ5RsD30pWF6dB+4dKmAT888FqbG2GgelWqK8SiNPX26aoFH8ySaFzSAahwOxufCrDqzPjWoosqNXoFHNlp4hr4BBR6PHl8ijMd2K7Wm/Nbem3i4dne7FgAAIABJREFUmqyZmeee/ezps7LuAFwg8Ki1lnqIEnikMvjBwwifxsDjFErFCPk8gccuHD66WYDH/gFa+nFdcXigrHfKx5U5V1tFvNi91/3NptvrjqnvkQNACzzeIePx7Ag+fO+GAI/VCplwPNvyqk6IPfM06EQCD9xxZHJjIrXeT6m1AI8uOrpD2Zt8o2hRSxRIKi6H2NyTXY/ptwTkInz3TQn//n++xHeXhzHynCn03XCddknUDkJeVyIT/B2ULrPM41CQgRSjCPEUbR1TAuIwgG3X623o6XWkDqUHIZNSOUji2eiwziL/kfWA7PX2+lolkN3/kuF4su2ZGi4G0W29w7VO1hf3ZGWoyeVmfeo0wRcAFbh+tYyTH9/Cxx/ewI1rRVRL/chkliICz7Ss7FWe1Boc+HNv532rSJptFBGomkBr2wTeeLMfx95Zjy3bWtA74IpckZ+N7HuF7XXvCCqssfkMM2DGEak1/ekvfTqMkyfoLUlAow+R8XhUlQYPR9bJ6vEYgUMtI7Vek8Wx46uwb383lq1y0NIaaRKxqUUFJI3DtGy9o4DOgoBHu+fX+Xgo8K2p1mSx0y9zWBiPFZw88UD6sWdP87L/h1GrITfweTSDb3kr/FxGap0bQU9fEX/3D1tx6Hg3lq/2kGOYONco17dLyS6VNvrz9OokGMaSnankjx4E+OzsM3z0/k1c/XYC5WI33FA9MyuSUmZqQe6Hjo9KWb1HOUjOZKdQrjxA36IAe99cjKNvL8fW7e1CLuC220QJKmWmLiXXZQGgk74lqbNrYENRvaXXqD1DrPJGfSBVhmqGJSLXMMnrQg4BPJdMaF8YngwkunZlEh/+6SZOfnIH42PdKJdpY9IhViYcNvGZUrJKgKBaRXM+j6CqTEcGQeWaJrB4qYddewZw+OgqbH+1VepWgqy6LiK4voybFDwT1R2fcwcTBB4fA998NY5TJ5/g8tcEPpsA2gMQeBRgTviBWs1JfiPBOfoDjiHrP8eKlQH+5V9fw94Diccjn1HKu8l6lCyDGgKHrYfSQFZSFyVrOX1e1J4jOgTW+l4Ac9k/FdAV4PFeBJVaP8G1qxzgZURqHVRbEIY5BR4dHyw9qYpj/SNAnvxGDUhyJAGazZCugqrtb1m/GhBaxixUbprgTT0HG1ToBgeQGkeCenSNxICerbPrgEcBRVO/0oLtso1I70cilNbjdjXq4It3qwQvU5LsCFpzrN/YjS3bF2P7q1R0ZdDUPAXHLdTU07YO1L6ytlZN44ryCWsCYMwZWHeA1rCITR+QBvv01+j1asRgnIsROeP7zWMbVx7zTMFOv/7PPtX6s3Of1ujy5wL6Gsl47ffbRK0fAxzrmZWz/U4pQBuwMO3X7es2YjdaxNh+T6PPlP499UVaDdqsVJeEEmyAJ/kes6CVMmwYEgRKfCO1vlbF2dOP8PmFIdwfpEylCWHQCidkwi0BStPomAcyprebAzp+XxboM4+4PkZmM7MAovynNs/SGHv8d0rxKvBZVEATx1jsMvlPJrxkuRj6Mzdw12PjwERBbSislCBO/jVeiJLeLa9jm/Kq+mBII26BLj0QubEHwSjy+UnxK9nx2gD27FmETZtyEsyQyQcyPSRrSO5TyINJU/b4kYJKFXme8o6DwjT9ZyLcvlWUjfjcmbu4eXMapQIn7r0IIzIqWPwqw0kvkd3YG4Hn6SdcWUC6cygQIPL6VKutzntq5qugayJf1R9Uzz5hTcUTI3N42yTlGdPxpLGJJcBWBq5vRpPzaCJNeQXDeLgZRyyKxpBrHsWyVQGO/mYFDh5ahCXLXbQQZCIbS7wgDauPYGVNv2Sbads8zwYD2WMg9ZTMmj48H6muvp5Q7c3n4fvi5xOWkQQXaeFIpqMXZcVsnmzHb74u4dTHg7h4/inu3/VQKvXA8SizJtOChbPd+PV3C2hgDnYC2WF8qOoBF0/rLMgsIT7KBBYGI0F7j5P8Z8i3jOCVzTkcPLoUu/f2Y/EyehcRoDQSLQGp+P498RR6TJD07Dje+/11/HCZDJZuhNV2uG47IHYMvpENmnWm2kz9HNoOmIOf95tyc/NHXo+NFJnFDkKakwdsSPnaJVSDUfj+BOANY+eefrzz25XYs7cDPb2a1M00OEeab66nAFWtwPRZEaaHndqaZ8cAA+mBUP1+uZD/tgy6ul7BrPTa35Qs11qLAhY8PoHHMIfJKRdXr5Rw6pMhnD39BHfuBChXugCXjTCvMQtTGzBj2i3jtRU/eebayye2IELKj0dAe1kvjcEdFlHpQZRs53btpYDH+BrOYKWnr3n91UxANfPkyNr2fXY9lGZNwHPH0Nw6iVWrM9j5ei927enB+k0Z9PQCTc0mQCAoIQhZhOq60mF80qjrouP7YIFt1od80VArFnKT/+zfa/es+KHQ5lEaVx3Q6BBNgUd6Ak+PA/duQWRYH71/DzdvVmSdOCCLpwmhsOQJZLBxUzaasAjsHhwzs6X9Mc/oTOBRkhclcV6ZBzSy8p0iMtkx9C8q47Xd3Th0ZAk2bvXEr8vP834QeLT+Ubrn26K/0XMy++X9qeCjAW8bAo/mHEjt/dqoECxXhjoVBgh8Oafv3wW++LyAT88+xtXvJ0VqTcZjQN9l7n28NrQvMHubZTymNjpzdusgyM7B+azJ0uU/xYOQTTD3MvrMUbJbgoPn6O0vxMDjtp15tHcaj0dZ21b1kNjJJE1W3TWwO1N6CDmDESEeCnUeubXAuDaXlkWrYD9MgnGlCty/H+Kzs3dw7sw1PLo/jXKJHoSRMh7f3oIdO/rR289QFA7JNPBKBlRGZlvTJP4oWF2/guyZbAYrxt80ZpnKPcoKG5sN/u0bAT47PYIP/3QdD+7xHvRIXcthOsO8FHhkHUcmd4goKAEObWHGxQZk34Gl2HugD2s5GOnRz0MmpwId9uzm8EOtdeiL7ERkrrl4/BD44L2b+Pij67hzsyxhKwQfHYd+j+qbRyZWpap+4A6tSBh8Ek0jECnwBLp7KtjxWh/e/e16bN6SRUcnA1DIqiJbnt9XhZ/xEUQuyhX+Oz+/rfUMYBOfk9YOyA4+bK+QYkjH0lcPDsM0yEpybLAiZeXcy3MSlvH0cYTTJx/hj3/4FjeuFjE+xvTuPmRzAwBTgMsBMj4DLDMoFTlw4u/RPSQMxgBnGG1tk1i51sff/sNW7HmzRxhyOV4aO+A1gILUOmTa8Vr5DPmg36OD8VEHt66FuHB2FB9/dBv370QSjBJBlVpUEYmCRJ5DsqqUTV+lt3tmAqvX5fD2sZXYt78Ly1eyTtJQSWulRAaZAud1533dsH/ex0hd6IMCOAo8Ehxj3/PsKXDluzI++fg+Pr9Ij0fKnLsRha2xGkZrE7Jk+cp8f9OIMAo/NyqMx7/7p6048k4Plq70pMbWoa21KDFnjrAsWcPqUJjP+fSkKwFbn3x0H6dO3MHjBz6C8gCCShvgNgs4StsdMh4ZQMizjCxcAp8Bh94uAd1hLF/u4sCB5Th0eDlWrNZhspAMKDN1qLogq1T3tCRsSH1FBaQzYJIOb5Tsof2arTut2sJYr0hNzm1aPQdptaB2RmptQfsFEm3oZ33zelFCFT94/zpu3azAd5erp2/UBN+nzJoSX4KFPDMU5JIV5DAc8TmyuVF09haw5dUuHD6+Dq/v7hOljkByou7Q+lo/G4fs3B/USon3mZ6ojym1/nIcp089weVvpjDynHY37TKgdiNP1znhOCl3eULzuZkW4LEpP4plS8v4l/+5C/sOtqB/kSMydgLrsl6NPVkNgGR84hOCiQ5q4mGzDauS2iQN9NqVzWePzy89wOm3TWJJVtZDWNEBngUe2fNcvzKJkVEfJQKPQavxeaQijIQnLl3TG/B1ybiV66vBWbLfpMhktsZIbNSU9BP7PMaD3Ppn1PaD2l9ZtWYSS6PAsJVkW6yx/p+q4tFBoj53XGt6jfjfOhZRsFisMMg+9hjyFGDtxjZse3URtmzrwdIVDMyZliAd8axkz0uln/GwtGeKnivJdbf/ppJvG7ldW4cndgP63fG9l0tlKsNULTAbEFnzs+b3pEHCRkBl+qrXsxmT917bs/+igEcyHrWO4/RAG/+ZB0JiGjrb36Uv3lyA318M8BjkZGp49tQjXCLweM/FJIFHBg4Y4FGo6jJ91z7jpwGPugiV3u3IZJy+FEzvI4hXLIYIA4I4/B83f8PiiY8eD55HeSqp2MZDQ5hXlh1ptxY2dCrRs8xMTaVW7w1l/xiDXeuPxwRmdwxNLZRdO9i5sxd79q7EmnU59C1SAEcOcTr+hqFMC8Xfh2l7BPr4/gvA5ARw504ZFz57hHPn7uLG9QLGx3lNO+BlenSyJoEkBnjUlV0jP9cEwcZ/7NqU9NqIaV+GGSZKCOqcKccWrbOANry2OmlWKSZ9BbV48+HRy082pfkBjzPkDykPCj2UEuBRGtqoALijyDePYumqUBiPBw5b4JEHppGBim+HevrNBB5tszQX8LEA4DGWcMxVMibAoxR5gm5zJZm4ZwP+sHD0kEMmysvk+OH9SAqK06fu4+oPRQw/Z0HeC9fvlPCOdBqxQVUMe02LDBZd8sozt7fYnF1NqzVAVVL2ArISJuF6Q1i8NMDre3vw1uFF2LylVZhk9PYT1E8mp+Yz816JLNzFlW9L+PCP90Qa/vRpBk7QJ2mcDuWG9Mxi80yplJF2iZRXPM+4Zsk8433mIrPgj2FRSaGp60EkJyGfFw+uVxXWg+9PYbr0GMtXuTh8bKmwflavaZEpfS5P2ZOy3wgaVA37gR+6xvReTksbvJSMKpNDeq57PPvfvRTgMfTgk6E2A3h8iju3Q5SrnYDLopeydhpv80apD44UNDHwmGYWmveclhQZZDoBHpUprTttMpeVS2Uis21yti423YutP2VcMDRcg/q3MSM0fg3LMrM+g4aVwaAt8eqcgu+PoK+/jG072vHGW73YtqMJixYzAZN7P5sZlWWT7SoJ59yh2UtKB+LL8yPNjmU8giwAbQy1PWjwhl/s9r+kn6oHHvlGxfTSAI+8RtwTFg48BizSRSqvQzq9y7o/xkoEk+qaYFF2ZTF10wY/NQYed73ejYNHDfDYA/g5sn8s49EWki8CPFqgy/6OF7lnKdCtRlLP25Z4n2o7aLytDfDI/VrM8WcDHseyqFQs8EjJXT3waNdZLZgrr2w8UHWflIdNfXJlYGV8NAVwpqS3DCci8EjGYz+OHl+MbTs55PwpwKM+CbPaUDRgPKYbHqk5jGWMlVorCMk1SsYQcP8BWYR3BXh8mAYe13Xj0NEt2LGzHng054PYN9QxHl8IeDT+rrI3soayvQAZj2ToG7uTCeDWjQDnT43gg/eu4+EgzywO1YjE1AKPVFxInUnmImuV/ASWrAix7+BSvCnAYwZd3SqzU9WMGfCYuoksHhmSEMzxyFzPYWoC+P7bAk68fx3nztzH4/sOqtUeOOiRoJCAAylKOsWzXNcGZbMCTIMhN5MSXjGwBDi4fyUOHBnAuvUZdHTSd5zJtSWRQEeug2pAhpMLVws9U8tZL2pbMyXAoxIeLEhuBvBxUraCOgzCES9KqcFJAiC7KSNy4GqRwXTT+I9/+xJff/kME2OtqAYEVbvgeLRpYUBTZFKEufipLgIq1QkgHEcuXxAAp619HL/9m6049u5KrF7rINdMUFUtVfi8yDljCBUkjEi4jKf3lyFbCfA4ho8/uoMHt1mbkb3Gob76eAr4aFiPIKPKLQjwSGB3rQEe39zfhRUMlzG+ksJCEiDHWgXYPcqcqH9u4PH7kgKPF4bxbCiPapmhJ62Sim73mXrgkYC5nxtBd68BHn+jYIcCj1wf2vfISpUhrYy4FcAU5ruHoOKJZ+f3lwv4+MPbOHfqHoaHWuA6/WK7FUEls3wf7L8I3IsFDv1Jo2lEziRcdxRN+WGsW9eEI0fX4q39i7FsJVmsJIiUhPnsZmglRUYrgTILlHOp8SzjkMfaqmjNqcNUy35VCwiFS/l5eP6rbQx9R2X/qppeSuwTyEpuRqWUxbOhEOc/e4T/8/9+h2tXSygX+1CRGozhPTl5hjJ8hhgoWikhl+FnjDA68hzdPVm43nO4mcdYv6kZh46tx5sHlmHpclXEsX4pEmB3CMgRuFeVCP9HBiXDbbhmC1NOAjyS8XhZgccobIcbNQlQT5ZlY+BxHE35kR8BHpVhPhN4TPIS9FxMVAHKtmMNnwYe7TmtwBtJimQba4/HfTADz6G1Qkb2Oqr5vrhYwsXzj3H9yjhGR7MoSrgMGY9MtiYbXbsbrdnMYE16BnsvlfVngWctwmydoH+nIUmpuiOu1OLGxtgNpaXJtcCXte3R/oW/gJ9Va4XkvWglZSFG/lOeF+OvGwOPljgi9Rel4QW43hh6+qtYt7ENW17txcatXVi63Bd5vutNC1bB4bqojgSAN0o6nQoa4DHVz5KxaTVwMvSaG3iUq2aHSNa2q47lOBezMa7/6xiMf7HAYyOgsB6AXAhrMP296X+3TMTk4KuVdNsb82PgZPr9/mwZj38m4FELYIOg1DPuDPDjeQ4ct4JSeUwYLvRv4Qbn0uA3yslBpPJrYhYs7LRxY8Em6dwi3bSNs04gEsaP2AHrQSa/gxursoG0cExTje3kjPInncZmMs8lCXjvW2ux/8BG8YNp79Lk3YzPKRabZDVI5qTNR1YMr+kbdX8wwBefP8G5s7fx/Q+jmJhsAaI+VCttcN1W9c8jnbyGLm6BR8tSUaCr0R+77lgQSpFGL0XX+mHwa+ziNQWQhSxTEZlAVwkIBLEAYLANGY9Z5LKtwkYzcEL8npLU2tp3sDDgURmPoNRagMcAb7+zIgEeW/kq/4XA47wAx5lXXJT1sgy16RS3U/GFUr87H3l4YR7TE8DV70P88fdXcPHCUzx+nEGx1AnX7QHcVlRCXZMEfZTpaO61bQjngDtilqllKrGYISBXmQYCeueMIpcfxZatHTj49jKRsC5bATH49thnV7g+LICqEg6yBkrTLh7cC3DpszGc+NMt3LhRRlDsRbXSgSi0iXQK9in4yMfITJ6lELAerCpjjNes8aJSPyors1a5Fw9oejz5mSImpx+iuW0Ur+5qxbt/9Qp2714k0k56AmVyTLKbQtZ3UBGGJ0F1OyFNFyWWAZg03umG+kVQJAvW/CTGYz3weLWIU588lfCBO7ejBQCPsdlEClNoALQbywTLBtX3XruHWJPs+Awza69mIGfqtLlZbEnhavcO+1riSWoYDUFQgu9x2DGN5uYprFmbwxv7urB7bzPWrIew6fg6BNFZcIPAo7CllOVA4FHBejYbyvTWFHeuByaVmr28wSDyRe77y/2ZuYBHI0EVxiNZeAtjPP4KPFpgrx7I/HHgkewXSsQs4/FLSq3PKeNxNAYe6fGoXl+1jMf/XsBjrUzNPtOJx6O0gQJIUolC4DEU4PHs6at4eL+AcilSxuO6FOORUmuf0l8CN8YTOWYtpZrAFwQelaXI+18LPJLtSD9yNvhkPL504JEKHPqRGesJrf0UwFNgmQxverUSLILUA+fOjOO9P93Al5eeYORZDi4WA04HiiUXfqZZZPximyLsQq0uhPkIypEJdDzD5k1tOPbOK9h3sEtCEHP5qgRw0bM5iAKUKmTOeDKg0aRu20xb9p45BwyonPQ3M5ko1vqnWomQzdLvTs8ZMrYIWE2MAPduVwS8OXXiBp4945k/AMfrBtAmQ/VqqO8l65MRxRAzqoUcFIojQDSCltYpdHZPY9OWZvzr/9qLTVuAtg7W+AQWtY7nWUA/Ynrdcfsn6EHLBDIegyqDZhyMjzm4LYzHX4HHNPD49/+8DYff6W4APFqmrj7nopaRABS1jOL9pVXQ00cRvrw4jT/97rIEI5ZLXahWWwGHpuwMC9FBqQ7R+Dvpu1yUpHJaBWSyz9HdPY0tWzrx9rFX8Ma+bvT26v2VUCHZGwy4KHWCAVNMTSzAo/Hl037D2jTYASMhIKO4MZJiVSBpv8nwRBIFOBCgJDis+pgcd/D1l8P4j3//AadO3sHURBea8qtRquThelSdeKiQ1SchjxpGms9SfRNgdOQp2jsC5PLPMbC4gjcPrML+IyuwZkMOre3Kkm3KUdlUFMKHKooIFemQRMhS9PKseigUHJFaf/E5GY+P8S0Zj8NNCwAeyXgszcF4nA14tAMJBbcWCjwKK1cUiXycAyGseG4TgqqP6QlHGI9fXKwY4HEMo2Q8VloQkKkb0iJG5ILGN9N6rnLt8etGwScEIt3bE1zHgGwxhmAJIbV7Vxqrqa/h6kG2GaQ16eUtRmDAV7lMxl82Vo7Ywa5mPfC5USCV95evWoHrFuD5Y+gdCLBuYzs2be/Fxi0dWLLcQ0sra9tpGTCJVYZYjOnvUisWPUsUI0xboSljU8kU8wMeFd/Q56ERE/FX4HGelf6Fz87Ld1rG42wLbT7AY3rhpcFD+7NSCNTJp2djWKbfx2wgKL/+SwAe6SlCxqNIrSstP4nx+GPAI4sLz6vC9XlgTYlUlGAeU7zCgI0BfS9YqGkAi1D8SZoS9J+sBZ2+JMBjwvhIpmRGROBQjiYzaUPdN5O/FP1YpVgFSdojUBaGT+FnhrFufSfeOrRNAmdWrvLR2QWRDtAzT5KygwC5TKuw3abGgbu3A1w4fw8XLgzixo1JNasPuuB6veI9Uyop60uYmLGU0f67tNX6dQNK1TN00+tNASDjX+ORvk5AzKw1AW25kauMPAKNe+kpyGKBrI4sgnIeGb9ZLPSMWGCewKMFfdI+Quo3KVYGRpqsE3yaBhN4HPsR4FG9M2QDrsFKzAHTUAKQ3jzmwXh8AeBRf6taA5BVZZ9lvk+uGZmyhjlUCz6eP6EMbQIfvn9FEqPHxpoRiNE5kwGb4fp5hDaFWq64LZ6S915/INhPqNeE7BsWbZowLNB0RNnyGHyPh10Zu/cuxoFDi7B5W17Yjpw0k7jAIBu7d8rBLqxxBfrHRwiYVvDe72/h3KkHGBnieu4VTypH5OEs/vWA5fksDLT4a8pU1UKGE2dz80RqbbxcZIqpAQ30b6VcMwgnxci9VH0Ox3uKxcsKOHR0JY4eW4P1G1pEepsRltU0Mh4BKBafRmJjqdcxlcvI1WO2T93Ed55nTM1qmgN8qy95kuVaJ7WeDXg8TeAxNFLrFONRTLvN3mAZteZ6xvzF+MXr17sFYOwt4E/MfCYIPjf6nDVfNGbj8wce7evolVB2vLJGhMkj4CD9vArYsLENe/d1YefuHFauBtoNkyhPFgQlWGRlmwAZDcIxTa8Aj3alafEphZ+VFqUkpi9wu/9MP1IPPBpQTIrLX4FHveiNh2tz35CfxngUySCBxymVWifA4zhGx3Ko0IM5IkvDeFvHUmtlmM78o4b58hQYWdsvg/FovWHtEFYBCa0/UuEyHPKGFniMcOHcXZw5ReBxSqTW+VyEtet7cJiMxx196BXgkUMuTb8VYOEXCDy+dYiMx36sWe8r47ER8GjCtxiqx3ufyTbJICGo+Mi6wO2bEc6eGcL7f7yGH74bR1DqBdCDUiWHTIZMQU1s1utOZqG4mxkfxDGEzlP0dJewfUc3jv9mPba/2oaePrIDK3DpJ4YKqmEZfiaPalVlnWq8kAIa0nuj+HVa5l593WEsZGQYYrzcJNFdw8RozfL0cRWffDCE3/37F3j8gF/rAOg/ixbxzlRGHBmyLjIEKsjGlORv1i5TgPsMza2j2LCxCX/1Nxvxxr5O9PbRykGlquINCvUBlBqLwU6EIiMj8fQ5NGfd4v4o8Mj3wnuhVCm+/l8G49ECj8so74wZjxz2qqrJgk4qabWJzUrqoNx7aozet1Wc+XgI77//AwZvV1Eu0XqHKhiaNlIPz+AtR8PqeBYbBj2cCWEG+tln6OmtYM+e5fibv92BbdvJ1GU6O72quS9YBqaRUkuAIgEYWgdZ2xa9bxqGpq+j+yrVDyaIzxJLJLDEMOZEru0h46mvYHHKwfVrRfzHv32LD/70A0aH21Ct9ktqt5ftQLGimQBkcFJSzEcn67HuUPZxxi9hujiIjq5RvHVoFQ4fW4NXNrehq9dBcxtrTa5VKsuYgG39tXmplW0fhwgFHopFSKo1gcdTJx/j28tTGCXwGHTAEcajJz2lMB6NNVoitbaMx/964JE2JZJfQPWSWIzNBB4/v1DGpQuUWpPx6KJYaVLgMSKwyqEQzxHWgmSoGmsSDovkGdXrpTzD9J964NGE3Jo9jeWsYIYGKLQ/a0RAKeWBhsHWFr/a22l4q5G01/ygDbay+6TWtVrPKuHC6NNMLUrmfBGOAR7Xb2rH5u29eGVzB5auyKC1vQzHmxbFTsD9jcCjhLApM9YOhKx/cbo+ehHg0apTG8mlfwUe51nyE3hsxHis//H5AI+yxhsAi78Cjy8PeLTMuORRN9I72SD44BLtn0ZzSwWLFufR1cMQgRJGR0Yx9GQKxWlOiOjHQyNAShA5ZWPzqf4iupnbkAX7iJppiAFpkvdQV4ylCjFrGi9eINIsFxCEYwijEbj+GJqap7F2w2Ls278Ge97owHLKF9qUXk+/H9mSQlem24N3GSryEOc/vYPr1ycwNkZD9jaUqy3wMz3IZDpQKDEpTdefbaN189P/0omzjj3SEIH8bfw9SvxW7woNzCGoaHZfOTgpARcZezgK151CU3MFbe1ZNDU1I6zmMDHhYHzEQ6nowyEyJQ2VlS1ZQ++ZjWHstRH7e1lplwEeJZ1RfYEUeLSMRwKPVSO1XoIlK+jxmGY8qr+H0v7TzZ29CqmgnYZ7xhzA44KZFTXQjFxnJlAy6EKkcwQ8XE5HOScmgJvBxIgj6fAn3nuA8+cf4cE9B4VCq0ishQXAw1X8EhMJPQ2kzdGXAjTrYa00eGEOPsskieijVEWx9ARtrVPYtK1dUvZ27e7EytXqB5VhqqEfoVwsmTZfZTYEHjWBJEclAAAgAElEQVRkhBIR4NnjEOdOjeP3//49blwJUJrqhoMuTVymdF8KPkquuTbSzYstFKzHo2UkJsCjHqQEHlUqK0bY9DlzyqgEY6hGj9HU8gTbdnTit3+1EXv3LZZmJNcUwfEJmPK9c0rIN2F9xyxmYYsV++ynJ6Izp6LzPG5iNupPZTzSG44SavonXbWMRwEe6fHYHUutRc5oPIrUHsKmVhowLx6SNAI+aj+Vfc+1wKMB6+qYgTNhH1Zy+vuSz14PoMnfmhe1+1XSLCjwqIE2mQyfnQoq1RFkc+NYssTDzl092PtWF7Zs99DNJPNshFxG97KQrGwJpVJrfwEe+dwQ9E4gbl3LUtTboJS0Wf187/Kf+/saAY96/zSkhX//K+Nx4XfhZQKPUQp4nDAejwwBSYBHntWeDAVU1j7zjwI9LwV4ZKIvm/h6j0fzTNU+d4b1WfOGEqn1jCHWDKl1Ajzqr7BsUct81FRr60NKFt+Dh6EBHq/gwT0Cjxous359Dw4d3SpS6z4DPMbhYEaipsBHak9e8Llsnyf1UmPDqgw/BVNUav3yGI+NgEf6FCo7RRtF+0fSzx0gkyEzkMcl/Q01eOHq91Wc+OAOTp8cxP1Bhtx0w3HpRdiMYilAJsPGXGtZkWlygFtlCME0XH8c2ewIenoKeGv/Uhw4shKvbG6RsBvXp6dYWbzdMll6W/K6mODD+J2Za1bj/ambu71uyopJbKrEe93xUS7xDKdXOCXWLp4PUT4+hT/8+xV8/cUzFItdiIJODaIzbFOp0UPK2h34/D1MBnarCKoFZLMF5FpGsHRFiINHluDt48skZFCCOTyyG1WeSuk7AWvWJxzSl6taE1LKTsZjPfB48ew4Tnx4Cw/u8HMlUmsBHsWeg4oN1mz/nYHHcfF47O4toBHjUXwVxVIqAR7F31ek9Ma6xwyHqyXabWk6++//83tc+Ow+hp/nEFYpT2BAE/1v6bOvycviKS8WOGxbigiiIQBP0NIyjbXr23Hs2Cs4eHgA/f1Akyhw7FDS+FEb4EUH1fpcWyJEDKDLQMdaYxnf2TiMz7C6Qg3P0TAsVlQ5BGVH1u2f/nANf/jPH3CLip5gAIj6Uak0I9/cjkKZAJCSWcKqevZlM/ww0wjCUTQ1lVEJ72LHa+14969fwc7dfegfcNHM+joXolSaRqUSiMc/WbnWG1VbNk1kF+YlGaUEHsl4vDSGk588xnffTmNspBlRlZTfvHo60gudA35DTlk48Jj2CTRemjXEDbsGtGeaj9RaBuKGQFULPKrU+uEgw2XIeHyK61dHMTrmolRulnM0DDmQoKcuPXB5VYw/oiwY1scMLTL1KYFw8T20+5gyalXzo2w/sQszqYIaTKNsV6PQN5/J0YgBCcZUBqqeb8osTM4hPbvVV98C8wJS6FuQf9reUgFwAo/a5fCf1ueRf8depQgICSTE+k2d2Lq9Hxu3dGLJCh8tbQzZKprBkgUerW0H7dIsycVu3uY+6Ts0npTzZzzOBTymS4ZGwKRcoV+l1sBPAR7rQcb4tgrV3AI+yb//pUqtLeNRPB4rrUBIqjTlFgv3eJwLeNQ0UvodTKKzK8TW7b1YsyaPTDbE86FpXPnuHu7dHcP0VDPCqBMRmwAedMYTRwEI6+Nh9hDZ3E2Trl1pHEBhbJTtNxrTdt2pJElYtNyyBcvmQYNv+pXAm0Sl+hxtHT42burCgYNLsOv1Dixeyk2Epuq6wRN0fP6Ua/QxPj1zD1evjGN4mNIQpvt1oBxwnNsMh2Ed/AyUFMqmlWwsyTpUYKoR802/RyU5Ivx1WYwxLMekBwubyXhQ0rhWPPaeo6/fx6rVHVi2vBNNTXnx9bt3N8D9O2WMjHBD4/01gJQBPpO5Uy00MX/gUY2rG3o8HlliwmW4aVupNYFHZTw2BB5/CuNxwQ1Osi0rCKRJgJpMR/CbYS4OfPHS9FGc9vDkfoAvLo7j/d/dxtUrBYyPtqBabYOf7RCtM9OsWZTHgQ/CfDRSawNCz7znCYtN3xGvDe83fRNVlupnyiiV7mPRkghvHVqOfQcWYePmJvQR0GGiocf3GqJcYpgBmRVaYMWerYR7QgflgosbPwT43b9dx4Wzw5pwXe4AmKZI4J+flU+I8brUlssWC7ZpNcnD9l5JIakHvhSpgTEkZ6EgIH8R1coEKuFTuP5DLF0BHD66HseOr8Wada5YG1BuzdR59WfVJljZOHZdWtmttVnQ9zUbc3S+IIcFGH4S8EjWMZNWw7mBRybsCijtaBEmu1ud72LyeRoBH7YBtvuf+WcDk+6kpKnJj6y9LNYPpoZFmAbRzLqM9ej2vigIKe/GmKszXIbAYxjSg3QEzS1TWL0mjzfeHMAbb3WL3Lq9nQxyM/E2EhQWeNKLm2EM/ylB2nwa7f5v3DxUimWYVfO9wf8l3zcH8GiZYL8Cjy9wJ14MeNThGlkwmsapjEcLPD7C1e8N8CiMRzbXhvE4L+BRV/5PZjzOBjzOOP9S16DmCs7D4zHFDK8BAmPfr1qpte7fynh8+Eil1qdP/YAHgwo8NuUdrN/Qg8Nvb9VwmUWaaq1Sa8t4tB6PqTe74HNZdgED/M3m8fjygUcJl+liKrPxeBQAx/iEmx5VW1SCbOyDKVNuRlmyNDJ49sTB5a+n8PGHd3Hu7H0MPfHhe4tRCZpRrfrIZmkeTqYTgQqr5DEhRP40PHcEXmYIa9b5OPL2OuzbP4AVq300tTE9l6YLmoBOyx1TGacusj0b6gDpuJlO5PXi+yeMSxdZz0exoMAjIZyxMQc/fDeNkyfu4dzJB5K2HAbqPRhQySDDTDEZVze00EGGxndhUQaM9HRmIvCipQH2HhjA279Zjk1b6WnKt8ohDFlQKuMUXzwCYgyeRIRyheBsXuqUNPA4Qan19RAXziTAYxRxWKoej/XAI0FaSiH/+3k8FgCHwCM9HhsBj/SUU8ajHu16TptOwwCPcgcl3CQMfJSKLkaHI3x2dgR/+P3XuPL9BKYmWhEFPXAish+bjWe5yp45yNaBNG0CxhDhuUhOu7sikZoeP74ar+/uREePi6Zm3lvWbVUFE6VOZH3Hf6qfs/Uh1Hl3So4tCBM/gwmSkb6P6429Bu26CJRzIEH2oYvR5xCvzH/7/77BN1+NoFjoQrXcjWx2MUolT16RoSl8HAgYip+pNCKsl8dRCYbgeM+xco2Pv/37Tdh/aABLlmXE75+KHA7QyV7LZLKoEiC3ijNjNaZhXVqzMuWdDPEnD4FLl0Zx6mMCjwWMjZIMoqnWEhxK4oYMWg1wGYfLzJfxuBDg0fSaP+LxWM949D16WTYJs5tKP/F4vFDGxQtDAjyOjBJ4zBvgkcQhDfOybGyuGhl2iEpKQT+5/2LNRHKOHewowGd9dRUNtAFfJiArZjzqtqeBPDqUisk0phbWVGxpsOMOxlSZ6t8fs8Vtf2EDeS2vR4FQvTsGeBQ1GP+b+/A0InccPf0hNmzuwrbti7BxC4Oesmht5zClCCei4kuBRxuqI0MBmbNbdax9fV4bI9s3n30+Ho/2w6XDZdIAY7pkqP/6bAzJdE/VqL9qJOluhGWkf//PPtV6PsDjXACjLMh6tsevwKNsdjZcpgZ4lHCZFlSDnwY8SqKhmTCIJ7M82nwAC/C8cfQNhNj9xiJs29oqxtnFQojvvnqIL7+8j0ePIhSLnajQoJbBC8J8ZDNgUqpY6NjeroYNZR5WAR91g0lo0QrgGLjZGPNL3pZ6IiKA57ORLaASjCMIJ+D5VTS3FrDt1U7s378MW7Z3oH+AZtT0AgGeP4tw+3oBJ09cx3eXR/D0iYNSkf49HeofAiZluqhUHWSyefHz0bRpO0lJhyIZRkw8TU+m6tafTX7OTClFyiSmttZ4V6fLBGscl346E9i6fRF27FyG5cvb5RC8fzfA5a+mcOXyJEaGHfiZVoTi2ZIyapfDV69czSYV/2d84eMkNJnUx4xHHiqzeDzWAI9l8bvQ6/GSgcf4vSfXcKFdriaWaaIiQ3mU/cHJKhtY9RuaGHVw53oZp088wcmPHuLBfVcSzCkzcKghEqsAFmcscAxDTLzqDPBoVmiymBU8S5pC8/7lcOPBzKaEgFwRXob3+TE2bW3FkWOrsWtPF5at9NAmYA4LeK6PEFUaVnOAEDIEiY2CgkMs7nlLKxUHTx8AJ95/jBPv3cONqxVMTbSJBERBcyOVEEaGPn/2ANRUbk1Kj9eLeFFqg6b+UAo8arIsGwj+fAXl8oT4AkXOE7S2T+DVnX048vZavLabQDmQb2GhMGnAdb5TCzxaAM74rUjRYgXJjYH7+d97G1YzS8hP3S9KnpD6VGsW8pSS5IXxeO2K8XisYzxa4JF7mzC5zX4pwxWDfNYCj/YVa59BBWZTNg1mUKFvVyffcYCMCSThQye/rQZhNUVZ2pog/nfDSpb1YxlMqcRUaxFh2MtUytGvy/XK8L0pRM5zdHaW8MqmNrz+Rh9ee70NK1Zm0dysUiyGbtArKqLHo2kGZL3pbEj+6HOTDhTiGmARVw/Uz/+O63e++D4x85V0SNQY2DFSa3m/DRiPt4HTn8ydav1z9HhMW8rMfuXtPaoFyxd2p3468AgDPN67G+GrS1PG43ECo6N5I7VW4FGKafrp1jAe7b2179pWE78Q4DH1LM9Ynwo/mJAru5+TxUb5MIHHSIHHk9/j/uCkNNJNTQ42bOhNwmXIePSM1Fpae5tg+zIYj6bplDOngccjNMRh/CV4PFrGowCP3cTUrMejNsXSDorqhPUba0qtxSgrpj9iucC/aUal6AvYcOGz5/jwg1u4/PUwpsbbYxsWz2cKMyXKmryuHnG8bARjmAg9Acd5htb2Mezc1Y+Dh1dgx2udWLTclfOR3PBqQACkKD7pdjBdW7tZyaIZyhm7lIQBpw02gUfhZ3kZVMsMrnFRKjoYvFPCmTNP8MmHt3HreoiKSMa7VUZp5InWJkfqi8CwxgKe3ZNwnAnkW6ZE1XD8t6vw+t4O9C2KkG9mHcPBVBWueJ8br0sJJFN2aYXejh7DP1g30CbIiaXWd+qAxzCiHPhX4NF6PLJH4ZA3iCpGai0nqNwzHXGS7agMNLLsLPDI4EkeuvRJfe+P13Dm5CAG71alrnUiMh81HT40rFJJ/xXmGk36CwiCEQThCHK5afT0lvHm3sV49682Yt2GnAYeZvn0mHRjDiiEPKGMM2Eu2wAU8x5jH0jDemSwlLye9CysCanuYl3uwXNo0cXwIeDad0X87j9+wNnTD4S1GYV9CKqdyGX7UKo4mC4WhIzBPpH9H4FLTyy/xiUoJ8JTtLZP4vCxtfirv1kjQ31Jls9Emi5fKQgw2tzUgomJKfgEMU1trc8hr7XWrPxcXLuPHwCXLozi5MeP8N13JCm0CuORoaruzxR4pMejBmxqbe15WfGyJfA4OcZcAw2XuXSewOMYRkYdlMr0e+X+wDBYZTxahZcCjyxJjczargWCd5JSrgo6rfos21EBPlG66HTeigBjqXWszJJhmSUoxfmdM8u8VHub6rTj35uuS1TObViXgiGwvzLZEQJClhE5RYQYE8XWhs3d2PrqEmzc0odlK5vR3smgIQKPTLUuSZBi7JGaCtPSWj8BPhV4XLjHo2U82ns2G3D4K/A4R/X5U4HHetBR9oZfgccfAR7pQcPJxosyHm2zqzdWgEdB9emFMAnPH8bA4gBv7l+MPbt7McCC1aUp+DQ+v3gf33wzjMdPfZTKrQgC0rXpLdJkXEnMxhP3i5Z+nyQzSiCGMG9s0mfiyaDJWZqkJsmgjppX8yFn0VyNiqgGk/AyBE8oCX2O7t4ytm1ns7wE6za0orOTqcLAo4cBLp0fxOfn7+EZ32+hGUHAxoXgI9liWfGnLFfofZQRv8lE6iLvwhSbFoisDb5JdkuyCCyAbk1p1SNFNmkWapKWRXbRhExAN25qFpn4tu296OjIiOn69StlnD87isufj2N8LAs/25kCHg1ryYKidZSvmfLL2aTWPwfgcWHtbOPvpueMGBsKgKiFkR68LnIoFVw8fRTi68/HceL9QXzz+RRGR1sQVLvgMLGY01jixB4TAFmY8R7rAT7TL8yuT/5tukmzDDNtbrTB0cRnLzOGju4J7N2/BAcPLxFvx55eR8JZmB7NqZoW8GwGswgqXGseHHHeVlmDeDcy5XXSweUvC3jv93dx6bPnePIwgwo9nKJ2ZetSCkzfJsHXFFSRIkC8RtPAo5G/xkAQGyqWueobJkGxfEwRoFSakJAZMdL3n2HZChdvvrUMh95egc1bPLS285nhRF+l4gpu2mect8OCq2RNvGzgUQGv+j/18NRswCNBPs8Aj1MEHq8WcPrjIZxNA49Om/pQyTSYBTeBx1QJZJgpcwKP1v+oJq3QvndTvMUhQLrHcO1JeWNkig0/qGxN5prWgRXyfuLCkP+q90QTRJNSifuShAK4Vfg+mS/D8OmB0x9gw8ZmvL6H++kiGeQQLM/lKVWiL2wgj0nAUKF64NFIQmO2umECvxzg8WWAj3Yf/4nA4weDuHmjKl6gDtSyIRTP4yxdgn5WqdZGZzwPpvHPCHicBu7difC1AR7J6lk48Jh++n9ewONMVgJrJFOIxcqJ9Hq3oKNa2cheZKTWYeDJkPXhIwjweMoCj8WoIfDom3AZHYxa4LHueVjwoCAZds0ZLsPgkQUBj1WTal1GRD/q/LikWs8LeOTAWiwfCI5x0FqGZyWhAYG8FjhBEybGXNy+VRaA+6MPbuLG1QIcLEYQdiEImoQNRFUBgUeCKWRh8VStVKbhcUjvjsHzhrB4KbBr9yK8dWApNr/aim76I+YUxKmGBQFNlHOeDLX13209ofdAZ1v2e1QtZD2gle9K8DCDwrSDoScMS3yGEx/exjdfj2FipANh1C/gE0MjCEjIPh/qvc54BH81hBGR2hZlchNY+0o7Dh1dgb37e7FyrYe2DlqukNFJ+TkZj8p+EhllFKASsE9g7WTl264yHisOKhUGCHHgW8t4/BV4LODv/mkbjvxGw2XE45EJ3VQWWSmpSJHl6dYa0DC3pPKXv+NwOifP/tgI8PUXyii9dOExhh5zH+hGGHANUEZrmKWG6SpgkFtBNZhAtTqGTGYKmcwIliwOcfzdzTh4aAlWriH7i3UdQUqCL/yfSk11rRpLImEPmurLhHCo7Fbfp9SBIZ+VjEq9RWHlS9IyyWR3b0JYxnze7tyqolzugkMpvjA2W4UIwpcjnsZ9SiS8sicV4brjcL1nyOafY9v2Lvz1323Grt3tGFjsqU8lr5lhdFcqZWQzOfVYFRWa6XtFDkw5uvamwhqvugI8Xjw/gk8+foTvvytiYrRVr2c1pz0B783PjPFYDzyS8SghWing8ctLRVwk8HiFwCMZjwQeqVrUhHllT+sfm6iug3CVKVMBxRBUlz2O3UNNb6tqRO2PYl/FVG1u7crsEF1OijDOgkZoF1LaYi/++boiP7ZBS4br+nvN/yNhwwCiVgbO/Up9TksIMS492PpNvdj66lJs3DKApSua0drOfqsshBwOiizj0Q5YLCZVCzza7t8Cj0rmSA8MLatxRp9icAZ51/NItW70PXPJsGe+XuMk8bn8JH9xjEd7k9IfPg0u1v97I7aj/R1pANJepEYS7PoLbX9urt+dfp9Wwj0b87IRY3M2Fmf955eJk5H62I05/lxmOqA+LtYfMQ/XbUNUzeL29QDnTj3C55eeS7gMpdaBhMtQap0Xb7tYmmkPA3kSrd+AvTJsPm3jmZ4OmB7VGrCjLDR2buyLllRw6MhSOZAWLQLyWTIICY6N49yn93H5uzEMj/golZimxslwG+Dy3w3rIOV9ptMTTpYMQGRARwVJjK+EPd4kkVA9jeQQM4exOdVQ5UQCZQnm4BS7Eo7BcUbQ0we8srEPGzf3Y2ARvXmquHN7HF9euI2Hg0VUy50SIsNpICdc4ugoJ5on4KOm+ppJTKo4TCdcW0l18tArG1DuaxwOYYBHoWvz82nRy6AexxlDS+s0lqxwcPjoGuzZM4BlK1jUAU8fA999U8C5k8/wzRcqn3B8sjIV9Ign4DHjsVbaORfwqMCPsjkZvCIAWVSAE6dah5pqfWQJlq5w0dysCY5kPFoHt4Tunn7aLMhhG4/6J1GPsj/LHzG7NoxUFigBDw/S+PMIqhlMjjm4ea2I0x8/xplT93H/Ng2ku8QiwPfbENAfUpiFBOwMMGOO3x8HHm2TbkN8bJFIMLEoHqnZpgmsXu/i8LHV2LuvHSvXMD2Nr6fJcTSq1oONE0syNBVkt6bGes/IcmAapys+SSdPDOGTD+/i6vcFTIy0ASFBVLJls+o742sMsXhdqp+3NEuWcadm4BbwMgWAhB2pgbfJDJHirVJhChwZD5wuP0N71zS2be/E0XfW4I0320Uynmsio5e6NW2o2BbJ60n3qQWgI55oxilmBktw4StDJC+mf6uHon4MeDQjDfl5+gwhykGAxytFnI5TrTVcxnEYLsPnTv3JhG3EPU2APS2wNdzIvqpK2Ww5ovoM430k/qOGfWr2YUmtFANrgtAqZxNJnblfxNP5mlzT3AspF5K1Kn9Mk2qrLstwNCwf/R4thLSA1E+ul1+tLriNqOc71yPlJWS/jCGXnxAmxIZXWvDm/rV4dUc3+hebFHafJtxlYfKQQR0Dj+b+syiXYC1O4UWayPv+MhiP9kxb+Hqp/Yk5gEe5v/w/A8jUMR4L9Aq+RcbjI5z44B5uGOARoCaRwGMODp/jPwfw6BaRzY6hf6CC13Z3iw/bK1tcYaj4EvRUTHlT2k9s9ijjuSR3PgWcz7yStmi24MhCr3WyzvQ5SP8+cw4YRqyVTYlAwKSjk7lNX16yr4tTABmPcwKPcujyCTGKgPh3xx2xWfemKbIWLwK+q9RLTkXZg6vwwL27BI/MBwyjt7+IPXv78PZvlmDbzhzaOmfxeHwBqfXLAh5lKFtV4PHRY+D8mbs4SeDxLhmPCjzS4zEttfaZTO8pk+3PAjwKBVqle/HwxKZaG+Dx9o0An50awYfv3cCDQQaUdAEBh4FUzhBYUaaUgAjcx4IS4NFTcRRLV9K6RMNl1r2ioYLKeDQDLjKsxHVLfe64B3O4ImF+Dr1qq/CdDDwOy8M8SoUMxsZcXLs2hY/o9/jJICbG2oQ5yAadgX+ul5XaVWWNHFRyr2DQDMHHaQDPkW8aw+o1Wex9azne3L8Eq9dn0NoJZPLcZ+kLWTEWNwp6GLdgPav5FZfXQUEWe8zoEte9m8CJT9ApcFAt+Rh+Ton1OE5+fBvnzjzAs6EmhEE/wqBLriPZpQzVEPCGYQkU4BIolLAdDpCewfWHxfPswJH1OPT2cqzfmEFHV4RsPkC1Oi3vKagwJVYltvKewwDVkCmxVG5kRGatUnAFb2yqNYHH82fG8PGHt6V2Yd1FqbUjUmsSJhKPRwJcjjstbDw/M4E163I4dnwV9u3vxPKVqmASUEkKlIrYd3CfThp7y7T6/9l7D+46ritrcFd4CTkHkgAzKVKMkkiJOUuy3enrdn898/dmzZo165vpmZ7P3W7ZkpiDGBUpRjFnIqeXKsza59xbrwACFINMy27BiyYFPAD1Ktx7zj47vOI+MS0w0jBMCZTxejsMtXIx9BS4dLGMw4fu4fyZQQw8KSAIOhFHVH3pvuyaQBdtBfh8scYeh5sZRHtXCX/339Zg94ft6FvoiSSYrwn5PqROUFat7tn8L9bqKm3XpVTrK18Ypi6CiouBJ2ToDeLgp9fw3Tcj4kkYVFsRRU0IQgaI+MJEZd0grFfu2yRAQEFzxIOI44dYt6EDv/nNGmx8t1VB0YZI9nleF+7fmVwOQZWycB6mkVvLuq1Pmg2S0/dMTqM+KwSjeY+Ilq7ioVpyMDIMnD42it//+0Wpu8bHFNyT5PW4DkFINruHbI73U4AgoG0Ry1pabY3B94eRKwyK/c/Hv16DbTu7jb+/hjuGkkis9U25zGBUT46Ba64o56Tumg48Ila2rgKPIzh86AG+/66E8VEeWwtiSq3FR1iBRw40dA/jfVgUMDSfH0bf/Ap++7+8gy0769Hd6yCT4YUMxOtVLGcM6Gb7SKnFxDcxTWawFgtWam1/V224ozeE1pust+wawffo+zl4DoFHL2E8MqRNPR7HMMz8AOvxyCT0iOCwrreuS7KC7oe87ziwoQTZ9YvIZErwXVor2AEZ11zWeSbxWuoL9roWpk6DhjPsg6TUMvJ3A7oTJ7HdN/uyRORibX0Sr0iDLyQejrJKyrlV8LPGxJR/i+8//xDkn0Bbu4tlKzqxcnUvlq7oQM+8gtzvArKbEMU4VosJ9Qy2wKoF29OoqgJ6Uk+rTjxVY6Xq7hl1l77U1OTPAR6fB0pa+fTM18xW5/1VSq3Pnj6jFz3FUrQl61yfS389vbna16eBQCsTEuNUzxpWz/770j83TT+2n9cJoDaLaZAx/d/pY7Cvf9H3M/N9yU3wI8Cj4kjmJo09STOO6WMUGuDx2CNcSAGPQaUOIGsPBWE8JullJuFXm/zpwKM060nzaRoCM9XmZinvXzY7LtRjcJwn6O4tCxi1Z18fetl4FoBKERgYAC58OYQTp+7jytVhDA+7qFYaZfOgbx6lP1oQ2AXITOmF7q8NeLoBtqxH40BmwhusNNIAkMksRRdfCW6RZDKybwhEMrFtEi1tDhb0N6O7uwVBtYw7dx7j8d0pVIoFODEZYnUCJFg/Py5wsmzKodILxwB8SbOebqZsAajvTR9mRXfkVa7xqJDNlwzHihYNDou+KSlA/MwoeufF+GB7H3bu6sPSZVkpQMpFptUBX58fl8b2+6+LKBVbEAszLztN3mBBJBHecPpmkt7nAh410Vol30yX0y2XhY4BHgsjmL+4Bjz2LVSvF2HuGco5F1UFuNMgomnwnmm8Zjas6XP4ss3s3K+XGi+iHJ1gDRkI9HOphxPnUTtQdAQAACAASURBVJz08PhhhK/Oj+LwZ3fw7dejGBmqRxi2IQjr4Xr0JjUgjvE/st6Zwi54Jqig1kQnG5vUA1owaJEYwBEfHUqsx9HSUcW777dh1/4+rNuQRQeBupyCjtzYeS0imQTz/CjApSA3X8MCiQ0D/ULzoB/f0BPg+2/LOPTpTZz9YgAP7/riieM6bYjigsieMrmMNEUBGQmSIKgsDeFayMZt1gXz7NdYnlaSq+dbmnEDSIXhJGIwgGQY8/uArTvmYe++Pqx4K4PGphh+lt6WpkA2zzelNVK8uJw0W+Bxlo37pW+Hmoz3dRiPPOcCPEYEHh1cvUKA+ilOHDWp1pUWCZehR1aN8WhYSTYtMgl8siioCddRuFfXKbmOvDd0TSS71Bpou5Q8kokjPltlZIRNwqebr/U0VRX0HGM4gYNyOYSfYcNmCy0z9EixG6UQtSFJBvytnWJjbyFrkoJSmpDKG4ONOQEX3rujUtw3t5Tw9tou7DuwUkITOroc8fZ0/SpCSq6l6NaiLJCUU1dCCwhmEtNgwc/mlFIyNR5PF6K1o5rr89NvDfv8vfQN84LfkCr2xcOI6yOfxSzt7OF7eQHDbl8Hjh5+iEOf3RXGY5n3CRtqh+sJLUcykvLOddIzgSe6+tXWCd2/eF9ZqxN7PdUmITIppDIKYdEcB/AN8NjZVcG7m9uxY08vlr/lor1LgUcyQcicSfZcCzBLUfyslc3sJ+XNMx4ljZPsh4jDFwUeyfwuTqk31VdnVWo9G+NR7l9JtX4x4FGaOyIChkms3AhTQ9CiQ4IUyHYrwXUUeNz0QSf2f9SLde/k0UBni9nCZV4BeHzm/Nt64zlSa93v7TqtthzcNziwSoDHE7dx+NBF3Ls9jmrFEY/HpctasWf/Og2X6WHICt9H1bDgtBG3AQLJcb0G41GTLOwQS0NZxNePidKhg/Fx4Ma1EKcJPH76A+7fBoKwFS6ahKVFoE+H1BquIf6IYQVuZgKeN4j5C4Htu2vAIz0eua8xKIWAA7+PLJqIfslyrcma5ACVfwhkAh79emP6iXLoSwm/jydPInz15Sg+/c/r+PbrEYwONaNaaQLIjHQpEdZ1WdZxeMjlyDocg5+pIo6G4TiDaGopYvWaVuzYs0j2/t4+DbrgYIe/XyZ7spSxj9H6gwxEqcnomyhrh/XKNJJHeX6V8Zr1SDrwMD5M9VEFx4/ewdFDt3CdwRxBJxynE2FUkOOtBgQaOYjlT1cAV+oUl+DTEGL3AZo7Stjwbhd27V+GDe+0yoApm+fvJaORryPoqMNL8XsTcoOVV7JGsAMmfQZ5fipkPI4CAi4fGcXhQ7dx/yZZly3TpNYy0OPuIxPSGvDo+WNYujyPAx8SeGzFgn4I8Jghe1TqkqqkL+sabfcUsyta6dYLrvr2ZSr9TO1Jwjk0kuHIRxB4GBkAvr9YxqGDPw48itpE6h+yxcYAfwBd3WX87X9bg53727GIQ+hGtfXg/hi7qnxRVm3SnShLNnmLCoiqqoT9nI9K0cG9uxyG3caRQ7dk0D453oQwbEelyl4nj1yuXi4dFQrqtxgYkJ4pvmMIgkdobati2/Yl2LVnAdZvbEBHtyP7Co+f0tNCXT3K5QpCrtUS3CiyGP157KZkvTBhmvyqAJ2sXQk85jS8pehIMM6V70v4/f93HSePPxApcxS3q185CKgS4Ffg0X5EIUkmfIanEMcDksrdPa+CnXsW4+Nfr0TfIgeNjZRXs9+qhZ0kYItZW2t2UTqwkl1Z7BO4x2dQLjtiuyDA48GHuGiAR1oaxST5yH7uwHNYX1OKzmeBtS+Bx3EU8kPo76vin/5FgceeeexNbMAeg6b02EIJw7RgoQ3xSffr6VrcEDt4AVPyZj032smpBUQNxOL5puKrWvGMx2OE82cnce7MU1y/MoEhAo/VekRokPWW0n1PhtuqKIzCsgQJEnTM5WPUNQRobA7R2BShUAjQ0MB7T+tbwWMM01GJLVoLWxhQKmE7B5Ra0yiyPPvJdHVq/i2Yo37dQq6Cd6dDXQ3IJ3u66d3ljBgQVBPODGjIYC+xaSMqUkRLi4e+hS1YsLAZPfMa0NaRRa6Oa0tZnlnxrJS/Sc6xWIoeWw0wrK03UjWJrNsSPdLvrSaBnz5sVHxjJniov+NZH/zZwMVk7TKv/zEAcq6vp48r/ZqfPePxrwF4nLbpmEVBNgADVNqv/xiQmn5dcmO8CvDIdDLDeDx17DHOn9NUazIeXx14NA9B4v9lGyI+NNrkuGQSehOA+xidXVPYvW8B9u5fggULgMYGrdsJkt3ndP3cExw/cQM3b0xifDSP8YmCgCAeiyOHZrxcLJW1o2whhngo60f5d8YR0jRJNi3WLqn6pOviWiswdDlSaQKXFmUMMRWP/iWUfmbzAbJZncyWpgJUi/TPq4OHRpm2JtbNIlVUsNAel+hHEhDY7vgWbKuBqQmbI9UoaPKzaeoFDNQNnuENcMZR31CSzWjN2mbs2L0YK1Zk0dnNzRkis6aZ/lfnxnHiyANc/q6MIr0IHfq1kAVgmKIJE9OyY5W1ZplHZnmssU3Ea0MLNtYsZAWq+JZFaAkg47Ew/JcHPEpzUwOCHRYABCE9BexHB11cuVTCyeOPhA1wm0nFJVIjmFhJwF6nxuoBpX/b2nNu4NHaE6ihti7SugGzqKeU3kERvl+Enx3HgoU+9ny4CFu2t6B/iYfmVjIEWDCzATFeVNw05FY2AJckBfPeoayVnycTMSOMR6buPbgLfHH8IY4ffohLNL8eqgeiTsROI4KQxXlOTgsnxQRPLfDI+9tO5izLpba9G+AzAdvtfazgIxu6KBpDED5CY9MY1qxtwocfL8MH29rR1Q0poCPDElOmhm0Q1JdVgpTkSZv5HKdX3Rf9dy299nWBR/oNMVxmYtzBNWE8WuAxRoXhPdOARwP+a3dgwGZb8PG/U16KFng06dEqQ9FGU2Tt4snAtUcl+a5Xlfsi4/KasTB1EYrvppqey6AkokyJa0UWkbVasJLMZA3StUuaRFkmNdyntlbZK05rAlPY2aJcBhJkCvAenpSwAccdQnNLFZu39GPXnsVYtaaArh7HJJqHiAQwVTajtKAk2/K9y7NJ4FGPQyWd0wvNFwMb0/fEmwMetYHi883jz4lfLFkmpQmViBF4PEjg8dqbAx4zXhmZzCg6u8t4d5MCjytWuUbO+dcLPH55dhJfvDLwWKskdKj51w08Wqn1kcMvAjzSRF8HAgo8phk3dqD2omuybRHNz3gJ4PHzz27g3i0Cjy0zgEeCfBZ4rMDhIC0z/gzwqB6PWnNNBx4ZgKXBFDXgUVl/BA98ATbYbJOZqZLUqSkHd25XcfrEAI4evotvvxxDWGmD46iXMtfiyICPwvwii6taRi7PpXYCYTSITGYM3b0x1r/TiV37F2Hjuw1oble2OF8rgT485eIVacMKtc5VZhf9zDm85L5rwQTWDcoEduMCging6aMYJ4+Ref0DLn8/iampVlSDZlSDPPwskU6uXb7s/1LPyJCDtSjVGEx3HUTs3cX699qwY89ibNrShQULc0m4iAAqMvQwDbapt3RIb54lK62Vva0GPFYrLsYIPP6QBh7pnWaBR1ozmVRr6RHUB9gyHmcDHnn+fHoPCjBLBpkJR/qpgEezZyX921zA4/dlHP78Ps6dGXgu43Em8Oj4A7J2PwM8kvHIcy1DD74/AzzKfETvfx1apboisZ/i9ECToSfGHPxAH/vDd3Hy2D3cuRljapJBLU3I13XAz9ShWC7C9fWei6m0icoipfe9ktSrYfgECxZ42LKtD/sOzMeqt+tQTzAvSwCmjHKVQLSHbJ6e+Fw3lMGmhB0R2Qjop3u9snNluOvlxX6EEvzJiRi3rlfx6Se3cPQzTZEPwy44jqadS3J14rto1SPaR5GhGYYDQoghc/Sd9zrwT//8Ltas1zBRuX8IXtdkPuZ81tYwJRwZoggHXgROzblU4NHFYyu1PshwmTLGR9lPEHgsyLPESzEdeKwxHmvA4wZs3dmI7gR4JKOVcnqtxWTQ8KLAox0APQd4tKnWsgqT8UirKbJ0Kx4mJFyGwOMEzp15gmuXpzBMlSKBR9oxRAyGUuDRElKikABvSYDc+oYQXT0ZLFrSgL5FBbS1Aw1N2tELpzxJsE5HntZAfJXdW0KOWc/kTNi61FSGabBRADyjzkwUEbX6sQZkmlpcMAXLlqzVuDLGTVi5Gi5Gtm+hDmhtz6G51UdDk4t8HX1BeU9Tas26T30s7QDI9tS2t9FJrj0e9TuX58A8FdMBxl+Ax2RNHRmdfBZufpkaY8Zrf67A42zNTRo4nOvr6bf35wQeEWZx42qIPxXwqMuAmbQQmJIQEcpRKLl7go6uSezeuwB7DyzDokWQBzZjwvEmisDlaxM4deo+Llx4gJvXpyQBzEU3gGZk/WZlWonWJTWRMSdXQRC7mdoQhenNpV2+JAlrBlvGPtwq/2WXG8LxdMLI5OuITD3S4l16czDlj1R5hkmIPtuY36YmC4YVZmifqVugBnBZGaVutja1yxZh6cRKUn4IWnMz5KY+BD87gt75Lt5e145Nm7qxaXMb2tq0ICX7nxNiFuBfnpvAiaMPcfm7IiYm6hB7LerDkQIckyVOileVNirwOLM5NxTxWYFHFjQEHkcM8Bhj34d9IrX+2TMekwmmmirLJIyTefjw4gIqJR8P7sY4e3oIhz6/ha+/GsbIcAGe0wEvozIkFsqS5CzSZvoU2eIu5a03bZ0z11kKeJPkZyZpyubiNJlsmQnkC0UBbN5e14KP/nYZ3t7gocVca7L/ooD3pt0U+bcB100j4gkoxOKQ1zUrMh6ZHnuOTDC/+3pCit/TJ57g/m0XUdAJ121HNfDgM2GSJUEUKeNRWMZWLG8Zj/bvWgq7Ala14lbZBNqAhkFZApFcAalHsaDPwc5dC7Bnfz/6+h00t2lTQDmDMJET+Y1u4trsWLbs64OPP0WqNRcfj2w2Ao8T7izAIxmPDBkwzAcW+onU2gxq7IDKpg4m4TqmEU9SIYWaJRI9AQ+FtU8mTxFRPIlcPkRrawaN9Ww0QkyMlzAxVkWpHCMI+Hs50KF1hMr92FAmEVxS7djnfgbwKBLnWoFn4QEpzZLCSVkdUq+L5I8SOl6vCUTuqIRgdfXG+GBrP7bvmIely3PCeswVYmTypDVq2qFIY3hUZgjC5t4yO2tF2msUGYls93V+xvO+N5Uga1kTUjQrC4+NP4HHW4bx+GaBxxAZryTAY1d3RaTWFngUxmNWpdZ/jYzHC2eLOHWSqdZjGJ0RLiP383MZj7X17L8U8HjoO9y9MyEBJHMzHv/MwOP1EGeOjgjjkXVPGBKUSjMeXw14lH3Thsuo6bYZfpFxaIIR6NMYZxIbHwmmE5mwL436rR8CHPr0Af74H1cwMpRHtcIwukZEXH8F8OGezOGQBvYV8pQqck+fRBwPiT96z/wY72+bj537lmLJiowE4ORELmrtVezghzsv2as+qtUyfJ8yTioELPCo9SfT3in3Rehj5Clw+dsyPv3kGk6ffICR4Tr43jwEYR3KgQOPKb4Cbqh3M4ES8T2jbY5TBNwJOP5jdC+YxIFfv4Utu+ZjyYocGgSvVLUF6w0ZXpp9QtVQXNONDtyyr6Th5s+n958yHmcDHu/dSAOPHI4aqbUADDzW1wcetZ+zVjIvuU+kPQul2p6D8Ujg8eB9kVo/pdS62jGr1PoZ4DEziM6ukgCPuw60i+0OWZyU35LROyvwSPsAY0PFPZQsXuE1OJ4wCTkQq1a0jmWK+NcXRvHpJzdx+uQjDD6tQxx2IpPtQkgZcUjGly+gu/ocErjlQLiMbCZGpfwYmcwIli7L4+Nfr8CuPb2Y18cho4bNCHDpMUCI9gV26K4UMGJPmriu9iuy6lKJJYxHovJZYbA/fhTgixND+Lf/+0tcv1RFHPbAcZi+TrWAAl8c/if1sHyGoTS0NBhCHD1GfeM43lpdj49+tQLbds1DXx/3P6AaFI082MBEKRZYuudPA4+i+5IhAB9MH5WSp8DjF8M4PA14pEVXfhbgkfe7hkxRaj078GgTwinz1Vqs1hNrzTQtGVwO39TIAjaavuRlgUc3J9J29pU14PGxeJkPDWVQqdYjjrmm5RGGXuJbC+mbyyKv9v0pNDQE6F9ch7Ub2/H2ugI6STSgB6hdBlLOQgI+pxmOtuBMoU0JsV8Js8lM3P7bgorJf5tHWl46A7VKSl/7qNvX1nBPczOYF5hj5v3M+5rAKoMVBTegCk2sMEwgpiEQWXKJ/p22VbK/1AKPYnQ1w3rJXsvZWIy/MB5fcoV+9uV/icDji4COctv8GRmPBB5vXotw8tgjpFOtX5/xqI2qlTaLn4F4FND1kP4f4wA4oSth95552HNgKZYsdpDPhzKB8zOe+COOTwK3bhdx+osHOHL4Gm79UEG10oGo2gzHaRHzbm6O0z3+yDpIrQyzMBqnTwxml+jVvF0ISjJdj1MleqCZRYRTCynYGBhDOQ092kipt95T0yf8IqGRHZMS7vQKNxN41I1A/dkscFmbjtjpMj3bopBMxxFkspoQTtBx8+b5WLuuGQv6HSlE6V3CASIL3nu3ATI8yNK7emkKo6MFxB6NotVM2iBBhjmmm5Pcxybx+nnAY8JsEGaTkfBZxmPdCOYvCrH3wALs3DvfAI/8bWQR0udFQemfjdTa7F6JZNV1kc1k4Dt5oOpiZBD49qsSDn12D6dOMMkaqFQa4WXaAI/VHu8HNUVnmjWlYCzG7FXXtWGmpNyAOwnwSGBQGX3yLLFwjifFpqC+sYiFSwvYsrMP23a1iRSEAHM2qwV2RJZYQqm3U2O1IdA1xzCBhYKZEbCK9zaLTcoQ790J8cUJpnTfER+a0mQbPKcTlQpl1nkEAv6YifGM50ul1pYs+uyz9Szt3hris2lhyvUgGhvHsXZtM/Z9vBLvvldA7wJHij/HU4akgpZ8FtVbilIZDayxbOLX23J+SuCRqX70eLx2yYbLDOD2TTIeFXgk61A8jaYBjzpplftE/hjJl7mvTPklxb38MYIRTtWp0PE8gpAs0umzNYWWVg9LFrdg6ZIcsj4wODiFu3cHcf/+MMZGeZ/VwSP7kgbnLpMIfQ2cMgW+Zd3qWbV+nvw313IDIOurzTWwwKMxVreSYGkuCeBzP2Bo0DjIPokdBgt52LK9H1u29WDFW3kB0j0yUGS9LIqMiI1JYnMrwwCzz6QfpVe+9G+K8Wivp7JYmfiYAI/c7679ORiP04FHkVrv7sXyVU4itSYrhX68llmqczrrP/SXK7VW4PERrnw/jtEReq01aXACva1NGTE91XrmDaYqhWTI+lcstU4YjwQeb48jqLrPBx5FLmhqlzfNeJwJPEatcGMOeriRcNBK4FFTfcVn+gUZjzW2MkEMq7gh4KhDGFXiUiiagSN+eo7xeHaEaV6tZKUW+/arCL//t6/w9ZdPMTpE37wmhDHTQPKI6WPOwaUMJig35PdyYM+mnUP7YdQ3jWPxshx27F6EHXv70dUDNHBwT9zShHFwrxXPOQojs3nx8OXA3PNZ11n2GLlFWUT08ax6qJSAaxeBg3/8AV+ceCCedNUyfaup5sgj9lxlp7karOM5Wfisb+iRiSnk8/z5o8g1DGLbnh7s+3gZVqwu6PCQrB9hjnF7Y01krCCkN0iDCrX62J5PVY28GPBISwpJR7ZegcJErsA1ictzMR4ptab02zIeFWS2z7u1znp14HE6sMCBNsEwWgakpNYvCTwylAMMQ/EH0dFVxt/9o3o89i/2hMihXpVM3NV9WmT8MjDW51Ji5qzPo1WtsG7l2DSTQ6VC2l4W1bKHhw9inD75FJ99chUXv5lCudgK1+tGqewjk6VXqXrBynX1NLyQ9T1rNI9qMQlvGsE777Xj498swTvvtaKpRYE9AjWs4YqlSfhZo74SVZfphYxtSDKwFuCWA1YC+h6ePo3w9Zfj+OPvL+Pk0XuYGm+Hix64Duss2hjoMDxJCE66HTJvJxHFA8jkhtC/0MXuvYvwq1+vFLUYE4o59C6XSTZh72dIGCngUXp4see2Sh4rWSc4SvIGmdF8tp4HPFrGI58pK7V+MeCRYL4AzAnj0e7HRg5s1mAlAWkNJ0/b6wCPszIeCTyWFHisUElnpdYKPHLIEAVFUT36vgKPjU1VLFlej42bO7D+nTr0LZ4OPCYCQS0v5cNyOJI2OmXXqFWJ5oHWqB76SYX2jIW6qGdqHzWWo/mcUXUnfJEZLbs+S2buZEFL8wtok86+m89dFJcQJbZBxAy0XidVowY6itA7eYMz8QmdxfwCPP5Yae/8V2U8WrDxReXSsgT8DIBHy3i8e4ceGa8vtVYQyvbDXIzVo80VijELFEqtOaErY/vOedi9bzGWLXXRQOo9ZYEZH67HwgYYHY9x7dokjh6+hePHbuHJYx9BuQ1BuRmewz/0q1TWla4NxrOEEzLZSJWSX3uwa6BkTRpq2DTT3GYtc0qXJ0IerI7EN82a9Rq2JUItiFRibd54GlxMgCwbBpEGJZ89Nst4tA2/gC3cVEQa4cjU2HcCVINBZLIj4puzek0L3tvUjTXrW7FgPs8lwBwQHjYltGPDwO1bwIWz4/ji5ENcu1bGxHgBscNGywKPhtFkE3JfEnhUP0j1OKKBsHg8eqPI141i/qIAew/0S0Pbt8h6PFYBAaVZsJtNOw0a2+vxpjwek/sktSEZenvWz8ONsgimHNy/A5w4MoAjB+/i0qUJjI7xHmyB4zVIUI9KKOmNokwDeiJqGIqeX7kvZ4aEGNhGgBzjwSQ+IGQK89VMRHMpBRtGS3sZ773fg30fLsPK1R5aOoC6OvXVkrS0GWbCyqQjuKiguPqU6E7Oe5abKz0e6StFTI+y/O+/ncSRz+/h9IlHePyABtGdCCoaOBVQDiIhJNYnx0zXEomugSfS/kGGUWYne9M3ET5/9KQcB+Ih5HKjmL/Awdbt/di7fz4WLXPR2Kwm+mTAWU8/UdvEIcIgkMDtGQPLH9un5vy6fXR/Cql1bD0eL6nH48mjA7hFWT7DZdwWAzwSfFQ/Kuv6r2uAJobKsEK+lg6BsgxZHep4EpbgIqxa+w71AvUyJXR2ZbBuXSfWrcugsRGYmoxx5/YkLn7/ADdvDGJywpe1NAzr4NCCg42oNfuvGUAlAKeyw/l8E4gi08XKlmqgpA4pJO9VGnD5I82lXmveqwwNqgRDcJ0RNDQVsWhxDlu2L8S2ne1YuNgHe5kMk66dMkKx6IjFEiBJRjAyrL9sxiOl1vR4zIjH458LeMxSap0dQdrjccUqJ5FaE3iUEB/zlM0GPE4vmGd7vH5+Ho8XzpYM8DiGkdEa8ChSTTMTlMGiCWV69l3RE/a/EvB4B0cOXRTgUTweCw6WLWvDnv1rsWFjpzBWMsT2uE7/GYFH+v+dPjqCzz+9IQNXkVq/BPC4Y/cCbNnRiSUitbbhMiq/1XrMjNaFhcM9miCrBR6pjCC4qfut71P1QLCN6hGCOMBjgjgnnuKT//gON65WMD5GqTXtNxoQxgWE9KHjfsyfTjaZCZuJoxI8ZxKZ3Cia2qbw1ppm8U9cu74R3Z0u6utJruJQToEfsgrp+ZbL0n+agS4EBjnUtgM8stRY83ssN3D3JnDq6AA+/+M13LpeRrnUjCBoRhgUBFyKvAiVkNYdPsKAKdYcVvEYJwAwOGwK9U2TWLYyjw9/sxTvftCMjm4P2QJrZ1Un8DiEKellELOYkFLEDLDkWUoNELm3iDLjFYBHSt35fVKHPAs8fig2NerxyMFthllwxuORUmvd42y/YKuL1wMea+uHAo8cUP90wKMyHvd+3IH+RZ74ymntMB141LVMgUcBQkydJvJlgodVWumEyIvGn1cjI8D05LiDmz9UcOLII3z6x+u4dqWIjDdP2LqOQ9Cc66T6RUs4kEdZroNKhT1fCdlMCYgUIN26bT72HViMZStzIkWlT2muDsLK1RBN9elXKbhRVlF4JoiPSqZ5/jjcZ7165fKkJK8fPXwHD+/yPXQBUQtcr0GCm1SFoX2XDcFRwJXBhcOiGGtrL2HjO5346OO38O6mZjQzuEnYjpNyz8pRsV8XoElVKWJzQ6sBScdWtmHN5oCKPPXNjV0PlbKHx/dmMh4bEEcMl1HGow4tHCG61Dwe52Y8kl0n7NI/IfD4Qh6P51RqzTCfoeEsKhXWkfXG45GBRQQeaW2owKPrTorlWktrgBWrm7B5axfWbsyjtw+oY/C4edx4Xk2rkgB1tZKULxLoXD9s38Nh0rSBeO2pUz9Z66U4DZqs5UYYcSGvtdr51DwxrVex9OOW/S7PiF5reV5Mza6sX61daRWl1hKGSGJg0QSsllXPysanqxsTysovHo/P7en+6oHHNMBoz8TMz81kPM7lOfXXBTymNmlZnVXmYIFHlaIo8EiJHZucrdvnY9eehVi+Amhu5qRAQQRSWzgtqlQ9DI9EsrGcPHEHX114gkcPXJSnmoCwFU7MhVvBHpt9lZxTWekMKJKe8iSMLC0faymjafNaXXCU/eRIuAF3F06f1WDcyiFdAWvoq5EOJpJ1UFSKLHzMCEY2KWVrJaup/MOurjrhNquoCbkxv0sAKSszqMBzJuBnxiQxcPXaFry3uRNr1zWgd76vk+9sDM/IVChDGBkCbt+McO7sGE6feoQfrlUwOUkDYCbrzgQebeFngpZeiPGok0kmKcs7kgWWwONY4vG490DfM8Aj7w1JiDN+htPBHrOl/JmARxkgSEUhtutANYOxAUdk6oc/u4czXzzBwwdMcGsVD8TYYfKsXm9hBIqMlqBS2rPDyNefAR4tdG7ZrTQeNgEswsxg8ts4CnWjWLAQ2LVvIfYcmI+e+ZDwoHyOzVUZYUCfqfSHBd7NfSgsNlNOy+lVUDSbzcg9TACdDEjKJ04df4ojh+7i+Fh9JwAAIABJREFU8ndqKB6F7YjCOoSJcX2aJWt/q/mc8Z3VosGyydKmxrV5o6afKhvaxYRIPusbxrHyrQZ8+KtleHt9PXoIpjeTBRchFEDWpnNSql2V51LVCq/PXPupgEffoel5DlMTDq7Q4/FgCnisMEWF3j5sjizwaEE1E8ZlgEcaw+s6ZoFHy6o23lVODN/VcBkJXeG5iCizHoefLaK7N4P33uvCu5sK6OzQhenpkwjffP0EFy7cxYP7U4gjBmNpg8kkbjLx6Dem+9b05kvxed6fBogSeTaPiZJ9vd+tebewguSW1sRS9a+kvCmGl4lQLA3Dc6aQyY6jvn4cS1fUYcu2+RJw0r84I0m/bpaOPZp+6UsDTuYOm1ct+NU/7nU/Xv++ef4RzCW1ngV4PGQ8Ht9YuIwyHrPi8ZgOl6kxHslu/TGp9V8e8EjrkRJOnniIK5cmMDJCuWkjQpHmEfhRSoMCj9zTUoPFhD+hz4amzWrd8tcaLmMZj4cPMdX6x4DH0ACPZpD2hhmP9P87fXQUnxup9XTgkRMsTeGdi/EowOPOTixZrh6PwuASEEe9CbVutPYzJqxN/B21SWW9IDYkEqjAOkIBNQ4ZmBZcnKSfcoDP/nANxw/dw40fKqiUm+B6rQjiOlRp3eMKzR9BFCKXYaJ0KHQf1tAxaK8ziJbOMtZuaMPHv1mD1auyytDKmOP1lNUYVGNkM0xIJgDHEBY2/qxXeaxkyWckRITBHKeOD+HgH27j+2/HMDmqTMworIfn18PNZDBV5p5CNqb6BWZ4jALGTsD1h5EvjKF3AbDnw+XYvqcT/Ut8ZHMEXyO4PmW/ZQFD+ZHN5BFVrdLD+hqbaFnjCCdDrVcBHgUEq4XLcNDF8BCmWlvGI4HHrTtqwCOZdzWPR17n2cNlXmm/eWaoPQfw+FLhMny2qBwYg5cdQntnUYDHfb/qkFRr2pVwUCv3rAV2pd4T7qiSNDjYFr9vbtJMKc8JQF4pVZHP0svP+OfDF0+/0aFYvM0PH3yAg59fxeMH7Il6ADC8hYNLKiZ4z5JJHIh6jXt1EJaQo/94NCw+qv39HnbuWojd+xdi4RJXQMdMIVQrgJBEFU2GlrRgkxzMp0rTkVX+zRp7agq4dbOEE8cf4OBn13HtcgXVMofkrfD8FmFE2t6bw1BNEVYwVjwb3XFJX29snsKada3Yu28J3t/Sje5uDwXKZb0A5fKk+l4nvolm6Gt6FitMkTtYpNU1T1LKwcX3koxHhss8I7VW4BEh7W70Xp8deBw1UusAv/2XDdiyqzEVLvOGgUfxeKRFRM3j8YIJlxGp9bBlPBJ4zIqfOOtTklGIAfhkHzuTcDCClrYAq9a0YPO2LqzZWFDgkZ6axpNRPB5TYVhyz0rrUOuhp9UdJqyF954Mvw2rk+rEWh1rum/j22jrNhtYa1mRtR6dnzEki2nBV9Y3leu6BptpAJb1iuUxkomqbFQ1pNL1zlpMpIFHK7GY9n5SLF3rh/uLx+PslfZ/CeAxDSQ+D4iUvttA9MrAm87LeRPAoxJpDNuKIhCmWqMeaan1hXMDuHvndcNlZgEeZQtRM2tKa1k0Oc4UHGcE7R1VAR7p87iMwGMrpSIBPCbVynPuC8hRqgBDw7GAjyeO3cHXF4bx+KGLarERMMa8auKtE2J2oxo8Yyh/Rg5aC5+wqdeagCWG3LIwGPBHJgvaKEp4hgkH4chGZSJGksHlSPzUWA/qRCy9uOnczjAxjaeDeOFYcOQZGbgeb+IlIxE5hi5vJKYyNXHohzeE3nkuVq1pxsb32rF2Qz36F3pobOCUUQtqmjuy0C2VXAwPKvB4/twovjj1CNeuVjExXgfHaUrCZZSJV/PiE0Nv857kfUyTiPMLNY9Hvc9nAo8lOB49HplqHQtQtnO38Xis59lhcfenAh7tczYdhpt1yUrQzhmvlUeGE0h69WURl13cuhbgi2OPcOzwPVy5WMTYOI2LumryPFcl9SyaNJlPN6Iar9/6kervsgCNpd8n7E9JPCPgpL6G9E7K5Qg0V7BmfRN271+Aje/XobVdJdYEcshmCAMFZJJNM2E61t65FDgmpEUntWRUsODj9aRlAAtMB5e+m8KxI4/wxYkneHhfp8hR2GhkTPo+5SwbAFP5bOn3Zwyc5QX6fMnLDZvPbrRqlRUiDsuIgwk4GIbrDaC7p4pd+xZh556FWLQsizamdtdp0AwlY3Y9DaqUWqsdtR7M9DV29m1q7s8mxznLrTPzJ9deUrNMkM9JOqH6DzHVmsW6BR5v3iDjkUnFTCw2wKOxadCmdibwyPWJiwwn92qyr88ep+JkPBJ4JHNCCx8ObkJO6aNRZHJF9Mzzsen9duzc1YLeeTwuYHIcuHq1jC9O3cV33z7A6AglX81yfUHgxaQ/apU3/UQo41E9veS5F0CG94MCkHIFDLtAvBkla0aZAsoi0SaTzQ6voy/vYUSSrlvbylj5diO27lyAjZs6xUC9gafKCxFEJfji9UQJIf3B1PtJfZVq99bLXm99/evfN8//vXMDj5Qrkv1jGY9HDj0wqdbhG0q1niG13tSG7XvmgYzHxOPR+WtkPAIXzpdw6vhM4LFegUcZNv4XBh5lIEJmmyMSylcDHjWA6k2HyxB4PCPA4w3cvWUSjyPKmbmGvhjw+MGOTthwGa4/rKk0sMsOrA0FxQQQyh4uwCNDV+jxyP3f+hyrEkesgSitrbqoloCL307i809uSkDdo4dcE1sQxk2oRnnAZXq07g9xwDAwB7541RHUHYXrDyFTGEHPggj7P3oL27d3YslSXxp31w/h+hwMkeUYIevXIQiYzOugyv2Sqhmfa34WlaKL0aEIVy6O4dNPruPcqUEMPs0jDtsQBvRqyyPLjdcDJiZHkCvkEo9Hj37AIt8eR75+HO2dZax7pxUf/80yrHw7K2s3gUnu767HAEIdGjIBmb62CNI9g55XbbD1PKpy5McZj/dvqsejSNUlLFH3SlF52HAZTCKKRl4QeHw2XCZheb/KoGsG8CHxGZbxGGfEX/PlU63TwOMw2jvJeFyN/b/uwIKFDGpRb3AGj6SBR+1SuH8TCFFfUkmTjl0JOSNoHlaqYi+kulZlqLImINg0OBDh4rdT+PQTJl3fRKnUAifmuW+SkBR6lBJo02RmU/vG7OsIdE4iCp6iUBjFqtV12PfRUmzZ3ovuXn5bFfkCez6eewKPagvkCnOM2gmVViNUeyD6Jz56WMXZ04/x+efX8eX5AYyPtAJRD6pBHbJZWnKZntv04DVQqAy4k3C9YWTyw1i8JItdexdh154+LF6cRU4SzivI+tofKmxk6wSTW2BqnKTuZJ9I1pvjyXOuGQQET7mOunMCj2Rm1sJlngc8DqK/LxTgceuumeEyaY/H9KCYTE9jefGKUutnGI8GeAyqHiaYHXAnxvlzUzh3+imuXZmqeTyizgCPjgEeef2ryPrsZyzwWFW13pYuvL2hgL5FKrW2oS0KMlpvTwWN1ZfSDn9qTEfbT3EoUusBLJnHAI9WnWDxEFPQa2K2xQvsd6e01LaBM/2YKLSE+a5rFe9LAcP5nEjrzbWO308APjQMTNJS9ChrwGPNW9KGKU2HiDSYzYy5DGM33YWYn/hMUvUvHo+v1gekvuvn5vEolPTUx49Jq2d+3aLcStGuBaPIhpBMVWq/4Mf8IrURNGEkhmWX/ByzBllQjJ4ivkddpgKPN64xXIYej4NzpFpnEJppfmL+rG1j8vDrRsYiwTy4ybqnTC9J2ZUHlQbcLHpoOjwqTaYAj/sWYOkyiA9MLhcg42uRZvOR2dCWq8CTJ8B334zh7BeP8c2XA3j6EKiUGHnbJHIRSgKk2DANsHbF9v/4D2VFyidF0mtnlwrwsKCzdG1JGBPY0cgHRS77bAy9/g4LDip8lICNyTpm2WxWYKsLkn5YwCI9kbHnUaeRQtkWsKWqPlvxCFpbp7B+Ywc2fdCF1WvrMb/fQ3NLjHwukvRaWaBDAhIFFIsuBgc4GQzx5YUxSfG8erki4TKu02wS3yzAYH3arHxSQRSDVU1/lg2AKtRykzqrjEcTkIISHHdEWHrzF0UKPDJcJiW1FuDReF4IDDcN47DT8B8DlNLnzh6ikTbbBN60IUjyLuzDMf15rn2Z5tWUCRRQmfJQmQTOnxzFZ59cx1fnh/H0EaV57YDbjiDKaSCHx/tPGY9McuOjQ7PsxEJzGjBnYUcD4FpQRh5WAo/mj0hTJ1BXP4rFy3xsNzKwRcsdNDaxOGOapBZrsn8mpFl7XmpAu6gAWCCZNLZMhmbeDK7h95Mtl5PGqDjl4OG9COfOjODQp/dw5fsipibaEFQ5jiyo35JJlU/8YhLg0bCFNXzYbJbKtpBrLM2Y8Zgxz480dVFVpBhOPA7XHUYuP4RV6+qw/6MV2Li5DfMXmoRByvgo5RHQSQFXNR//CZhv4iVkjvp1gUeX2q2cSJRqwONTCPBYaZU0U0o6JYBI1i5l4SjwaPcCK5fiqTPAY+JjYVnQLM51uESWje9TsjQuSeHZQgnd81xsfr8V+/a3YtESAssQORXX03NnHuPkidu4eWMCxSmaQrUijrimkrlAuSkb3/QmYiX7bFzUS5QNtq65Bmjnmm9lTWbQonxHC0CzGIsRBmod4TsxqsGIGKjnCmPo6g3w9voWbN46H2s2tKFnviNyrGo4hWyG8hcgImsmAR5tMTp9nbDDtgSHVkR4BjA9vUh/7WLlmR8gq4FppM0aa86NTuPVxJ9JkUWGy9Dj8RDZG3fxw3ULPDL1lmBYTl7P51XkXGRWmQWztobafdnaIKiPmux7MkCLEZFBq9xsDfyJLfA4IuEy7wrw2IMVq7xXAB7t+53tTKavzywP1wudfLNWJ/5U9mfac1xb86TA5xohPTbvGzI11MeWKgBaZlw4V5Zwmcu0zBgmAEAFAJUAKcajqW0InuuHLfxr+45l7Guzoc+IVWCoV29gAjgYEFaC6wyho6uETR90Yv9HvVj3Th4NzSqBlWGCPDcGpH+G8Z86B8k5S8uzZjmRiet++hpMb2AEDJGNXp9lsjj4d0jpZAA8fAB8ceI2Dh+8iHs2XGZOqbVlPFqPx+khVLX654UuujnnxqLGsAqVXcQamsdLlrayTsbHAZFaHx/FQUqtTao1JGWVoBT/KBuRLEaGbzj0UMxMJKnWZDwSeCTjsY2MRwJ5wrzhEJ3nTU3/9V4wYXDyPPGTfC713Om6Z4YjYgPkwWcwA2ctcDE8AJw/PYb/+J8X8fVXT0WFwiCcasjnnfJrH56fB/Pi2NySRR+HZPmPw+fxZoeRqx+TgJlf/XoZNm1uR898X2S2VA/xXmITzBqG663WIdx/9VjCqo/iOH2dy/jDv1/D0YM38Og+WfpN8Nw28VGPLCvfo6qiKFZIGmBh5l9OSRjrzW1TWL6qDns/XIz3tzXrUJTgVzJAr8oAiWASWW2qKOKeYevd2r2pn9dAGUkEMZJHsukqVYad6DU+dXQERw7exv2bBG1ba8DjjHAZ0B9TgMdR8aBcuqyADz8i47ElkVpLqrWRUEYE62wAnq3UzfX+KRiPz4TLVPVe+J6Mx8/v4dyZQQw8LSAMOxCHZMXpeq41jtYoGlRRBEDG4zDaOkv4u39cjQO/6ZB+IJtj3RkCtOAx9gB2Ai4ECGE8cqjJ+5fnm6CJsnXZO+TIbA0ItLPW0hqFz1il7OLenQhnTo/jX//HWdy6SZYhwcc2Cf4kUE2YkJdVe0euwzx6WsIw9GUUnjuI9o4i1m5oxP6PluG999tQaAqRyXrCLpZ+jLZW/EMZsYQZ8odkEQcegsDB6DBw8eIQDh28jpPHbuPRQ9Y2fYiiNgk18fycGXbyGKzyh7WHhnKC4Xb+U/QuiLB9Vz927u7Hyrfq0UICjKcWYYhoCaO3oLB8dWJv+jJbqxmVF8P9RFptAFLaGPESCfidYjyeZrjMY/FPHxttEEm4hMuYZ2EuxmM+T+AxwD//y8ZZgUcFlzmUTa+pXKfSYB2/ZuqQ53o8pusWZfpLyR5DwGnHYbiMm6Ranz1bxPkzT3Htsg2XYY/AtSMj4CsZjx6tuEJaRVThguSZMbS1B1hFxd77XVi9voCFSxR41KWlpv7SUCHzJ7Uf2iGQvD6dXJ0yk5KVym51pkfSZ8nuo6YPS15TqxNr/agF+IzEWvAMZW5L/W4GdKwxxFs3UE9y7Xco/TbPW0JPMjC2UezLjxGQXIkZtY8a8KhV3EwM4hfg0Z6rnw3j8UVYiTPNYtNA4EwQ8Hly6tm+Zm+g2YDH9Otf5OfOLM+S95boJpVxJjewRfNTIKay1VRawSQw16tHHORw41pVU63PDtWAxzJpRWRF5uG6bHQsQGJly7UHsxYuwOXSSkqNk6usXSplFg8c8YhS4DF2RtHaWsYWAzwuWQYJFMiRbs8QCQH5zLTI1cnR5CQw+AS4fJEBKTdx8etBDD5hyh2Bx2Y4cT0cTrPZXIintm0MLPyhC66yInWlUnjKFI92UzFMRQUeDQtQwJoaaGLPv4SGWL8UkxosWKJZOnkEnFdoyyelvanWbGNhCzjTtFs/PsqAPG5wFYTxlCbEMdnQKaGubgJvr87ig619Ml1e0J8Rk2YWGr4XwCNQGfFvFhE5FKc8DA06uHUzwlfnR/HFyce4dqWMyQkC0Ao86tTGgrMWhLQLs9HmphmPtnk2TEftbm3gg/F4pDyYHo/5ESxYHGHPhwo8LljoomAZjzRsTmRYxhs0udltMzVtR5i2KJuVf+bjYf7bsoxshZyalMmP1KaFE3Xe41YyIdddgENXjeHDnBTnlEl89p93cPjTm7h1I0S52IYYbYhA78OMXGdWWHLfytRT5a/KnNGNRpm45rgs81XAZVMcsKA3oKDLJidmAnARfnYUnT1FvPNuC3btWyJgMxmAeZpyM1DGmBbLPcopawJo628V+bc9DeLFqedUvB3jCIFcBxeuz8SWDIKqFnaXL5Zw9NBTnDvzFI/ueShOUVLToEbzhmGsDEv7bCnbWMNnzL2ebJYKuOuTkH42NZ2aPbukLMYleN4UwvgRmtvHsH13H/Z+tBAr19ShuY2sDTYvXCfI3mBjRf8/Kz9Ob9pz3BbP+3Syhs4EwfWbrJtbstklP+tZxqPrZuEI8Ojiqng8PsGJo09w60aEaqVdgMfQNKjKLlZAWIuVNPBoVhMpvGfIPZOpOysYSj5ceA7B2EnEGEM2X0J3r4f3t7Rh954WYfBQQsSfXyxCJtTHj93F+bP38OhhhKDSgoDrKRuISBsITuzFckDuS2uczquowKMyMC3r0c507R5hJXTKapXhjjwpZh2mXyjN1AOucZNw/VHU1U+gqzfC2+tbsX13P95e24D2bn5XGfkci1iI7NCeI/W/1QGNDrhsocljIUMoLcO3BWyqsJ4mJX/N+8c85TWAk+/fSNGNbUdiYCQWFlq0EowgC/XuDwyXuS/A4/VrIcplMkkoGSMYRuBR03gFeBSvLgXwFPhSdoquxaZZSIFksguxgTJrjSvT/xhuRPkT5e7D6OpR4HHHnh6sfNtHW4dJtTaMxxpDu1YDqLWEVXOkBmrJudA1SD9edzhgf45dW9IDPAu22meVgVm+WF6wHhCA183Kv6cmgPt3gfPnqjh57D6uXJ7A6AjXPQUexedU9jYR+GlFYAGSBLy2656538RKRVlwTMNW9QDXYwUefTdCFHKwUpTBSkdnGZsJPH6cBh4NizkBHu2Q0oIyfG+pfTlZiKY3KzNZyonPdcr2otaN6c+srduauKt7lYJ5QQg8egCxuzly8DuRWkuqdZ2LZcvbsXf/Gqxb34nuHjXWF4mZMN24qCvrY9rvSwavL7pGp96/qAh0PdI9m8ebo5uiHCvDW8h4PHVsTEJS7t5mM052Odn6hg1nZNAqtX4WeORwb6uRWhOI8DIM4aJvHQFVAv+2tjXHZddhuQw6sBbJtZ04JsETyirjLUFwkgDk7ZvAkc9v4cjBa7h2dRLFqWY4bhfCsB7lioNsvkG8gF2XQArBIA4KGdYxBdcbg8Mwl7on2LZjHvYeWIq31zWjvdNFNq++isJYY1hNaNmXGuRBML406WLgcYyvL4zg//o/zuHGVfo6csDYDNdphMugm8hVNYRrgCCPNkg6sGB4AkPCGpqmsGR5Fh/smIede/vQv5j1KOsLEyYjwzT6gFjgUZt2ZcunhxC2Hra1m62V+CwRLGY6t6PAI6/x0REcPXgL925GwtCMUTCMVt4PCn7pmkjgkfYjY/Azo1iyNI8DHy0U4LHPeDwq8KjnqwY81o6N97L1eJt+1z5vz7BDu9qQwg6iJKnbeDxGgSu9zSWGy3x+H+fODGHgKROBaW9Tr5YsspPZwb4FHtlL8T0Noa2riL/7h9XY/5tOkVpnBHjk0JqyU+NRKGAudwKzVxhVjdS5vEcCZZo6kYMM2X7iGc5rxr2K4ZmU5rsYGwXu3gnxH7+7hIOfXcHQ0wYE5Q44aJf6UDyiHSaoq+c0VWLVIDCDQ9ptDcPPDKCrt4RtOxfgo18vQ9+ijITMcMioklq939g7irWK7JcKeE1NQhKUjx+7jeNHb+GHKyWUy23IZOYBTiMCsoO5ENl0EHlMNbAzDBkUM4JsgSFIQwJ6/eo3K7FuY7umw+fUW1IsBBiOI8di6pWETWefe9YhprZnLyHLPy1qeG35vvmzuD65KNPj8QFw5jTBcgKPRQEeRWod5RM7Gi6ZYu0lDl2ssejxyD5qCP39AX773xV47JnnqK0CgwQlNVmfKVom1T5iiFXPNKuLtPrCDHOMv2AySJk2XFPLLSsjJ7jGQKow8DA1Dty7G+HsmSmcOzMgwOOwhMvUIQKVMwo8ksDBGj2sluCxbown4BngcfXaZmza0o3V6+uw0ITL1AY6XOuMYlJITFzLbHdtroFJY0/RHGo9jx26musvVYt6MsnabOttOV8WlLQECXMS9TV26KjXWwcUJhDV9DtUBvBaSyVGoNyybJN6QUHEWoGqdX5yquUQbF1jOVAmEMmoeuSr04DJPy3waH9XmnQ1U7Wbfk3t/JoabAZZK/3a9Rs3vOjm/0Kv+7MCj7PJnpPaLAXEzQZKykZoXpMGC+cCMOdiIqbBzPTPTF+w2X7+jx37bGdfFgRT+CfAo1z9WrKWgn8sOnRqRXCOni1xkMWNqyy8nwjweP+uh/GRPKrlAhzxOVL/KaEuC5imiWgCZNgnxqSq2mAVAfGM/6F9qDVFV4tvWwCAwGNHBR9s7cWufX1YttIwHvNsICu6YDMR2DNS1diYHleAJ4+Ary88wemTd3H54giGnmYRVkmx57StXpJZKStRirslwivcYYscsUwj8ChTb53mpD9mekLUAIcZL0xurhpVO12cSLFi8Fhp2u0C5ppEWptKy4JAipCMgGEypfZ5LqZQDYYRgxPuEvJ1EZavKGDr1la8+24H5i/Mo7HFRT5P2bdKFwWIigJkxa8lg3LRx8iQg9s3Ilw4N47TJx/h+tUSilP1IuupAY/KVFNepp0Qyh1swFIttrVxthuWFrPSB0hxoJBSLMU5AaQx5PLDBnhcgN37ejGvz0W+nhN3BUiVbaoTLsuKS67Fcz375m5i1ZszZQpswT27YQiIQk8bepCo7FO8tQ34yoaV8lVer2rJx9SYi/NnpvD7/3kN3301hmEmUVaY9mgCZUTWY22AjUzIgEqaZG7SzMxkmc+idk78mmWuMYqNBSULmBA+J9XhmJhfNzZPYNUaHzv2zMPmDxagq8cTQ3ROhT1PPfPo3aSAomkiU/RRC7OY7cAUsWbCJs+2AV7Fiyojk2/6UN2/E+PCuSmcOHof3341guFBmoc3w/V439ggHTsRVbaHXXtqYIQsSClJrO62VrrE807fJx41PfzEp9IpI4gH4HgP8PaGBnz46yXYtK0VvfM95PIRctkYZGuWigSsqvAkHMfeky+0Tz3nRTOqgWmvnIMdOw3o1eEPhzZOnBfg8ZoFHo89FuAxqHSI1DoUJgPXKSNTNg21XC+T6FhrzGzBlW5i+MKUhENONYujkhR36vFI4LETO3a2YMkKoL1THw0CMEODMb75aghHD1/HN189xvBAHqWpJmS8bkRRgxyf6zHN3FNwnmISYRjxbFswwYYlGY9Hy1KRpcMySFX2lQCPxj9VmnhpKFisMXiASddk906IV9imLV3YtrMXy97Ko6EpQn09A2Z0wKFkClPMyTPEwUxVp8tG8ijSLAHIpSQ37HGbzmzXB72mtQHI69w/aYDNSMCNZFABWnvt9G9RT5Cl6uUwMQI8uK3A4+ef3cW1qwFK5RZJ5hTgMcqJBNjWFDIWk2R6UzQ/Azxqq6p9vV4jsRYxDH2BzTjgYmNJb9XsMHp6K9i4qQU79/Ri1dqMNGJ+jgE/bHBtuIwB1GwBzDXDJC/qvpAGB837TZjnrws8pq+N3Yf4OWXs6IcyJdisCjsjzsoghU1Bxteh5MQ48OAecO5sgGOH7uH6NXo88muNiCPbOJtwMHOOBdxNAXe6T+rvtLWOMh51ACXOB2xSZI8j8EgmxBTcmKDRiMhSN2/pxIGP52Hdu3nUN7FJNzWSlZOlZGW1dz7XGqTrrH7MqFN+hPEo+5Hxclb1CptNBcYljdkyHk/eweGD3+HurTE5p3X1ngKP+9Zg7bpO9MwjI4bbmAZPpeVmrwc81t6VTebVYampa2kNQVCOwCMZjz9EOHlsDJ/94Tru3ooQBXyGmLSal6aZoJsw/GkPk6Ra1xiP23fPx9adXcJ4JPDoZyME1RJyeVeGXbp3p4Eoo1owbP7a8N8ObGxTqSm3XEPJcKKPOQd8N66VcPDTqzj86TU8ekBW5EJUyo2oBBl4WQZ36PvT4RTX1DIQk+02AcfjwOYpunvL2LlniUhGl62sQ0OTHrdHf0WubpH6kFerATyfQXIeBp/EuPjNBD775BYO//EHREEXKhUCjrTd0P3Dt5p9AAAgAElEQVRd11ANuRHPPVc9LeN4Sv0FM6PCsNu6cx527e/HkuV5US9RWqv1vlmjUyqphDU4zeYmfc8S6FfbDvVJ17A+gmIWeLz1Q4BTx0dw5PObuHcjNsBjPRATfKQ6QNc7a0kiAVnxuBzv0qVZ7PuwTzwe+xc6qGuIkckaQIEsWAmDmOnxOBer+AXqhWTtt0+xVDvynEUBhyMunj4CLl+q4MjBhzh/msBjFkHQipAkEGHqcjU3IUaytfD/ygZ4HER7dxF/8/dvYf+vuiXVOpM18nYSOUxQjqRoSzunLEi187GWATzfDBuSSF7pIyzQKRYuouAg4KRrerHI2nAM//p/foFL31YwMtCEoMq6plWT0mUr0BChasDnJ0QmkxHWa4QxxBhAvn4YK1bksffAEhnC9MzzxNeZAUi8R1zuLRyM08fbpQIji2qRYFeIY8eoDLiBSxfHMTnRAgcdct9mMnWYKk0hn2X/Y0kw/Ful/lE8gTB6grqmESxa6uPDX6/A9l3zsaA/r2A96wv6nYuFAOtqTbMWj0d7vwpIpfu7taCS1UDATQ4c2Mup9Jp9BK9vpeTj0SPgzBcjOHLoMb6/WMLoCEk+BB4LQKjEFOlLbX8qoNuU9FEEHhcuDPGP/7wB23Y2iQ1NNqt+rhFIUNFBsPh12g85vjTwaIZldq9M9pc0mz9dR6s6SfcB9so0QuX9wb99lKYIQJP9OonzZwZx7VIRwxIuQ7Y2WY9kAOpzLeoDBlMRKA0IPFL1WMGqNU14f1s31mxoQP8iyLolAKOsHxz0sK5TwFEA6BmWddOViLVn1BIcpHc3p2Q6aDZ9j7TevbU9PqXKMvupeoTq827Zr8nYQUgmM2tHfbYSwFDA02cHFXLN2ful9m15X0n6td3b3wzjcTZwcSbAOK0SM+/peSCk1kl6/PzzC/CYQp1+AR5nAx5F0/Ic4JHAESdc+nBIgS5/+D0serTpFOkoDX3FEHkUrZ0VbN7Sg537+rGcwGM7kLfAo2F1EBTkj/I8bs46dSlPOXh0P8LXFwZw5tQ9XLo4ipGBvJhzV8t18PwG9dgwFHeVmNmy1zZ/Zl5hC8UZyKMCV7WPpD6a4dUyc5nRM1BbuC0YnDQn9udaSZWhxyeeNpTWePRV4mZHPc4EYnre+aPI5ouYN78Ou/cuw6ZNDVi6nExHTr20z+DEiylabMzJNsh6WcRhFuWSh2ECjz/E+PLcBM6Ix2MRUwyXIQsgYTzOBB7T58DQC2R6Zs+mYTMJRknPlQCe8XJ7FngMsOfDfgEee/vIePxTA48849YPj+C8ZZgavxNhTbABsEbpOtVUVpd6dUhSsACPWTx5APz7v13H4c/u4vFDSqU6Uak0oFLNMP3CgNq26TaAhgkDUWBR5XPCbJOhgPpn6iRagUeRUFLo4rFgInBcQVgdANwnmN8XScrmrr29WLmqUQJlaMEjmyuN031jmi3gkB63ZUNNv0et7N8OEoySSSoDFhbKIGETX62oN+j1y1WcOjEo4OPtm1WR1cSgHoJ+PrWk5ZpMT+UlcwOPUh4lk0t5EtkUCdDroFqhJUMVIcYQxvfR2xdgy44u7PmwD6vXNqKpmU1CLP47lQqbeNsEWi+xWRrv2R7UOT/3PHDkxYBHnXvzGhcEtBbG4+EnOHHsEW7diBPgkUwWXadsU6nArQLB5o8AV5TM6POmQ5DUcQjwyHUyFGNyleizMaUUbwpd3R42f9CF7RZ47KKRu9bNTLx//LCC82cf49BnV/D9d6MYH21Axp0PB2SQ0ELAF7klgUdNJ+T9xeMxBZigTgbY4hGwqBWwxpZRxiBezAh0/VAAzPh9UpJIoCZkAmtRjzszhsamSfQv8fDu+934YFsvlr+VQXurA5eprAJoqik+2TeSMCjAo2X8aRNFtps2oLzY+hzS8kM//sTAY5LUqtc2YZ3Zf1urldiXAci4BR4P3ZsFeFSZ6DTgketUivGo+47VWen9If9v9m7xm7WNiJw/BVvV9H0S2ewwugk8vkfgsRur1mYFeMzkAsQek1GfBzyawUJ6fJ+ArCnm+Usz3Z734FoGux14GE9iGfKoEkHYGTEZZnrf+p4rLDMBHu+zCazi6KG7uHF9CmPjbKobEbHRjxVsV7nsTGDasqH1/pHGiueSDSslrPK3HXgqAEpbAs/42Hog43HEMB47sJ/A4zsFI7Xmnq9J9TUJ78yBylxrkN2XZwwmdKPRImEOxuOLAI/3HwCnTyrj8U4CPLpYvoyMx7VYu6ETPT2s1fhcp4FH7m0z3sMr3gfW7seyUJ4PPI5LeAuBxyBoEdkwYgM8ypBXvbYUeAzgZsbheUOYvxB4JeDRDC+khzC9pWX+C1gqa6KqAaiGEMuTSMPchgYpuX6Czz+5iq8vDGFipEUSpf1MB8pVDqao5DHSYylSyBoqAxEZh7S0GYLjP8KKVQ346Ndv4YPt82RIl+egxg+VvWak3gSOCIiQNXb9ShGH/nAPf/iP7zH4qA4Zf74CXcgbgImewVmpCeQ+FiZrCblshFLlKTK5cXR2R1j/bgf2ftgvQwsy1hpbQqlhrWVAQlTQqiepxmsNbnogY/bvpOg2dWlUYzzSW47A48ljgzj6ORmPBIvaEcf0KKaCxwKP3KfsM0X5NIHHMSxZmsF+AR5b0L/QRX1jDD9r2GvPAI8WKPjTAY+8HgPTgMdhDDzNSKJ4FHHoRDCVT7ASFjhwSgOPXmZAgMe//ftVKeCRqqka49Eq3vTnGIacYSLrO2QNQeBR11H2H5rYrgx6sooJOvE+FoYkdA09cegmPvn3H3D9cojiZCuCsBVRQNIKLURyMrTg787kKB0PBSBzfO7Vowiix2humcD6jS3Yv3+FpEl3dGvYDN8nwWv6jxeLFeRz9aLSIMvuiy8G8cl/XsP5s08xNMBnuge+3wHHKcigdGpqAtkM34vWGFLaR1UE0Thy+RJ8fwj1LcPY//Fy7D2wGCtX16OuUQdZEgQlCwx7MOuzb86QXUct8ChLqxkIixWDAo+ynoo+mwoUH27kKePxIfDF6REcPfQYF78rYnS0Dk5Ee5scHPEI1AG6makath+Bx3EFHheF+Mffrp8deBQFCn327eKj70ePz66/Lwk8mnWaPQWZiwo8WvDRR6kI3LkT4ewXEzh3dgDXL5UxPKTAYyzAIxWTdshK7FczHKKAa60BHt9uwgdbe7BmY4N4PNI+qgY8qp+73Q9rwGOtLpgLeNT3bBiBZng4G+hnf1Ktb0/to8kwU181G/Mv/TNn/flSx9eYinMBj3OBfbXPm3r7DTAefwEeAbyMx+OPsQZn+/pMRmMafNQFuIaMzyaRTpfG6e+1F28mA9L+zLkk1nMxKWcrwd8M4/ElgEcj39KprDlvYm5LZgsX8hTw2FEDHhku09JB4JEPadlQzJWnxf+nBxYbANL8uZgXJx2RJnz71TBOnXiAq9+P4+ljoDRZh0ymRbzq2DBHUqzY1FXdACmD0vLHTI9n0h1rLVtNFZdiSz6vFdKfOxfwmJ50mM2Am5Vd3A0o6XsZVMqU2DKIZwKxM4h8YRzz+nNYv2E+du5diGVLHWEuUc6i4RxGaujQI9OAgIR8g5wAjyK1vhHjy/MKPP5wtSR+QmR3vCngcfeBPuzZP+8NAo/cxFPSVDnPhiIvjYCvMhAjs1bvVtsgsFElg8LH2DDBtxD/+j/O4ezpQYyPUIragyBskERIpk9an9UEFDIeRbrx2Wuj0zrLSNRG0IJJ1jOKSZEEnkvIeJMIgifI1w1j3cYW7Nnfh01bmjFvgYNM1kraeMj04NECSYoOee5Scoqk2Fd2nJQBMnXSQinkxsj/CUFYiwQ2RGHgo1KiFAv4+ktKgG7h4jfjGBmqQ6lMZhDDidQvK5FWm41a/zv9kWY88vMp4NE0pWRj8Jhofu8RTPNKqFYfIVs/hBWrcjjwq+XYuqMbvfMpPwOyPk3RSwomBGXDNHoe+2C2J/dlX//zBh6JwYq0zgKPmSl0dDsiJ9q+oxVLVjiyzjY267mg/zvBx4f3yjh5/BGOHqLcr4RysQMeQ5OiOrURYONBnx5Jz9b7KJG2yDjXgqF63yVhZrYGTrFdFHhU+aUMlchsF+afSrsoRyWTxs+MoL5pAgsWOti5Z7GA7r29GeQLkTATaNtBZnfG3DehmezbCb2kfHNYlfgfR4jJIhZbAt0LlCX3UzMeeS6s9JvnxgCPsjnUzpM8cxIWocxrCzwescAjpdYlGuST9ZgGHtWfTQJ7pgGPltlg3pvhr+tQyjTvAjwa9rUhuhB8dOMpZDIjBnhsxs7d3Xh7vS/2J5k8pVxk1uj3JYW6nXInrImZgL0FE2YCjy/7zM2141pGKb/OgY6yQVVyr8ciA1EGg0W0mOF95qBa1nAlNs0nj5dx5NAd3L5ZxORkHkFA6RstSNg4s9lS5YX+LLNWJ5YjvM810E68MkXGrn+rzYthPIoklU087SQqwnik1JoJ4pvf78C+j/5CgcfAQR2l1svasc8Aj5Rai+uFgPuW8fjTAY86YbXMkh9jPP75gUcZvoi1iqqFdF1URpQCjwpElosOHt5nA/8Yn35yBZe/m0CV0tW4A+UKBw4EnmjnYtYqGVJy/ayIYS+ti2LnCVo6Snh38zzsObAYG95rRlunAz9H4HuK9tMi2c54OVSKHm7+UMZRrjX/eQU/XCnDCefDdTsRIo+IEkkBMMhYU5BUQ0YI3kwikykB3hCyhRGsXd8hEm/69PUsgCgSwohgiWn6U+oYfUBfFXjUYTGDWBR4pFqLwONt3L1BM+02GaTT7119PDlomQN4XJLB/o8WGMbjXz7wSMZrZ28Jf/N3q7DPMB5zRmotwzZZl9RqS9cygrHKeFTpqH5WGI8i61bgUZ5h2Sd4r2bE/9HzGQCjPBN65dKC6Hf/7xUcPXhPVHNkPTox09CprstCCMIMNc3lpbYjrOZluP+Po1x5As8fQs88Bo324cOPlmPFqgKaWvW+9TM8Rq1TMl4WQ0+ZBh/i//nXL3H8+D3cv+eKbQ0VGp5HiwLaEVDqW5b7T6gvtEgQplkZQTSMfN2kpFivXleHf/jtOqzbUIcWKsRNejIxVdrVcFjC+kJdZgzJIoVBW3qbsmr1HArIaYBHCZqhzJg+zgI8ugI8nj49jCOHH+EiPR5H6oE08GjYfGngkT6eMxmPW3douMw0xuMbBR4JPnoCPArj8aWAxwBhVYHHtrYqVq1pxPtbe7B2YyP6FlrGIwFzZSvLYMiGFZJ9KqWiSayeAQZaJrquM68LPKatuszKlZIOz8YAnB3YnD6w+AV4/IXxaBbY6cDiL8DjTKn1CwKPRjCrEzLbZKk0Q5J5rccjJ7TOKJo7yti8tQe79vZLqjUb4kLBAI8MopFJAZtHAo8MxSEQpItBWCV13UhBz47i1InbuPjNAEYHMvA8SmA5pc2L0bGY8hsASjZQEw5ko15mb2tsgWdLpVlYBHP0Q88DHhN/Ctu0WRmKYaBwsSSIFDFkw5ynbGEc/Yty2PxBP97b3Cuy9I4O+mFa0JGtdShSW/qucUJI6WrOJ829gNKUJ8y1mz8AX50bx5nTj6TQnJyihOPlgceEkm5ZWS/IeHxzwKMtbI3kOZGK1yZ/ykCoBTvVvF3Z2BAMIJ3QQ1mkBCHOnHqCg3+8iiuXKxgfoc9hO1yXzD/ju5ZQ5Gd4EyW/W1mNiR2C9QM1RTibVzsZFOAxnITrjMBxBzC/zwHN7rdsb8eS5UBbu2TYCPgmShJJeLYSAFfN9gkUpaTWutDpebFelhZ41KJUA5d0QmzkHvR2Cjzx87lxLcLpkyM4d3pQmLMjI2QREXgku8A2Jjx3Vu7IhistZZgbeJTn3IoXIjapATKuAy8TIAiHEcVP0dFdwpYdfZLmvXpNAc2tBB6pB6rISeC9L9IMQd7SAP9coIX9/Mu+/i8LeHQJPHYBGze1S5O1chVZ0hEaWxxkMhoawaKeYMy921UcP/oQn//xEu7ecRFW2PQSeCyINYfH4CFp/M05MPdN7WxbwFsb7DRr3I56bNMpdttSRCpDV21ADGAnAVpTiOIRhPFjAd7XrG3GgY/XYuO7rSLr41Tc89lQ0ahcLTNC8du1hb8OFKwhvA5m1NagFhpggUe9+2ya+Y/dMc/9euLjqLJu7bNTwKP8t4KA6gOrzyqHTfQtu38LOHLoLj7/7B6uXY9QLpGpRfCRPrLaVClor0w8SxxT03HLAOQvsYxHwwa2rEdhQCgrUgcQOgZBNAnfHxGPx/XvNGP3vh6se9dDS8uPAY+1wdmz/o3pPdM+Nz+l1Pr5wKMMZaX5I+sxKwAi77FKmQNKejzGOHxwAkcO38W9u1WUiwz2MOwiJyfMlaAaq1fYNOBR34N4yBmPOqupUOBR6I/6qMhwR4OYmOjpcr0Kp+A4Q+jureL9LV0yjFu7MY+mVisLrTE80gmetfvuzTMeK1WTam0Zj7eN1LrOxdKlbdh/YJ0wHgV45ABLar1asMzrp1qbd2/2J717/7KBR2WYcfioskwqCu/cLOOzT+4LA3HgCZlb9C4n85yWLlRW2CGJysSlABBPtylEGICXG0J7V4APtvXj479diTUbMig0xgjJUsz7QOiLNyeH9mdOPsEnv7uCL88OoFLsQGWqCYV8F4LYR0SbEN7j1mbA2H64LsGbUbF/KdSPYV6/g917l0tAJOW92QLQ0BhifGIY2QxrgxrLtsZ6nG3PfRHG4xzA48FbAjzGAc8TgUeyrZTxyHpgNsbj4iU+DnzUh22UWi9S4FF8PEU+O1NqnUKb0j7nyQP5vBrCPKs/IrV+XcajBR7/9u9XY+9HXXIt8gWuJ8r21DWfKz3Pywzg0dRLanFn0rblNTrIEvsk2gLQdsXJIJPxUeVeK2CaCiy+uVDG7393BSePPcDocANymR5Uyj6Cso9shr65HqrCmCUDlxo4pq1PyX3reSPws0+waEkO+/avwPbdPehbnE2sAnhNCIZyQErg8dCnd/G7332D2zdjlIqtCIOWRLklvtpGTk6Pdq67EgglvVFREs1zdcPoX+Ljn//X9/DO+3Xo7lEVBesC9l6+z/erwCP7qEyGw6XasM4s/kaibq1LTGWT1B+q0OMfnrMEeBSptQUeixgbYQ+WYjxyLTDZA7weyvazwONwwngU4LHXQSZHH0wjtf4TAY9CzBDGowa0yT0krMeXAx6tSkWGF9VRZLxxtLZXsMowHgk8LlioQ3EOh63U+uWAR92Za3Zgr8p4NDXUjB7qlRiPyfHUdvDnMQrlHcwqXX5zjMf0Mdh/zwa0Jl3UL1JrbXGe57848+u/MB5/zOPxFYBHeXgIPqg5sGU80mfFFWnIKFraK9i0tbsGPHYq4xEed7OKTM6JXQSBFgQZjzJkTQwjE43g49SYg7u3Q1w4O4yTx27g+qVRTE7kEAX0qGTYjEqJRXYn8k9uevq3FnEWHJkJVqQLhpdrRecGHtmUmACVZPrNYbg2jCJ7c+lpMQVEE4jjEeRykwZ07MOmD+Zj0RIPXT1KR2dRJabtMm0LEXHyDQ3dELBWUpULKBc9DA0wBTDGV+fHcfbMYwEeJyaZYvtywON0vxAjefxZAY+mCBRzaB4YCy0FFnRhqIGS6rFjwTjrW0oARIsXKdCfxrj0XRGffnIJX385iEf3M6hWWuFnOsXnkImP4hFpGUUiu0v5q9ZiNOQaM6FPWIeJ8bA2UPR6IvAoHnoiwSyjGj5GgYyCdc3YsacbG9+rw7wFQKFBLMQEeCTYIrxOSVBTKwJeew2XMW8vjf/J2mjwECN5VTDSmmfzZ5jprvg6uZISymCBq98TgB3Et19O4ulTH9UK7x+CUTbR/tWAR06mWeRJ0qWwojUoi+tGHBXlOcjXjWHpyoKsFdt3d4kXDNcKN8PpKT2r+C4YLGKBDeOF8kyj8LJA48xn/+cLPMr9JW+PLIGSpHh6/iTaOmNsfK8d729vwZp1OfHfytUFyOcoo1OvM6amjo8Bd25U8Nkfb+DCuWHx9xwfI3OcTAJK2DTVklKmhMkrd52u81qQW6aXhbaenRprYWgAGQG7Neyo1nry2S0hiiYQRcPwsyNoap7C2g1t2P/hSqx/rxGdPS4KdREy2cCkXlJiZL3kFUQX/yUyOthAyYnRdVaKRzlMC6L+KYBH/i4+6+zmjAQ4qdJ4D6n0V5skAo++AI/0eDxy8A4++5zAY4wKgUfxeGxASLaKWBtwHTGMR3O7Pws8Wt/VWuKuXKGEqapsAG0q1XCf8t/2jhLWrqvDngPz8N4HBZFaZwsBQKl14ulZW0cFWEtks3MxHk0RL+//pwIeDeho/TyF8Tid3S58F1oEhPy8JodzTyDITv/aOzdjfPqHIRw/9gCPH9C2geAumaV5CVKAMM/pi2eYlAKk2fvIKCaMp23C7TLAozLgtQmywKPLvdmtIArH4WAAvfMifLCtG7v29+Lt9Xk0t5pwC7EM+HlJrWcCj3cFeHRRKDhYsrQVBz5cPw14JNghUlBJ0yXgP2PdfUWptVqh1Ji0P3ep9XTGow0zMANPYYbrkpnP0Q/Yw/BAjO+/ncAnv7uOE0dvYWSkCR56UA0bEJC5a4OOTPChw+EpveRAX+8RhM4AcrJX1mHfx0sE1O7oAbJ1lIASwGESrYMfLgc4+IcbOH7oNp4+yKJabkVQaUA224KIa6evTGwJTxQbFFVWRNEkgmgAucIw2rsr2L1/Gbbt6MOqNQWpSz0vQLE0YVhiZu1P+6ImMkHDSE6ek+cBj7p+EOiiBQLvO+5Vt64r45HBPBIu86LAoz+KxUszCjzuNMBjw18q8KhBnW5mEF29ZRB43PNhZwp4VHurFwEelfHIPcEMxoxth9q6q/+8DHL4CY8DGda+LipFyH176vgTfPrJLQn/LE02IgoaEVQL8N1GWU+LFYYAMrXaRRByqByK/UQYjQB4jKbWSWzYSOuJlXj3/SZ0dNOjVGtd/o6p8RjXL1fwv/9vJ3D5u0mMjzUhCJlgTS9q1vn0x2fPoxYZrG1cUdhVEAQTCMIRFOonsGCxIyFI//BPi9A9T73SRX0h93nNx9eCTAxgDBk0I6o9Yx9j7cSSPXUW4DFUqTW9vt2I6iHg8SMyHocM45HAI1VnaeBRhxEJ49EkcCvjcRgLF8b4x9+uxQfbG1KMR66vtCb600it08Cj51rQsQY8vojUWoJVHROyGpURVseQzUygrb2Klasb8P7Wbqzb2CTAY1Mzr8dPATw+C/RZW5RpVb3Zi55lItYCI9MA2+ygoNntZ/FvnM7CnP11PwZoKvhnFBdvQGqtv28WdcuMsJj0eUl/z1wgpX2f/PsXj8dfPB5/JFzm1YBHC/jMBB6FyUdjWUqtt3Zjx95+/P/svfebXdWVLTp2OKlyVM5ZAgUkFBCKIDDY13272/03vh/eL/c+d9vYIEARJUQwQSChLCGVVDmdtMP7xpxr7b3PqaNCwrgbsMofllR16oS915przjHHHGO9YTwWOGrtVRGFFQlUDPo8FCjoLcp7AjwyCfHhkW0V5UTz487NOj4+P4aPTl3HzRszqMyWUK9aDUNq1qhOjXSXRbTaaOw0sbJSttQ/Ang0o3DZoldQFgM8mkPSdcuo1R+hkJ/GypVF7Ny1BLvJdNxUELZbdzd1iCkmzAKFHS8t/FVUmDpsKgZMHRgyHqtlFyOPgRvf0dV6SnRROGo9NUWht6fXeNR837JqLGDHhPYZNB6PGXOZtqzGo2EbJUVxBgR+ZnMZ0xWS53LgSELCe9kMLOs1UoZU9jDwZZwEkS8aSHduBTh/dgR//fMXeHCPjpnUAOuH69FtliNJTEqMuUYyYqpmGZZFlYCAHB+2sgMJ+KfAIwEdGQuXvIf3tIJa8BC9vRXs2bcIe1/txsbNnrDXyCogq4Rj9tQro7EMu7SCoxCzMTWejt1mvvhvYeEkEqyqs2dGreXh5vd5XQhm8nNwnGZ8FLh/G7hwro6Pz43h/j12mwtSCCSj1snnV43H5hdPGA+meFfwVQXvqd0irEVh/Or3yYiLxGiGnWrGi6okKMfeWooXdxTQ3aP6VRzPzeU92Q8pm80U/XOAjr8X+Ph5A4+EsmSUmNpfoOnANPoGYry0ewCvHOzHhi0+BhcStA5kTCefo3kMC0ygXgGmJwi0V3Hm9BAunn+AB9/TgbsbQdCOICzA88gmMeYTCfvGuPkaoEUWsaJcGaOqbJPH3BujfcNkXkdn7J5RR0mV5aB50Dg8bwz9C2rYuXsAB4+uwgvbOmWEvFBio4XgI+MfDXPYpDJmYWS7CFhk5BWsFlMCPFqg9B8FPBq37QR4tOAsCyOVchDgkTpQno+ZSeD7O8CJD+7i+Pt3ce07jlr3wkUv4HIEOAs8WtDQ+H1Jomj1Lfl5moHHVJMz0Q6074vNCgKPmEBX9ww2bqbxwhLsP9QtbuKlNgK3NO3JiNQngD7ZFlZX8oeAx78X9LcRxQKAWbB7LvAoBXPGqVXMnuipWQPKU8C1byK886eHuHDuEUYe00CFrsc0lmEzhdq9ui9U0zTbtLL2cSrlIZZxZu1axmMKPKr2LgOzR8Mwv46wPgbHGcGKlcArBxbj0GuLsOnFPDoJPFK772eo8ZgCj7fFXEZcresuiiVg7Zo+vPEbBR4XECwQQ1stghmLVMP4HwM8qiGcslrnmsv8z49aayzKjlsbDWlJmoyeWxQhXyhQBU/MGoaHInz28QT++H8/xzdfzaJe7UctYJNTY6/mr9Rw5ucms4qgJQ3maqhH1Hocw8DCOrbt6sORN1dg207qItMpN0ZQUUfocyeH8N6fbuDqlVmElQEg7kXe78VsNWTHGg4dgsSogmBLBN/jmi+jWhuB446go3sCe/YvwW9/vw4vbOvBgkUO2jvJEKuiUiF7mjJHjOsGqEryL7sOdO+mpI8nA48qhUPgqxXwOCzmMmSKx0G/MB5F45ENZ9YJMmpNtsL/w74AACAASURBVBrXIcf/pyWXWGUYjwcO92HlKlfMZX6ZjMcKImcC1HhcuKQuo9ZH3hjEqrVkPHIHkoxQFWf5JzEe1VyGOugGcLTyHXLPyHjkWcPclBq4bHYHYA+H0wq5fFHGbWtlB7dvBrhwdkQ0c69emURQ7YYb96Ey4yFH1qPhUPK+kKTL/zidpY2YUcB7jMVLYhw8uhpH3liMtRuKAgoy1y1PE9wM8Z//5xv89Z2rGBumueMAorgHcCiNofqnQiyRMojNPMbmMhyXbuZTiOIR9C8KcOi1FXj9N8uxbpNqGHs5Nt7YKMkaHloDNU2KI9GONuxPRVhMom1roicBjx58JwfHsEMT4PHDh+JqPTFB4LEHMZtdocaJBHjkK4thTBm+N4VSicBjhH//wzbsPdD+8wAeE3OZaVy+NIxrGY1HNZdhs1pJDRZ4JKmIjMdCbkaBx83tggNkgUc9M0ioIWO1ruxHGZv/oVFrzSETjTSTMqRAmCFkZIuT/wHgsRWwlwXrWo9j//cCj/MBia0Ym8+Bx+eMx5/Y1frZgEfd9NYBTI1lklHrmLqFZcAdl6Cz59XFOPT68gzwyAONwCM1kejIR/aXmqUkgt3JOIA6a0XsgE7EuPFdDRfPPsDnnzzE93cDjA57qAddiB068HJMjRkxExifz6z6WkYE3hYWWlJkKWKNI9dNaErLf7ZmPBpNPa3Hm760ONZCexrABFx3BEuXe9j18hLs3r0EGzbqSEBHJ01F6HpWR2CBR7qFSZKoQvYUTVc9KyakhQzwGOKzy9O4/LEBHieZoM3nap0FWQxLKDHDeVbgMRRzkKPHrLkMD/nU1VovSBbUNJfo7wIeeQap1k/rCRlrXKQsQOYSVjyZxioc6/jybxV88O4NXDx/D7NTXQiq1BGiG3EBIZMxFUaUBJsgpIBwhumb6hgaZlUCPCqrz8IsAjwK84mAuoFr3ArCaBiLFgO79w5i20ttWLkaMmLMLjDrAjcHVMuamLEASxlfLc5eO/GUgWCNJ4L6gBjvIL4ne9fleT1lw01PWjd5iuBP4e6dOiplJnvWXCYF6rVQeBLwmILXFnhUExplZpmVLEA6nyesBeLazYKhUJrAxs1FHHp9Efa92odlZD2WCFSS8cgYwSQ7ZTxK4dvwb5OUPM0mfuJjfp7Ao4IsCoNIsU+dxCzjcfcA9h8ewJoNypgmmOTntKBkc0ecqmNHmGBkR3/2aQWnTtzCla/GMfzYw/RUEUG9Hb7fI2Ns6n5px6MNQzXDptPExLBwE8dhHUhNvuzovwmI8mhhCBrgMaaweBVBfRy5QgV+nuOpHCNchv2HlmHDljb09sWgllXOpwsiGbo0qNGRLq2jss6zqqMqXdf0TdjU9CcetVa2lzRqBOBTlqdSLQ3wKHtHgUcyHtlAI/DIUev3jt/F1WuBjlo7fQAdedlEMYxH7hk24pSNYjVb7WsYYx1holrGY5atZ76XAR7jqAIHk2hrn8TqtY4wpY4eG8DCpRyd1PNG2PUWfGwCHmUcLjnX7F+yB12Gdf5MUgitNqL5nPZH1sFcGI/2Z4wfjJM5GRGkRIvqafrixkyNuK8+C/Hn/7yLTy6PYmyEQEkX4HAssCCx3BH9XxX81/zAjlhbJ1OjIRzzWa0bqWVyaazRlabAo0vDt1yAen0UnjuM1Wt9HDi0FAcOL8D6zb6Yy4gz6c8EeLRGKLx+BB4fPoBI2pz88EvcJfAYuCgWHaxZ04M339qBbTsGMbhAG2GuxGyCrsYd+CcCHrWpljIeFXhk7FI2dqOr9X8H8KjFoP2SqZWMuUwD8CisPZsA2s9gmoHUgqOWYpyTs/b+nTpOf/g9PnjvO9y7C5TLBB47pdkpzT4BglSnGiEnNHSdEWCJnXGUOqexfLWP3fsXCdDCEXhKlXLd37sT4f13ruHSuSFMjpaEKcjJl2KhC+VqHWAT01Nt3DgK4ToRfDeQEet6+AjtnTNYtjLC//rX7dj76iBWrPIF2KTZTbVKkIR5AZtA9ro0go1ZEDoBHpN7mo0d+nfKZSjwyP1Gh3rm+4bxeMYAjzfJLlP2G12tZRyUv8M1SF1fMV5sDTyuWq3Ao8sm5i9u1FqBR9cfxqKldWE8Hj42IMBjiYbJbMYScJ0XeNQ1qcCjZXmJ+I9pnhvJImMsIyaIdKaOavDpcIg8wjoZ+w6uXanjxAf38NHJW2LIGNR7UJttRz7XK+BgKLqbnoCOHN1lnUJnbt+fQbX2APn8ODa/2IODR1fipZd7dQzaBabGY1y/VsX/+/+cxs1rzD17EYUUZuwC6LZNc0sjNaKNCD43d+YMHHcSrjeJzu4aNm/rxlu/X489+0siVUWwXMaxIzJDrRleLOPkIZ2tZdzZsPrJGDbaljpNZNZ3ci5kNR65L135zxeDM1ckPuhqfeHCCE4SePyqjImE8UjgUWOZsh1NJjwHeIzxh//Yhj0H2mTUWjUe/wcZjwQeb0e4eHEan1waxtX5gEdW3axVJaebQDE/mwCPu19ZgG07u0TjkbFE9q2w5bl3ST7QtUiAmESbNL9sNHyxVVVz1pCCek/IJ5oYfubATyZ4klTjJ9B4zD5X89+zjMC5n+G/H3iULCYzRj0fk7H5sdl/N1+/54zHJpAyq+84nxGNfVzz4vinNpdp0NJT4DHR1pKihd2bKhzMwnHH0TtQx979SxqBR9F4JOioY3I83FyPQJoG+oiHgaGv89Biys8DLKiyk+vg5tUyLp1/jM8vD+HOzRomp9oQSMJGm7ScdmA4MsCiS0TjVYvJsjPnjAQlYt6tAlbrIKbFRmMBot1/FiwGyDTAiiTnoh+iWh4QXb9RLF3qYsfOBdi9dzG2bOnEksUuOjvJJtARPhaC9YhBWcdktcrmIam6P9Sl0oQ8r8DjIzIeQ3z6yRQ+IfD4rWE8Rs8OPCrl24INT8t4nB941LL0pwYemUQp43Eu8Kjrk5+FY7pWAJ7OfTRVoXnR3dsBzpwck+Sf2kvV2S4gHIDj9iCMfQQC9qgegBpZ6IiHpsu8L1bTUQtYGc5zWVimwKPCjEyQlcXAS8up6SiaFde/RYs9bNrShXUbSpJo0A2cmi4ilo0IszNV+DkmWXRrVdaXrIfYsnD0vaTJvjIs1elWn0Ocbg0zgywsPhdJh3wd7l+KzBNkHB/N4db1GFev1HD/PpM/dUFUR2Yj+J9oojSj62b0OSngbXfZOAEa5i73SBDQAVadE4OKgoocufZyE1i4uIpde3qkI/7ijjy6emLkC/zcFZNcNxY7aRPg72U62r3+CwAeadAS0R16Bl5uFv2DMXbsHsDeA33Y9EIO/QuAYluIYoHxhI6PkVxvroug7qlg/APg0sURnP/oPq5+My3gY7XcCQdc+yzs6HDJ+KvrXUNohl0oMcKweQVoU6a57bqoDl5j0uhK4m9igJgnMNHnvZ2F79dQDx4hVxzBmnUl7Nq7GC/vW4SNm9oxOKBrQMwT4jrCsGocXB0BI7VGMK+XAaMbCcE/kcZjcjUM4CSvri7gClzZ8W4V6pczKVK3ZbI6HtyFaA6+++5tfHu1jmqlD67TC4eAWMQCy45aa5GUAo/2M6rEhEiL2BH4ZDzYAKGJ2YNhNYXcX2wI0jlzAstWhDjy2mIc+81iLF0BdPdQqirLeLTPo+ccGY8KPM4FDeaekD8R6zG5lnwFLYx1RNACjxpXcrmigFFkX6kkRA5hzRXDsE8vBfjzH2/ji88mMTFOA6UuOG6XAOsim+eSpaHmMQJ2WSMwib2mWJdGk2sAfxtPDYButC7ETVg0MOoo5gk8DsPPjWLdhhwOHqLBxQKs2eiJztzPEXjk+qRBxPffA+c/uo0TGeCxVHSweh7gkQ1j0euSpZHZcT9y1DoLPMpUh7CmfxnAo07qWLzCnMOMDp6HWo0GGAQSiqhVPIw8inHnZgXH37uNj07fwaMh6o2yImcuq0Yz2qj04YSMCWSOsUnHkdApxN4YuvtqWL+lGzt3L8X69d3iNj0xCnz5xQgunr2LuzcrCKo9cKJuRGFe2GtMHwPSd41WMgEZNohdpyygo+sNY/EyCDB05PXVWL+5hIFBNsMDBPWqaOJJQ4ps4cTJvAl4zDCSnhZ4tGZ5sZNHUPMUeBRzmcfiai2MR3G15twsxc+z5jIElXgmZoDH1T6O/WY5Dh7pw68DeHyMRUsDAR4Pva7AYxt9S+IaIpI9PN6D1hqPui2z0lNcm5afqL9HoFtyPd5bYaJxrcWo0gTRLwnjuF71MTzk4PNPxnHivVv45OIDjAznUHCXA06P6EG6PmWvPG3SO1zDysrM5eoIwhHE4Qh6+0O8sH0QL+9ZhLXr2pHzKfVTw/mzt3Dx3FVM0gk6HgTQKxNd7MDznK9TJDUOkc9zHJ8BnESOKcAdQ744iTUb2vH6b9bj1SOD4p5cIO8CFcCw6MQcTOiSzIvYoKKxDEF0NW6UyaBnBh6V8Uh2Mj8/gceLF4YTc5ks8MhjmScJ4TatC3husV4wjMfiGFat4qj1Nux5VYHHXF6bPJHD+6zSLj+1q3XKOFaNR9V31FFrNqrZyHga4JH5HPOcOKzIqHWxoMDjhk1t2L0vAzz2zAUeST5ijtEIPGp2kR1TflKV/iTALPv4uSzDf9yodSuQLvtZfi6Mx+b3+U8HPLYC+p70PQVF0sI3CyC2+r5dfNnna/77fM/5pN+3N+lJ7+VpnrP5MdnXsj+TnDiT2OknFz6EFjqSKGuCRnF6B0UxC4iDPG5c5eGd0XicKKJeUXMZGOMI27fXw8mwWOw8p3USbXAPbmQ8qsg+gUf+WRVBYccZR+8gxdXJeFyBDRvVXCZfZFFTU1NIaxrBxMfUFHJNReRYRwTVDdUBQk8cnKk18s1XFVw+/xB/+/Qx7t6LMTVdVAdel0VIHlGUh+eVEEnRZ/TAbHE6Zz7VmGQko4BPCm0Wu+QhZdmA9rGGKSEjtL5om/CeCKvLgI4xZsVII1eYQm9fDTt3LcIr+5fgxa2dWLrUQ2dnjByBIP5GWEHsRghFv8xcawHAUnYmgUdha8Q5AYjIYrpxLcQnlydx+dIj42rdAYTKBrWjeWkC0qzNNpfxqLpu4k4gC1BYqSGLNTnBdczBm0CxOI7layJhPB5+fRGWLndR7LAafixMVCEx1RDLFijzFapPApMMmCaAoyblLaX+rPmowxE4juLnEAU5cXIeHY7x1d9m8P5f7+PCue8xOcoxkz5xoHPdLkTsTGZGNkV7SdwAdX9I2mDGM/SaKhuHSbwAjwmzVu8bR/O0wGW96yAMqLlWRld3iMGFLgYWuOjqYmFi3XJ1V4p7H4FCJvoEEIwDob4HW+xZIFyzJhbK+noKjigLTMc8RAib/zOOcvJzjuHWcyhPFzE+6mP4kYexCQe1GsFGA7bKiIhlo7SAG+SWNnaIdf1Y4JGXQTUqyVrjEuLnCusEawmM1OC6U2jrGMPaTS6OHFuCA0cGsHQ5Y0aMejCtpgbUDExioTYvkr1mY9act9fM0GqEpBof/vMFHoX9IwYrFDusII6n4eVm0L/AwfZdfdh7cACbX/RlXL/UEaGYN2xZrjzTTOA6pWsoE8obNwJ8cukRPvl4CN9dLWN0mGyTbhFyZ6x1naKanUQaI+U+yUibCrHrVSRwo/9ZNoUk8KoM0JA0ypUVVqCuC54BtFDhqI3LRkt9GDHH/LpmsWJ1CTv3LMa+VxZh8+YiumiCQpKLT9ZPGUFILWG+J20usaCW9yRFk2HnWZ1Vie2NzKV5ovwP/MjCsBZ4zDKblImpbCU2hqxQuydMABqeDH0PnD39Pd577za++rqK2ZluuOgDoEw81bEyzAoTaQjOJuwLeX4LPKaSDzpungUe5WJrgcNzlmdKPIVCgc2OOl45MIDf/q9VWL9RXSbB4oZgMFkf4khuHE8dgmWM4VmWcyNTvvGC/TTAo946e22NtizPcsmFzPoTGQ2j8Svu0x7iMId61cPo4xjnT8/iz3+8hWvf1lCe4VhYF8K4TXR72SDUWGIBIm2N6RpqBTxaZoCpTOX92TXFyM49GcBzK0A8Cj8/gg0b86JZu+/AAqxcrQYXEacAjCa26iM2N+My62nOSrTXttVjhP7TNPKcnp8K3qn2oGofM1c0o4uhJyZU3z+gC/gtnDr5tTAe63UHxSKwZk2vjFqzUUoQSlxhyXjkOol01NqanyW5cGa8LZsftyq4sh/TnjE8qyyrXn5fJFXIUnIwPUUjvQjnTk/hvb9ew91bLFjVGV7Y2jQelAkDG/cCOGQ8eRPi7L5kBcc9yapegNXrPBnH9PMxwqAizY2Q48dJwy6NG3LVTaLRmG/Y92qbc3btaiOGIB1Z2vwY1OWmoVt5mgzoGJ99OoN3/nQFX/5tDBPjRYT1LkRxBxxppPuIAhe+WxB2IfexTEi7ZYQYh1+gvq+LJcs7sHp1Pzq68pgaD3H16iPcuT6J6Qme9T1w0C566TRTomNxIHuaRhvcV9zns6IfSdfs3oFZ7Hh5EL/9/SZseVHlLkolntd1RCGJAsTXHXkeC9hk94Hey8ZRSNsoTUeB7HmcZcjrHifjsVZzMT0O3LpRxzkyHo/fxL2brAsGUuAxYTwSlFHgkedIHE/C9SdBc5k331oBGbXm3pNRa50YEhMyoxedypyZvdV6dKYRVG/Yl1nJprQm1fpM9xlH5cPAwfAQ8M3XNZz68CEuXxjD40c5BEGXGF4JwCb5qpqWUUZJHKkJnDkTMg0wsKiMf/m3F3H49QGsJOORv8LPjbkajxx3lSkrOS+kJW5Mz+xojGHs2/pCgMe0sR4hAD23avUKRPePeUBYQHnGxfd367h07jGOv3MNV76ahBcvRxT2oVr14VCqhXuPn92lxI5Oqvh+AMRlxNEEfOYsgy7WbxzAmrUDyOdc3Ls9hk8/uYZHQ7OIgi54bp80iXgm6uQaEAgbTqWmKM1FgzqaIPHaLFpGXcdleOOtNVi3OScj3PlCiDpNPBO5JTWj41nKfJp7Uh2qNRJnTxyDmOqdnsN4VP1msi5Zl/rISR5TqSjweP68Ao9ff1XB+BjPG3b2OBcvoh3mlDGsRwETy/D9KZQKCjz+4T+2Y/f+koxaFwrU21RmoJwdhpyTTtVZgy8bp7gGNdbrY+z5Ys/sTK2Q+WyqsTof8DiFyxdHcPVKBWOjBdTrbeCodSTSELxG6jAudX1cRVSfUuBxwACPexdg60tdIj/S1avAowKpPD8Yg5RBL9IP1tU6s89+6NyQqJOwFZvze1MptdJnbDaXMQQis21krWRfO31mKx1k8k5LEGrxnp+GUajv/x/PeLTXqfHM1U/V8DmbP3eGFWl/dz6Qkj/btmP7j0+zW/ymMz4xM1/l9swvdunCRQkEOpKXPnUrcFD2imiqZIO8fk9AqsxX82OafzfLXmz1plsBmj8EbLZ6f83MyuZE7IcA1nRvGCaapDOq16FfmizPCzxeHMW9uy5mJttQqxThol3coEVXJbmUKfBon1dBRRaLWWF3CzyazWKAR0m+OU6MGWH29Q0G2PPKItF43LgZ6OkHcgUGm6oUwlpbKMNPgFPDMHPtiJgcwrGyo2T0rw3laQp0A1e/KePSuQf47PMxHQutEGzsQBgWENYKyBe6EfLAp66GdGdNAKERnlkn7H7ZdcOkLi3uWq0Gy+Axpgm8+gYEkQTMdNJc30e1Ts0K/pyPrYoGSYxJ1MPHopG0+YUevLJ/OV56qRsrVvro6lKmI7vPPjt7tQpi0dwxhYTcIAWT9M5bEEl1caoVR1ytyXi8fGkCly4M4ca1KsrlTiDsFvMdgx6qFYoRl07ca5M1xKfXBFmrGHOYsRATICsUbFmAMLmeOlLf1jaOFWtj0NX60GsLBXikQQoLRDHEkeusGmUJmGkv8TOPWlt2vBq+uGZdSnFuvpK3z2vlcTyzhny+JGA0QUdqrZHheP7MCE4ev49vv5lGrdyFXG5QBLNjhweqg8gAKFoc8jBXkEMtYvh6aiQj4As1aKQ4V70h3VLKyBLgUY9a+X0BYSOOFzAhqyBfKCOXryKfIzuzKTEwLGMLM8qB2HCA6siM7B/5M3MVTEOi0WjDjIoLOKNJiY6bsCAqIqi1oVZtQy0gK0jHw+1Ini4TjTnzJgKJuU5amOvvZAtmfV0V844QBuxek8E3jIFFs9i9vx9v/XYVXtieQ4ljUm7FsF8MuGqNRYSJpaxc3c/NwEf2NW28nI8d+fMEHpXl7CKqc20xdlYRRVNiLjOw0MXWnb149egCrN/kyqg1wSSOWQu4pwig/B416shgpdTA5DhjRlUaFQQgb1yrqJt51IuwXkTOIwOSRl6mySWLWpNFLku9ihZ41HWi2LSyC5trOMNNlEJAQXqydgmokwFLDdBJwJsUtnxbZxWr11GUfDH27ydAkENbhwIErl9BXRwzCYBoZ16ZwPwOgXa7JqxEhXm9n8T4xK6nLJBpmXgWEDPAI/KG9UjmqGpsPh4CPr7wGMeP38Nnn09jYpzsjj7EBHvJeERB7rMAFVKIqjmMmeE0x7IFHrVosrFaz98WQJYDKcDiaBq53CT6BsrYsasTv/+Xjdi5i4AYlwTjkxZ2BJgZM1mcU1u2TlMoybssozW7p+x++6kYx/oRNUfS/1QwXjUvdVGpWzq/J6ZFbFKK6QBjmI/qrC9SLB+8O4z3/nwX9++STUa2YzfqQQ4Bm2ecGGAjRIrQrDlQa+DRNcB98t4Slqldy2Q90gBuUtzD84URbNxcwGvHVolu7eLlHPvjDbXjZcZ9fc794is8KQbNAzza2JrEv+Y4qMBDM/DIAlomSgzweObUTZw5/Y0AjxwdpI6cAI9vbseOXQvMqDUxBTNqLQWjHbs2xbt0HbThlN5Ls3SfIF6fHFtyvpn3aRiP0jQTTT/e3wzweGYax/9yTbTnoqgPrtuOKGRDNi8NNgYjAqOuG8KNCFCNoVCYxOIVEQ4dXY5XDjKuuOijDlyeTKKamP8pu1cbf81u3crYbpYYs2vVglA2oda8jallkitSLofxNOZZ6wrz/NSHD3DyxC18d3UW01NtCCkfFHXAdTlLqyAH45tOAnHCmC7Gs4gxDcefRbEtQldXHm3tJZFNGR+vYHqCr9MGX2I4ZTQIurB5kxctSGYK0nyUc2QCMYZR6hjHphdLePOtTdjzCpt+LvIlgnmUaVD9O8HtYjZHODJq8x9jsJRkH3M12NLx+ey1MVmSSB6I7R6iOIda1cXUOHD7Zl30t0+8d1NcrRFTq9IwHo0DOGM92do6bUUZjgnReFyzNoc3316pwKO4WlPrT4FyAR4FxFGGuq7TnxZ4VFBfjcXIfKfurACPV2o48+EQPr4whkdDPup1xn0C5iU9D7PAI9csZgF3CvniGHoHpvGvfyDwOIiVa1TjkfuQwCOZ1Nw34kpMkkBIwJJj9NosFvasyd0SAy2j0ypx1bDKlaBgDTFNU9eAqBxv58j1zBRJDhWceO8eTn94Ew/uEljtR0xmLdoBh1ItHqKk+a01niv3iKSTMlxvFt09OfT3dwkjeHyUki/jqNdYx1OLl6gqm0XacNBTjgQC1cmNOPUgIPMo+gar2Ll3AV7/zRps39mJ7n41ZuR+FktuM6KdGp81whcqScRR9FRPuWGPtwIeeWbIqDWBR/oRKOPxAVnj5x/j5IkhAR7HxkoIAzKZSfZJa3atw4RmAsetwPcmG4DHl/eXsGiJNn7kzDDO5WyKSK2avEGr7ZwFHpXBaq+Zfu4nA4+Cu8jEgBKXODGoztacDAPu341w/vyUjFp/+zXBVAKP9FcoIaTMidTthilLAx/urYBNzhn09wei8fjyvgV4cXtnAjxq06qenofS3DS5i0kc56sxmrEirS/SOKS1mI01T1GzmAMoy66cj0XZCqRrxpta/f5830sanw31XfreG6+HsjXt+21+P8l5mvlc9hq1+ln2rBZw2+AZ9rGtrkt6zRsxO/vYrdu3Nb/U3/Xv58CjuXytwE+baD0tC9JukPme65cEPFLH0DIe+wbr2L2f4urLsWGTYTwWmKSSFanj1ulms2WGjoHqiLJ20oXZImL9RUT1EqKagyHpHpZx/twjfHp5CA8f1hCHJcRxO2qVAnI56mYV5DBwKJbH1En0XQwYlHQYDGDdwCppsT+SYJhhORgmqqRxCUOUZiShFHD8jHFMDZIZGQcodcxi29YB7Ht1ObbtUNCxpwfI5/hYHiiBCCaTbs7nSEeXLCCshZ8Cj3zfqoszB3g8r8BjpcwENh21tvT+XwfwKDYlcE3B1Qw8ahLHQ1E7u0zIPLckSe3wUIwvPp3Ayffv4vL5cTx8yOSwHzm/T8A3MkQpX0SgULpv9uA2wKPCMMpy0REN7RRLGmtBeDPabCycpbsnHT7XlSRFnVB5z6vCfGTyoWxJC5LYE0PF2zU5VKBfxu0TYFhZsnZMJBn31O+apoQpjBKNSgVp9LuafLOo4/5iMwIxkwoCj1oQNAKP9n20OkOyCVHKDtHGhSZ3SQPDFKa6rQg81hVcdEdRbBvDuk0e3pDCYQEGFlOHTsFaKRwSQNx27VUIXYtMAwI1vD2bdNmf/cqBR14vAR7V/Fk+vSyFEEFURaGg+ljUwiMQduVLCodTvuIxbl4vo1zuQBR2wXc5E1MSljDjjMZPjW2WJa9MRxV+1/iSjsJqfNfCRxm6JhEU7JirQf9HJg1B0jCYBjw2rTg+NSWaTRu3dOHwkeXYu68fC5Zw9IiO3dS04jmjlrGiDSZgBV/GMsosM80w5jPstL8r+0l+OVu88LOnTGVtUGjyrom8Ao9cumyafXp5DMePU3twAqPD1HTrQxR2IgpZSdLgh0CDjqGbtLMBeFT2imHTyD7OAquMB6Zzbi63OMrHVWGcuO4kOjunsOmFPN7+3Ua8eqCI3l4HHuUMWBxS5oENM8PKExCScUu+svsoexUt2Gm/ZxP+H3+ltWYwa0odsgzwaEYEBVzmC8Q1pwAAIABJREFUWalMTEpIRFFOgKfylIdvv6rhnf+6hY9OjGD4Ea9xjzBo6BzOuEb2l8qu8POyuE2/ZG3Lz3Q8kQUjgUep4S0omgCPeq11PVN7dRKeP4q29jFs2dqGo8dWiYbvoiVkIVtGLllKvxLgURjnP1fgkWcCWU3zA4+W8UigQsYapYGlzTx7hqYruxXwKFl/sl4znfwUOBcCkmlaU++RuWyYl2mVq1cCfHj8Ns6evoMH3zuStwU1jqD2wPfbUJ6poFBoE3BAgGOP762KMOIUzQxipwLPY9PSRS5XQFhnTNXJJ57p0pgJFehwfQ/VMBSNOwGswkk4zhiKbRNYujzGgaPL8Obba2TSoLOH16EsI8yy9gk8Bsw/c6JXKXHByhM0MMp/LPDoC4OqAXg8M4IT79/EvRvcqmbUWkApldgRGYiENUUZjufAYyPwqFM2CjxajVyNe6I1awBljbVsmCnBxMZGbRDybGXDWvW+61XVR7/yt1m8/5drOHfmASYnyaqlZAjNYEo6MWQmtJRUovWMxFG5X8x5a9IUVXNGnebR95GTaTXGc04O6PvSZoZDKSOyQOMywugxunrL2PxiJ46+sQr7Dy3E4KIYbi5CW4eDWoXAo2Ws2YmA5oaMZbcbYocdtc42F+YFHjk8nZOcno0aAR7PPcbJk0P4+ksDPIatgEfjeP8LBR6pB05JnsAAj8IA5XXKAI921JrAI0etX9jRiRUrlPE4F3hkrZwSXbTWaQSITTKpuWQTSc0+PssaTDGV+WqWxhzlOfBotKyfA4+mK9Y0Wv2c8fg/x3hMx0gVCElcrQUoVOAR7gT6B2p42YhfE3jsHSDjkQcAu3HUgjQAgHHLFXc1asFJ1y9NaKU8Na5rTtSOnJdHtaJB/qsvKzh75i4+//QuRofrCOodYpJQKCyEgw6UCTxKkqKjsyqXaJkwWrzI0nrimGYamJS1ZxkONijarjgfF8LL0dGNYw7q2srxNtefQkfnLNasL+Ho0Q3YuoOUcw+d3QoOSJJLPUe6CwrbRRMCrdmtZlh6vy3w6NPhLSbF3zAeOWqdMB5rIlgeR6mr9a8HeNRrwo6qAo9qvmApVsqiU1YoiwiPFzlSEKAy4+DWjQAfnR7CqQ9u4/q3MWamOuB75P93IDQGDwbOUyadJE12DRKkVJfxBHi0rC/5ni3ClbWhC45rRMd7NIM3LB45Z8lsov4atV7Y4TaFjV12MjKhbAP5nInsAv+lr2XVHBMA0miWyUo13VztaBsQ0fxcMU4FBQWQZ/JAXVVq83AsPSJY3wQ8mvelHdLGcn3uvLvRhbOvYbQuzUVIWDHCfpZNyOtAxttjdPdNYvf+Prz1u03Y8EJOWClW/9SO7GeNNbSQt47Z2fdlQFfZTHotE3ZDS1zkF8x4PLIQ6zc7WEjg0cQWy1HjUiEAFcUVtLXnTZfaRWXGxYP7wNWvZ3H54kNcvvg9Hj6MUS23Iwy7EAXtYMx1CEoLeEwHZMve5YpTXSjVtrVJvcbuJL4ngHNm3MsAOMLoiyhRESOoE3Qsw/OqCOIpMeEaWBBh565BHDi4Epu2FkW/spPNmqKaIgRBiDDgPVU9OGVacSxJmds6BaCQUWpE9OMBsdZrxzIerdOvau+yQGeBTOMTVwIJhGX61ZfTOP7eHVw8P4JHQ3mEYS+ieieCsATPLcIVwxQVPVEOqdCdzHlgzGw44iSsGtM3MIxWKd3MY2WLmlFpAWRjjltTGmMCq9e4eP3YKhw71qci9pzs9BSkoZi9Mt/VNC4UdraJD3IvzR7JGNCkbJIn7Z9nu+Y2v1O2o4lBEqfYbjLMUsMEI2NR3K3Jdgt9TI05+Ph8Bf/1f7/B5x/PYHqqS1x9HbcDoRS1xjBMYgaZX7xPjbFMV7IWo5KXiAmHDJOZdWbui4m/eo/qQDQF13uM7u5JbHupA4ePrcLOlweEhVwombE54wStMhHNDFVbfLe6XnZ/ZWJack4kCyGzD5vA8Vaj1kab9YcYj8fe3IaXdi1sYDzK+8+wbBsYjv/DjEcdc+W2aQ08Hj66Aq8cojuwi14xdCNIWYPns7GnchapHniG0dGS8Sgns/mv6f4JqykFMPkvGn35bg5hXYEVTqtcvDCJD967gS8+n5AR3GqlAx564bltqNVCtJU6EQQ8j7VJTXYyzVQ4pshmAZnJNGoM6ty3lCoi81Mb07pfZUZbR1Yl9nJfzyAMR0V+YelyB7v2DuLoGyuwc3cexXbA8ysIw1nNUWRU3zLLVQpJ8yK5yiloYP49JxeYx1xGTZ4YpanDSuDRUcbjjUAZj+/fwP2bTuJqTbYo46qy1NTVWsasBUh9DjwmwKORM5E71AA8WmaZNgxMAmhARysnZAOLqZFk7ega4tg+deWHH4a4cHYUf/nTN7hxjXIWZG/2IkY7IuaPidZ4qlUsTu3UKeQ4Lt2MuTIdT6baKMEj49SOAy9XEL1+rglpDMU0l6nBc6sIokl4JHN4w1ixCqJFeuTYUqzdWJC8IHaqKBQ9zExRn5JTBCq/orHKEjps/qqGdCJfYmot+5OEzPBE4JEz2iQScNTaU+DxPnBBRq1TxmMQ8vzJMB7ltbTk/CUyHicM4zEBHiX8sS7KAI/hNIr51NWa5jJkPC6fF3hUhm1ypM0BHtPzT93Bs+ebkn+yjMK5DMQfbog+Bx6fA48NI9XNDMLnwOPPAXjkImWBqeMLBGLEuZnaGzSXGaxhNzUeX1uBDRy1psYjgUearIgJjQI6KmxsEnwCjy4fo6MT2q4j64AFLjVrCsizSooczEwDd+8Cn386hgvnmLTdxeMhgnh98Fyl/tOllWOkHCdKel1G10mTOC0kfjgkWZaUNc1IgS4CHsJclfdNcflpuJ5S6KN4FO1ts1i/qUvGq/e/uhRLV7gi6E8NFQVPzBikHfFJWF1PBzyS8TjKUesEeOTYJIHHbsRR+69u1FoBVHZUWWQrqNA4AmVp6FoEUNA9pEB76Ein9otPZ3Dqw3u4fPExhofaUK0wMaBmCRPaAhwW/hbIlM6aWafGaECKcJG+NKLURuNRR0wNGGgMWeQQlbpZ14aM/AtjUdc0n8sTVq8W+IHce6mwGypPK3qt/dnMWsz8PU0i05FIebRFJ5ICXt0GCYaoeUWMWGQDRIDSuGA7CCMDkBotsIbS/CmBR/n4kh9YGCUz8pGMeseIw0jGQWkykstNwc8PYeW6GL/9ly04cLgfCxbr2IlrGKUyaE85A7I/hAWqIInV4ErfayvgUYullFGc/WS/TOBx285eHDiyEOsIPC5JgUf76bWZLKqhaGvPoVKjOQ3HU3OozroYIYP8yxkxOvjssyE8ehijPEOWTRcQdYt+GkXe6SzJ/5FZqluPRYGVgbBMCtX8TYFHO/pjtIcsc87sBWJyvk+HTEpS0EzJMHrCCeTzk1iyxMX2lwbxysGV2LrDl1GqXCGCEDcd6ruZsX3j8NwAPBpJEm0aWefnZwPBmkGpxnVjCnt5bW0YCbMkAR5V34vsdDYs6GxN987j797FmdMP8f09jrlytL0LQdAG1yuZsWGjtqxvXIp/aWCIRqa6v9rOv13LdrzdyhiLTJhpejD+0JCIhXk+N47FiwLsfWUR3n5rOVavddEh4EskbCoxnbLxKqrLqDXvNz+DntdNwFcCnmVHuv6ea2x/N22WJHFEgEcd/Y5EE46O4aqnyTFrsnhHHkY48d40/vzHr3HjWox6rQ9xyDFAo/sseslGEkCCU3bU2sYGAzyauNUaeNTCXfFdFl0c1Z0GnAfo65/Gzj29OPz6SuzY2YeBwVjGeYWt9rMCHpUJNR/wuHp1L15/cxt2vbwQAwsNk1pGkm3M1TPvOfBoz+ymM0RyCAUzFXh0kfNyMlbqOe0oVxzcvUWzr2Gc/PAWvv5yArNTHYiDXtTrBXGjZvNCzTo031FVOgVRVJdV81E76SHZScjYqLmGatnRzIJ73EVNNJM5jTOGju4pbNvRi9/8dgN27W1D3yCNORgvpmQckiGIjGJpgxjwWgt0+3n/scDjyeO3cO9WDNBcBp0iucRxem3LcNSajf66gFnPgUc7ak0CCJslCs7oWC/PJQYrA74lcTsbb5NWZcJwV3kGbaR7ngKQYc0TB/U7NwIc/8ttHH/vGzx66EmspdFM7LDuYIGjdZeOGXtwaNBIvC7kiH+oILxIZRgAW2o+goE6Hs4GghiMmqYpZbxijCGMhtE7UMXho6vwm9+tEtYjm61CbKHOLvn7VZ673DNZLd1GcCsheIhckmHWm8vxVMCj6CL64MB1jRqPAjyOJBqPY2NtouPJsXEhz8jH/GUCj59eHMZVM2pdCzKMx6cAHvfsW4Ct2zux1Gg8tmY8PgcetYnT1DA07M/no9bPNR4VT2ihM2m//+sdtU4hEesaTF3H1sBjPdF4JPBIxmMhr8Aju1KqDZQFHnVkUuj04rTHjjU70ewqcWwkD4d/99gFIzPQxdSkgwcPY3zx+SOc/PBrfPHZA9TKvXDiflRm2+H7vYiiourVJeOAerjqPdLOif79SWBEBsZIOjKa6FkGpPzpEDiaAVBGLsfR2UlxW1u9uoSDh9Zi3yvLROjaGiXoAasmC7wM7CCLs1fEQs8GH9uxbmY8UqicjD7VeEyBx0lcOk/gsa6Mx5gJgDoA/loYjxZ4TEEtfsck4cJM1GvFEWhqYNLNkcV/vQxcvwqcPTGEs6du47trFczO9CIIOuE6JSn6HeqeMrEikMViMplTVRBTxu7MtWRiYmFP231X8J1MTI5em0FJAQxU20tHV7j2cnCMWQ0NQ6hFI517l38quKBf+qdddlLAJF1qvkL2kNK/y+dPdEEFo9d8x+w1YfDIZ7FalWb9k8mWdHf5XDpCnu6VdB88HeNRH58CjymYqlikrn/5ogFGwI423RRnEOEBevomRTCcBdHGza5oxObzhvEh458EwNTwREbqJK9rHqP+JwIeDy/Cus3AwqXKCuT4XTLObIBHxw2Qz7M7PytxlIyCMHBRpfHJgxCffzKBsyev42+fP8bYCG2kB5SRJw2MgsAsxM05Dqwjv3nDCjPx02icKkvXrpcM6CzJtx2htaOQ1B5jocxiRB06WSxEHCOMxlEqTmP5ihz27F+Gg0cXY/lKF6XOCKU2oFikdAYfS4a5FuGW4SDFscR5+z5ajACmS/op/9Z8RswFHrOj1jyzQlVYEJYQDWbu3QFOfnAfH75/Fzeu11Gv9iAKexBEHXCcNtOIM8PpcllVlqEV8Kjazsp6VuxBY4/sBKmjzNi0XCO60k7C9ybQ0zWLzVs68NZv1uGlXUX0G9aj6yvTkSOnXCviWswzSlhJfCt2P9nzUvexZV/be9vcOHnKi5t5mAExrf6YjSMZ4NEVjWoXjqdsdsb42Wng5rUa3vnjEN7763cYHS4hjvpllD2Oi2o4J2ZfXCvaRLSMx0TOIomBqcQJgUf95MZIRGQxzJkj64xuvwEKuTIi5wEWLCxj9yv9OPTaUry4vRu9vdw0P0/gkTmEBR7Pnp6r8WiBx50vL8SgBR5lJFkZj6lWsDl/fgYaj/MxHpesiHDw6ArsN4zHHgO6c+rEz1HflGc/x0HtontWxqNdxubsFrkWNhxVC5yXJ+fymsfI+e1ihjg96eDWzRgnPryDkx/cwO0bNQTVXnhOHzyvG+XZEH6uXUCOVNaHzDHeh0AaljoxwzFoZijK9FZTOQ2Aot0Vq45lJMZkkyi1T2L5KhevHFiCY2+sxpoNKmfhelVEZDuaUVsF+VSfhWzsIKQeuYKRfz/jkZ/JajzOZTwSeLx/mylS3z8p8Mg6ghqPM8+g8dgKeMxGYbOm57jPNzeWrN6qnqMKnBMMpMs1makxPrtcxf/3fy7hq8/HMT3diVqtG/WwQwgPMUelpcGu8iA61WYnTxQYZ41HxqPve7L/CI4HAc1jFAwUJ3VEyBfJiHyMYnEaYfwQL+9bit//703Y+XI3evoc5AoktgQoV6flvPXdPGpVlQlpqO+seVjms9v5gmyuLfmLbfbZ6tBoAosuMM9C4pzCeKRppQEezxF4fISvvypjbLzUCDwa0FH3YyvGY4g//MdL+FlpPNLV+vwULl96SuCReUOgjMf+/jo2bW4HgccXd3RiacJ4ZByhZI6ay6gxlAUezXRHprHR2OzVabbnjMfnGo/PnldmfuO5uUxrsxwbMH9eGo+2pFDWl7JIUuDRlVFr6neMo3egjj37F+Hg0eVqLiOMRyZeFUSi82hGNeyotRheGOYgx5bFFY16NQ48t6AucYxNJrF1WXC4PmZnHdy7UxODhDMnr+GrL0ZRr/bCCQcwOcUErFNGVjg+qkCjjkwpg8MCjwrNPPlLC04lj9nHWeDR0rxr8HLsuo4jjEZQapvGmrXtOHhwJV49sAyr1+TAJDcnuud1AbeEAcdnzggxU7fGYwEtF9gAjknBLvCXFE0ctRbGUsXBiDAeI3xyicDj4wzwSIHmXznwKBqI6u4mYBqvFUcsXVP0e0UEVWB8BPjk4oQYynz68QgeD/kIWZSiE75XSESxRd/RgtFkAiZj+FpISFIvLFzZoVZJ0TBXU+DRMsFELUqKVBbxaoaQsHgFIbCjXRSNbx4FMW6lZmGKV43UEekabOBXyGIywI4kTabjLTiBGbmS967Pq+CpMqlopiNgoJYSIvau4zVzmywWeEy1Vp4M6igQbL/MsxstSxvbfI/JLNd7DWGdRkxDKLWPYc2GPA69vhKHjyzE8lW+uBVSg45jOTKqI+CBGbP2LDs1u4+bgEf5MPONW/9yGY+vHlqE9VuABUuAzl66PxpxecYJCbWxONLyKwyqyOcLspaDGtkBkPGp+/fquHR+GB8cv4Jr39J0icB8H8KoW0AxGcG3ybNl3gmQzetsdQ5Nst80kquNn3TcWnVqteGimmqafKqxAwvNqhiiuM6kxNJlq1zsP7gC/Jyr1vqi+5krcEw7VBF5kbdQEN3q7srW/cmARz5ZZjRNPothAYo0iDYWlMGvxRnPLY6C86hhgUKi6fAj4PzZUbz3lzv46otJlGep79iHMOyE41BfVdkeMoY+L/CowCLXvwKPCjq6NIwzHzpyqdzIBJ/vixpoM3AxgRLHK5cCr7+2Bkdf78eSVR7au6m0oKOLlH4Q4FF0H9U9PGKRaGJew35uYM40sSF/dGbYGnhUzWeuL7K2qZNnjHbYLKqrc+ynl2bwp/97HRfPPUK9ynU7oAYOTknWr5z/VqtUjD+U8WjjVDpim455mw1kYiKDsLJ6dcSasS+EE9VRLFQA7wGWr4yw/+AC7D+4EOs3ldDVwxdiI4vXUJ2gfx6j1tq8nB947MHrb24HgUeOjKuzciBjzML4zDDXk7PiZzxqnQUeaS7DnIzGIwQef5pRa7vorVCCgTVooCngfSjtvDCKRJORAE0UeBgfd/Dl32bx3l+u49SH1zE85KO9uBL1KpnQdIBi4qg5sS26xbTGhFXGPUpP2ByFI6wS9QVwVJDY9Xlu0txjCiEeYoEwn5fgtTdWYeuODvQPxCoVRLmKuC4gJvMGvlcGIzYgyHgnOKvP/98DPN67aTQe0fFPyHj8e4FHjdtz57rSRnDr2kcbhvZMFUKgNOR5pOr0WVDzMDYS4+zpEfz1z1fwzZVJTE1SsqgPUUx2qoKPfLzqROp6EQxbiOdGMZ2mS8zpLMOW65o6ouqqhBwbYt4UHHcY8B5i5eo8fv+vO7H/QD8WL3VR4DQMdfWdGqq1Gfg5F1GgLuxs+KXGaDb/bKz31Liz0TQqafZn8+IEeDQyBiFHxZ8EPFYM8NgNoGiIBtYc89cJPKqDeB1R/WmBRzVHSoFHm19ZM0p7nxpz+ufA43NzmR+dWtpffA48/vKAx6zZhcPCJjtqzVFqdwJ9gzXDeFRzmd5BMpaYwNCRzOgYGuDNFnQKPKpVPQ8lIXvEvgJDFNdmQSaYCfUUTUcsdDE76+LB3TounHuM99/9FrevVxFW+zA5yRFtOqd1GF0YFoU88XwRyJaRFNOFbiKwZtZ1hkVlABNLibYgEJ8jiirwcxUEwWP4uTEsX+lj796lOHR4BTZtKaK7C2grsfhXPSGCWyk/J0Ny8/ihCeBq8aUjElrkytCDAZ98cSOj3qWL0WE61Eb45OKUAAfXr9VQKXfKeNmvGng0o8fWUEEBQQKP7LIWRBeJjBY6WdOJ7+yJ+7hwZhg3r4eYniaK1YfY6ZCxY2E6hhBjGRHUJstHkhHDchK5Rq5K4xBqAT6j4aQJGot21phcd0zSDSeRa5rgnnGe1vepAKE8QpIbHZ9SMM7SFA0713RfdVy2MWmyY9iJzlQCJprRTAMjkumjkgVcN8qkUlMEvu9YnNQVtCFw0YjDz9FLMTTKhE3RMAKexRkVCE7gWQFoUvdtO96iL2idYWcQxWMotU2if2EZW3f24O3fbcKmLXn0SfNCmXJMUjXZVOCW4I6OxTc3ECwD1DA/DDv25zJqrVqAhskq16ZRRkNiTaT6r09ytZZRawKPm4HBZRy1Znwka1zvKYtV3nefhSRZ5DQY8Fk8UFsxEBkCRDmRr7h+tYqTH97DhfP3cedmTTXyMADHYzwh8KjAvuo7qsajXlkFHoV9LA0ANfVSMN26L2pZrAWNFs1ivBRRr0zHVpVGLDblcOmCyfGqeBh+cUS650ffXIM9+waxZHkObZ0xcnmCUdT4IlPesHelKaZXNQvSz9UhfZb0ZR7gUfYwX1/ZypT34F7zvIIAdlybbJwFdXVs/fxyBX/9811cOv8QkxNtAjwKK48jagLk2mLJXFejB9g4as2XYrwh24772JW4w/9S4DFGQJYTzxTucbqdRhPI++Po7prF7pcH8MZbq7FpWwF9ixTIFYkTlyOWoZjSENxwxfBGjQosCzuZEGgAHu1ee5br2vTYxLiFt86CGya6UYpF1hfzgLw03rgeORVRmQVuXS/j5PsP8f5f7uHWdbLA+uCAruHtAF2CHcoFqN6nSydv6sIa84LE/Cgxl0mBRxq/6cihjqw2Ao9GPyysoVSqwssNYeOWIg4dXYJde7qFUdbZTcajkeYwI8q/FOBx1SoCj9uwa/eiBuBRGY/ce7+cUeticQqLl5PxuExcrdesd0FzGQLujEF0zf1xGo+ZMzsjk8LVqs1lxl41oYhopGbkQag/zfXrOCUEoYehBxHOn32Ev7xzDV9+Nop6pR+1cifaSosQGs1GOZ+leW5CmwRN1Umm1qmdImI8kJ8Im4hnQR1eroYwmkK+MIVSxxg20Zjj2Crs2z+IhYtdFAsRarVpY35HMEefT1xOJQ7YRpFq1ppg/XdqPFrGI0dqycbPajyO4cRx1XhUcxm6dNNE0pAIftWj1mz8sJZqAh6PDWLl6h9ytc4yHpUgYZvQ2vxTULHxK3tW2p8YQyM5V9mk0Ya1Np7ziAMaegG3boR4579u4P33r+P+XQf1er/oPTrUmI9JGjHAo7AmI9QC1j+R1GBkzgo7V4gYqqXL84aPpOaj54ai+1wPHqLUPopixygOvbYOb761ERs3l6RxQKkW5kgEzdkwo1xIpTKDHOm7Vus04+ycTNqYj2kb4LauVRDSNu3tn0ZSy6PGqWU8Ui6BwKMydR/eAy6cGzWMRws8mlFrjpknxj2/XuCRU0sRXa1zT8N4nA94tGuwOZ//Icajld6xwLplfGeB9tb5yXONx+caj79SjUfLmjNOXoZNJMlsSm1MxiMECDD7JdXMUrgiWwBYJhUDPLsrPkc4gjxuXK3j3OlHuHxxFPfuupiZbEOtUoSLdtGzEwFqYdzx/9XFMaWIsJhKdRZ11NRyvHTjSsGf0XgU9qNhPPYtqGP3vkU4/LoCj93UjiHwCAKPVstOizkr/qvJk0lopPhkgepLkUHNGkn9yWxiZ0zwOBZ1/FlehPvv3q7jk0vDOPX+DXz37TSqlU4EtQ4tPMjY4agVi+U5wGNadswdE2sFPKrroYBNpqMchdNwnHHkC5NYtsLHrpcHsWffImze0i4Je0k06jhCwK6zMuOIogrcxERUCm5HRP51dJivq+xMyxQyaityjdRcJodq2RO31JvCeJzCRcN4JPAY/iTAo8llOeYbciyC0BuDO5OicbS1TWDF2hhH3liOQ0cXioZlqUPSBgGHVNtI10ojW2/uKFPjcdA8Nmt/mjWpsLptejgp45HXSxlHYUj9GA/DD4GPzw/jw+M3ceVvZYwOt6PKEUeHxX5RDId4jUPiBpL4MBmmFo0mQma1S382BR5NImGMKzjmKcZI8j5UjF2cIKW9axI/YXMZtjCBdMOibXTRtAl9enBqQmQ6xU+q6WVcyX6ZYtBoiMoa4ueI7AiWVi1Z4FF1z5Rtpfqn+vOGUWsTjKy+U7JXrYC+1SdJ2sUWYOXrWdOoFHjkKLf6G/Nac3yLW4IjNaPw/DEZBeN4xrG3N+CV/QMC5lvWo7KxlC3H352r75i9UDaIZvWomhMaPv5ZGI9koBQxO+Xi6pUKTp94hLOnH+LWjRhBbUC0jqLQGK8kGlnq0JjEDnGdVrdJTYYtrJyJwwQjQwUeY4KEEhsozj4Nz5/G4EIX217qw6uHya5yMMhR6+4IXo6sNY0zatKh+DbZpQI8c+sYLUZqpXL0v173MTEW49srZZw+cR/nzt7BvbtkSA4Abi9CylaQwUDQxwKPZj0rI1zjuhpyKPAYUS9QAHVrRmCLHjUHUIajlSEgaGcKG2HwBXBjla2A9xgdXRPYuqMHBw6vxI5d/Vi+Mo/2TtUFjuOq0fk069j4JqkkhqnSk8ZRq01kgbWmnyW/k94fPSMyjEcLPMo1oIusaueR8cjX5pklTa6AAJmDb76M8Nf/uovTJ+9gZLiAKCDwSEdQjl4y/ui100aD1XjUM0fPafNzAxDqNXeE7SiAr7D62KvjuqLesIJtUVhBHE4h500g541h3doCXntjLfYe6sHyNT7aiM/5ZGjqqHVAoDLgW5ojAAAgAElEQVRBg5vZjJblnClYTTNlnhBlsN8GKuqcAtjGwxR45FpgCFNTL4lJ4hpeQBh5qNWAyTHgy7+N4Z3//A4Xz4xhcoIMUgUr4qgIxyNj10fAUVqH+4M6tiF87k0Be5sLHduo0KI2BR758sZYxZzTHLOOwxqKpTIKpWHs2NmDo28sxtYd7WL21N6lerQBz0M5O42UxzOZy5g1rCdM4zWzupuZxmhjY8U0ywQ8VUd0ZRu1YDye+hZ3b0+hXqPWH7B6dbcAjzst8ChYFM92I3dhgOKfVuNRAV6JDcZ4hGc6ZSGmp4Cb1yOcOzON43+5hts3+V764LrtkgcSjKaUiWwbxg+6Wov5yAQKxSksoXvzkSViLrN2vY8eAR7ZjKnA8w1IYxpYKftVL3fiIN/q6EjuSHqGiBkRczwaaMGX3CEimCLxgsALmY98q3Szz2N6ysP172o4d/YBPnzvGr77toywMgjX5XlSNPuejQUyrjL5gQBDamIloCRNZQQkN2uVRjRxBXCnEMcj6OyaxbotJbx6aCn2vroAq9bkUGrj+1FJBubaPCM8CpGLvAYJAeosTDAol8shElMvXZPJ+Lf597OZy8wFHiepH3g9xPmzCjzeu8Vg1icGgDTqEIkPo/EYS9OJjSur8TiONWvzePPtlThwuA8rV7lo71RWq6xZNnjFkMbk13I4zKf/2wqQszfb3OumuKeSDPxc1PbNy14iG/ubKzWc+XAIH18Yw6MhD/U6NeipWVk0988Ye8n5TBMh6uVPmVHraR21/lHAo238mRieGA5lw4htrDXmTdJnMbIUaR+PsYNmXjnJscszwOefzYi8xflzD/HoQQ5xNADQbCZuh0PwUUyP9LlDY95EIFNBR73GNtdOASDmLzRFG4fjPUZX3zi2bOvC737/Ira91I3BBS4KpUDOSbm1bEx5auRIWQFdmwQJU4kXzbVsLmJWcJoeJmC6gfbT2SIjrUWNVEcQeAdOSCJIDr5oPLoGeBxLR63HSmLSF1PjkZMIiaSX8TOlRIe40k+iVBzDqlXPMGotAcmaYLWaxFCCjiWwpHc1M/EjMi0aM3SWjveNDFUCtr7c1/sNo9ZljI8XUcu6Wsv7UHMZ1sK+GyAMplHIT6O/z45aD+LFHV1PMWqdZTw+KcjOBzzq76fyaWlOn2rSPik7UXZ41qBGolsLd+3s9+zvzCFnWOA68/vNz934/LoHnms8tr4/zvhPrPH48cVLeqiriESSL2nioRGhWTPxSd/PPrZ5IdifZX83+xrNH7f5ca3eR0OIzrzXxversUzKa0kQ0qTbbhB9fJqwaCluPr8p4hOxW0laLPCoFywZ4TTAo2jHhAZ4PPUIly+N4v5dCgIXUa/w4G6DQw0OqxkjxZ8Z0ZTdwOfV8VX9SgEEQimqaahmGspwMYYCMqLFYoWj1lUZtT56bAXWEXjsBwoFNQ5QpzwrSG6BR9W/Sa6FsPxUzFiDowGX+DbZZmMl4pJByCSThzsPQAdD34f46NRDnDj+LR7cjzAxnkdQp44fO09tCMQR1IPnU5+MiaAMXptUnkV6c15vFyULXL0u1GFkMe1zDI3pQXkavk/B7odYtsLDrpeXyAjL5hc6xOyhrV3duimqLIekJHL6WVPWowGfKRYuII0JvHbc2rxDfacM8OwQc3zPxdiwgxvf0dXaAI9Xa6hU6GjdgcgIcacgpnUmJTBmgzvXED+3ESo3ToV2zEJ+V1idETwZP1atTsedQInA4xrg8LElOPLaYiwh8EicV0ZgtduerJk5bDTz+rLNmw+aVgePMSESNmE6qil8Hwqoy0Gh69VlwoGciEx/902ID9+9hbOn7uH+XRb/fajVOxG5bVSPMXvT7EGJOwTf9LmyJanuyiyDzuwTI/KeaAwmI/JWJ8x8OlsrJB/NIkD2G9niPltcWj1GEyPnXKvGMZH0QmjCqXvbjhNm4qoFGOVljdu7lVCwBiHSFLHGEoaB2RAsNa7JVzPwKN+yn4PxJMtI5Pet4LkyKajZyI5pGE0CzhjgjKK7NxDm9GtvLMOLW9vRP+AK65F6dGSZEbSiLEOtRpaW0aS0B4kZk0kPFXNTk+vXVMAnTFO5Wk1HQuP98Blr4wKmJ118901NgMczpx7g5o0IcbAAIY1ZpLGjDEFhCZqYpmZUFiw3L2OBx+QsUIBSmaCaVBOVUzd1GldNwcvNYmABsPWlPhw4vAgbNrtYQKCjm0Wj0eqzCbNxHSSbgMAgmwjCyZU4zsJOpRsoHC/uy3+j+/I1XLo4hEePCgjDAcRxL4KwCDilxClVofRUAkBAcgHedc0poGoLHy2QJZ4IsZ1GJsqCUGRUi5DEzZifNyJ4UEYuP4VaeA99g1Xs3LMYr+xfhu0vdWHJUh+FfAzP5xlUVQasSxdMyx7VPSOruxmYSeIf44qC7va+67JVJrICp9Zd3u5RG0fN+WA1/0RblteSjE4m8RqbFEikML+D69eA9/9yHyffvy1FdaXcA89ZiCgsICKA4HLdZNnNZvzc7CcpDORDESA0McRMCehe1fWrq8eC8go8OphF3i8jikbQ2xtiz95FOPLmYmzZVkTvgIN8gSAZR9tYuFFz1UO1VtPRSlmz9mxK7rwU2TL+RNQ4ed9m1zWdMbqLtOiXHEe2gd1b+icLR/1txnRT5HGMS8znTJoY+8j5RZTLLmZFO7OOM6fv4/hfruPOdQezM93wcwsRiRmFglFiSsZ1IQUqAZXIjIzq/dcQ1nTuNPyTRact0E0jhecbz7moIsBWT98U9h9cjCOvL8CGLUVhaZfaeL6qvIqOWVuX9SyYba5DpgHdFIDMZWpxLv5o4FFBco5aP3gInD1FjcdruHN7UsASaqiuXtONY7/Zhh27FmDBQjaPdU2xqSj5QnI/M+92jnacPR6aC6vM75hxUAVtDGhmGl80FvxB4NHpUOBR3HAJJmtjhWvYpZmhM41cfgJLVkCAR2o8rlnvo6tbXa05ucO9lI4mZ+5NQ34yL+rYdG4wBujkjjDDJf7reLrKBkQirUA3Z98vIgh8jI4CV7+ZwgfvXsOJ49cxO7EAVep1O51wXLL9FNAStrkwr/QaanND2T5iqsG0nECAT7miKsrVURSKM3Cc+1ix2sOhY2tw4MhSrFlfkEYVmeMxmecEhRIgyIxrG7VgxmuCRhzBto+xdzDZN62aO82GVGbvawwzkkeS4/uo15QVfovA4xlK49zAXZrLxAQeFaRTbWHmd9q0IvBIY8sgGIefnxBG4Ftvr8LBw/1YsdqVZmUCPPIaUSpAbord79kGdvO5/2OBR2VlMlZTspAGble+quHUhw9x+cIoHg3lUK+rfjLZg5JZmrNSLyFjIMHiSbi5EfQNzuDf/rAVR94cwMo1npjtydnk1HhXkhFoPVv5u8y7DZiRIIZZDcf5GY/NNSzzD2UDMwYro5/vm80AnvWUEPn0kzG8+85VfHLpMaYnOuE5i1Gv8fOpfro6QurZJvWjrFmdYOH9EHmRBiCbZxA1G9mEHseqdcCbb2/EwcOLsXAprwHPKcZeToXoBAX3Faco5E95Xlsr27M9A7zZc9Lccj2LbMPdxCwT4fSYUgNGKVT5VxIbyHikG3vFU3OZc6M4dWIIV76qgOYyYdgta1byQHOqJeFEmMg0VZxGsTiKlasi/Pt/7BCNx8VLHOSZarGpSvMk1lNSg2XWY6KT3gQ8So1igUc+3tQs8sImX0jWhJVkUKMcnpWumAb6cq7ev2s0Hmkuc6WM8bGCAI9B1KYsbMn9SPRQo0cfdZCEUxCNxxo2bm7DnldoLtMtwCP1xyXdFL1Zyo6YUesEJNWrlB7DzftR6+bGc9o2jJpMzuSKmzw0CdvNRVhjPLdAYiuQcE6sMyVPI9CZnnXN+UQW2Jz7XJYUkZ6JWbC08fM+H7Wekxs96zeywGN2QbUCHpsBx2ZAUmJDC7DSvqfm5/xvAR5tgWmiTXakNwUebVDUTaGMRsP+S4BH+ymYtJgRXFNgW+CRGkbU1cjlUsbjR6eG8OmlMQEep8YLohmjwCO7UDnhG+pBYF1sVc9eKwL+RTvjdgNTT6/BUY/dfmG18X2pm7MAj/0V7H11IY6+sVKAxy4Cj0xuOJoth6IpSDNJeHo/suMApkBJAFsNstqJ0+6udtPYfXNRmXFx/3aAU+/fxMVz93DrRg1TkxSZ74bjdiGICggiF36uiNjzEQXSlzaFhwEehRKfrBrzejrmrKOddWH0+WLgUMP4xGN0dpQxuHAKL+3qx779K7Blax8WLfFkzIraOjTPEK2dJAljAZSF2/jkPDlTd2RT0ptkVvVRFAjTMQWOWrPTNkrg0bpaC+OxhnKlE4g7EcWpxmPKarWsQZt4KfBoXbY18CtIJOMVLNhYnUhXkiuT7cUKXG8CxdI4Vqx1cOi1JcLyWLLMRbENqlMZ8zObsfqGw6Q5SjxZI7DxkXqfaDLEhN3zXQQEoR1PrwffIUc06SLL5Dz0MPIIuHRuHMffuYEvPhvH5Hi7aNAEYTsil06nykLTtacmCpoQG+26ZCEYRuGcwtAkUQ1j+PbA070jqUxDgW0/rwX35fjWInsO4NUKkG31vSzj0Rb9hs2c+Qw2Rqr4vF5dWeq28SOHKfeYgusWMMkyvBpfyT5BBkjLFB+SJ9mkzSQ7/LGOWZtxMMMeVoY1mWuz4hAbBGMoFutYu76I144txb79/aLv09EFeHkmZGpIUswTgKgqC8poW1nQSDXrTHXGP20vJSl+WpxYDbqUzT/XeMQuN2Po1LiL776t48zJxzh18j5uXedrLEQQkp2hZhZSICYMOdNEMddIw3umydPQVNJ7oTufzB0tWKN4VoHHfBn9BB530NV6MTZu8TBI4JEMD58FqNHMlUQ81IaBrEaNr8IiM8W9lSkQ06PIw8hj4Pz5R3j/OM1mJjA63IagPog47gFc7iEFB9RR1awiCWi8LnYf2ZtvGhvJ+ZwFedQgJQH87KIUyp5qoLKoLJTqmK3cg5cfw4rVBWzdNoC9+xbihRe6MDjgoLuHupZ1BAQfCTyq/3YydqzsH5OgG8qnNYjSNa4x0fKAJWkUxrAm/nLdGppA5oCQwJktTvXa6sdQxjV1pvTzkQnqyjja2ROP8cG7t4WBPT3Zjby3DGFQ0IaHsOFtMyjZoYn+owUetYmp7Cnd8RpH9Mt8dkU9VGM2qsJFBfl8HUEwAcedwfoN7Tj02kLs3teDFatysrf8QgTPV5M3xtV6ncCjMlR1pFwZI8I6EvOAgpgOiGB8MuCexiibNJOBaaUlUiwnPXvte+flkvFOMfPyQUaugJrcC6ZhR1Y53b0rFU+K3ssfjwjo+NnlYW0sVXvg+lyvtuhTfrdenvS9JfmiaE03xVWzP+xj5PSVdWRchYW5yCkGsnJnkc+PYumKUMZXDxzux6p1OXT3UB4iRF3Yo1pcSMZlgI850Wfe2GPzsub3qTFpDrCePHkrxiNZKpQXcQQYEeDx9C2cOXUNd+9MyuhgqQSsXtuNN97cge07+6XJwe8RdGRxr8BjCpEnL/djgUcZodd8Tr/MehaQ4wcYjw61UumkmxdQRAASiZU1uHEVvj8D1xvH0pWOxMpXDw9i9bocOjtVvoNMe2VeG6O/ZqOyednSLc4Qe+zJejPsaImNuhc1z+M6UhM8GUd1fQSBi0dDdXzy8SO8859f49qXwNhoCVGkbsGcVOK5QsNE/ilgQcR9aiUAGPV8K0uKnO8hCGdRqQ4jX2BePoaX9w7gjd+uAyU6uvoi+Dma10RGF882W7IATCqh0MwCtZ880xqZezHmAI82pqm0C2OkbG8QjNPG161rES6cGceJ4zdx7zZzbgKPBF6pi0mgjsArf5/1Rw2uQ/OsMeQKU1i+Enjrt2tw6MgAVqxyMsCjkf1IgMdUpz2NoU8zgmw/4nyMxwzwGACjQ8DXBB4/eGCAxzzqdcpAcCKLMZRZlaltpCunbDgI238Y/QvK+Lf/2IYjb/Zh1VoPBZHFIAGD2uEKPNopG43BPO8b80sNe/Z8aAWwprduTh0tsctM9Mia5XvWkWNmQzJq/H2E0yfuCBP52rcVRLVFCGrdiA3pg3kF7zdXvbTDZc3yb2pWxTWsDVYz2cGpKmcChcIkFi0N8erBxXjz7TVYvdZHWycd2i2jz34uIykiLvIpCKWfKgs4NYFNtu4SyZJsM8hOnBn+o8l1pN6WCQOCdXm4UQ61qgUeR3D6xBC++bKK8fE2BGEXIq5bMbxUwCypN+M6XJqR+tMolJjXhPj3PxjgcakjZoqUSWEOy2aPNEUirX3VX8GyN5uBR5tfWR+FVI9V13mWAGAYj0LyUTY8WbqMLTRrI/B44cI0Ll94jGsNwGNJTVvpdk6dZNbxlD+SPGNKgMe+vho2blHgcdv2ngzwaIyuyDwWtnKqe2yn4lLQzZxtmaiiTHhTb5hrqtcmSe4zZDULPJp7ns7Vp9cx89w/DnhsoYP/BMZjc46RApzNTciUtDEnL5F89bm5zJNP3af4yT8P8Gg3SmNCroCHTbQMMykDPFrKd3opfxh4pANeHORx/WodBB4/M4xHBR7b4UTUOypI0kJNO3WYtYyPbNffAo8pIJICj2SrkAVigUcdtXNdGseMoWeggn2vLsSRBuCRhwx/ngEeLYMy0akxIGxDsqKdMWXF2o4NAx7BRr2e1CyjUHq9SlaJi6tfl3HmxB1cvjSE2zdrmJkm01M1/ersVHlFOD6TWSZqqeZeUng2FSji5CpFMFlZfA8VYeLEmMb0zBCWLvWwc1cP9kp3pxeLluaF+ZcrMPmtoF5n8mv0eeQt26LRlkFpgLXFWSoIbTtWc4FHajwK4/FagE8uTeDSBQM8lsm4IvDIJE2B42SUPqOdpUFtfuCRibyMs9rxctFTU+CxUBrHyrUuDr++DIffWIilSy3wqEWZLUbt2FTrkGDBi2ZAbe6jHdEaMyAAtcekxe/L+IMwSZnCkwVL7c8p4Po3AU5+cBtnTz7A7RshqpVuwOmVJD40ZhkCwphx6xQgVE/gpBh+YkFoWczpZ9BrqkCmdqBN0Zs59PSum8PGss4apA7sZ08P0ycXdlnAwdZs5r1L59MONNtqKE38s1fYDH+bxMSO9aYM2RQ0tw2SLOho4lvyhPpvGTe3TRf9TsaYR6+PcNMEUAgRRmWE8Qx8jyZUs3CjMnr6y9i3fwBHXluGF7d3YnChI+AIXI4cV6S4oj6n6gqqWYRNvhU0sgk445UtLOYmNOlbby4+Gq8S95ICj/knAI+LBNieF3iUW2BZdJkCYQ7wqGCNAo9qpkODAAUeZzCwIMaLO3rxKoHHF3IYXGSAR4/gvzXrMsCjKayVecP010Q7w1J0WfhzRNjJoVoD7twOcPHCY5w+eRdf/G0KYyMcmxpE7HSLJhnjGfedjPGK+TILaEpjsJDMGiUxvmgM132RBR7Nmki+lzl/jHMk2Zu5Qh3l+iMxLiu1zWDRYhfbdyzE3j1L8MIL7Vi+3EGxFKMezsLNkcDJ5NYIlJg9YIEZGTEX1r4CJ9oBMvHR7tUEeNTEPwUeWzUHspmrrit5eiNsn7ghS4PLx/iII7H63T/dxsWzw5ia6IUXLYHrdqNKJ07GIiMlos+sWrGajFttTYM12Qah6INmQWDLTtb7LMl9VIFDECZH9v0UqtUJLFgY46WXu7D/wGK8sLUTC5Y4MhqcL9JddFabeiTsSoNQxxS5BmWHCSBIAIC5BO+9GWW0rEdb6EpxmWm22AaEPIuRx0jOewd+jueNNun0eekgmjKxpCkU51CueKiUHXzzdQXvv3sLH52+i4cPPMThIHx/AYKQDCl1Xm9xkuir20Z1A+PRSBMYgDJh/iulxkQs434cUTqGoNYMisURbNhcwGuiQ9qNpSs9MUHy/QD1kBMCXEXWjO4JZ90PAY/JdZy75p4FeCToyL0eEHhMGI+3cfb0Vdy5PSXj6wQZ1wjjcTt2vDSA/oX6PWqp6SSD3lPLzX3y+aQ/acX4yB4XYqrUADyan/7UwOPhRXj1CBmP+QR4pKGSGJZJHsy2hQXyM9f5CYBqi8Vl37gBg43mrXwO27g15z/NW0JlnnLdU+aFa/r+vRo+OnUf7/7xNm58V0c96EU9aIPrdogmJAG6MPBQyBURhNSn5BpnEc+xU54ZHnyy22UqgPt4AvAfYfuODjlH9746gKWr8sgVtYEnbvbU8BUjGdugssVwygS32WozdJMCjy2uRlPjUx9hzgA5Lzjyz9WUAo83v4tw8fQ4Trx/E/dvMdb0KvBIbUEBHi1TkvuQwCP11UeRK0wL8Pi2AR6XNwCPCrqkjMd/JPBoJQ3ysr9+CHiUKG+bkdKtzQKPIxhcWMH//sNWHH6jDzRFUuCRORCBR9Zg3GB2bFYbGzo5ZfLH+ZjUraLjHAKPZWnzwYyxOokmzD8x7vQEqPrum2m8/95NnPrgDh7eZxNgIWI2+oMifK8NIQ1DDfGSjHNtXOrZJcAj+ZtBWRrQnkcjpDF0dZexY+cA3v7derz0cptpPFcN27/pzRtQSoFHOaWaHjA37qoUEbeqEmjSxlRaMyUTEBnipORLbLpFPqoEHqnxeH4EZz58hCtfVjA+VkIQdcuotZyVktsZSXdprNbhkfHoTaNYGsPyNU8LPBojxacGHo32q605GiaPnhJ4vPgI174m41FHrYNIgUehSbHLzYtNCTTur2jCAI91bNxSwp5XFmLrjm4sW+4YxuN8wGNaN6RxovH8fjbg0eaaNiSb5zK6pc0NwOfAYyOA23xuZ0HQ5vPcEgf5/a3btz35WPwRP/mHjlo/K+OxIXF8wlh29jP+zzIe/zmAR8dlEjOGnv5nAR4ti9EWpVaXzAAcSeGQZZexKGGHWBP5XJ7i3TkENeof5jHBccHPZ/DRme/x6aUh0X8sl5m09UrQdFyZKUMYkuKv3X9lcCi/SBmA5pAi2CjgsHUtYIKnhb/rj8NxRrBn7wocObIK27Z3JOPGLNjolEitrFqtIto4aScnCzxa4MgeTKablWGv6Bt6NuAxjjhqPT/j0ZQE8zAeeW1YCJLZYXQtDfDIUWsemCvXeTh8bDmOHFuAJQZ4FL3DhPFoxvN+sKiyrKQnRyZlKTGp4uif0Qhk1190Apm8eMh7lBQAhh/EuHR+HB+8952shdGRNtTrTAQ6AbcEIhTKyFOzCynwpdus4IF2oe2B9WQwyqbQabfO3lvLsMmMHCdjca0SolYFcuPj7Gs0XCExtWgG0tJ/txoF0MS/8fXkcZKEWXBfX1vXrF6fZL3IYw1jLgPSG4K3PEwYZ8JKsEClXhfdVmlSR8DY9VzRQQvDCsKIwGMNrl9HHMzC9R5j/QYPB4+sxCsH6WqcF2MRP0eQppzIV6h5TsqWsUCJdoeNCY0ZeWn1+ZNr+oOMx58SeOQ1JbiVxkDbKNBxGeXtKfCo4KwFHn0BHiO8kAEeOQ7ZzHgUhjYLSwHQzMi93FNzD40bPK8fzUlEaiACylXq5sY499EQzpy8j2+vVDBN18qQ+pVF5PPUzaNWHsf0rOahsjc4kpfqC6WMxjSZVCAiO7WQjsWYuCvAluo2uV4F9WhCDLw4Jux5E1i+vIh9e1fg1QPLsXFzQVxZHa+CXJHlJUdbCbyqUYsmmHZfpo2v7D7SEe90+kCLjQwo3CR70TJKZQA0BR5TZq/osMEXXdBvr1Tx3jv3RAJi+GE74toS5HKDqFZDOLQOFo1GdZOVPWgaGAaRTF86YTvq59P33DQxIMUhf16HE9dkDD+OZ1GpUCpjVgr13XsW4+W9g1i3qYD+BQ4KbbzuNdVUlgJR30WWnStgsxS7yu6RmN9Q1NgVlmXeZBmagu42yVfomLp8ClfdveXeySge2VFkVlIfzUW1DNy+UcfJD2/j9Kn/n733YI7jytIFv8zKMvAeoCdBK0qiKDrRSKKV7Z6ennkz8yI2YjdebGzERuxfe7Gx772Z7pYXKZISjSipZeit6A0ID5RLs/Gdc29mVqEAkBJlh1AoKAEgUJV5895zvvOZm7h+NUSl1A2/2gWXHqtkHJs9qPZeJZ7aMfBod7aUDEFfhe6FyjIxoUiCS/J841CDDO0JuN4YmltGhU22//VBvPBis9geUGbtZnwE9NiLm+K5JMdzDT3MPbB1SXw2mf253kogftMzGY+PAzweeHMjNm3uRe8A5dcKPCqlzq65umb+iTEe7U15sozHl3cPCPC4el0e7QSGc3z9qs7gmlNWqvVUTa2cxwYeU6FaZLWJ/yof7bSVDgFEPVsZNsP9isqdYtHBjSs+/vo/r+HQR1cwNtKMYpHhU23IuOpbGgaktTuoVEvI5blXaggS9xgysqgGCEPaAE0hWxjHoqUO9uxbhpdf7cfg6hxaO1U5wMDHgKxJ6CCfAYiWkZmwqGtrBfWBThi4M1k5DXbHGWQCPv8e6JvHZ94Cj6zdY8ZjCnjUYBkyHs2AUayKeK4rk9sCj8tSjMffEvAo/YYM1bnf8V4SXBuHkxlG70AZ//Svz2P3a11YsUqBR7HZIOgowCP/rgUelRH3ZIFHq4QxtZsMhdS3VHsmqqIcTI4DX5x8iHf+4zL+fmoEU5MdqJa6EPgtyOVp/0Svw4wolXzx5maPpCGfus+S/UjgcRJedgKtbUWsWl3A3v2DeGXvABYuAgp0emFIqfhHz/xQQEQtLZKPWQY9hrn/g4BHYTwa4LEyO/AoIZ/zAo/DWDoY4p//dSO27WrGwjkZjz8T8DgB3LppGI+/WeBRV0Dcdz9lPNY8MGnw0OJvaeaoXruZ3pf1n5ejIMU+/V0Bj/bNPcqf9urWy7HTFPKfV2r9nwd4pD9bY6l1I8ajMVo3Czdhw5hi2mwUCdvRNgNsTMzUU3xHXHiZHCIa+9P02IeErpz7roTjn97Bqc/v4Pr3VZSKlKt0IuOK8YsBm2RFSREUe3FYP06h1ev0jKmwEgzrT6MaDCGTG0ZndwRzflgAACAASURBVEWkf2+88Tw2bWnDwkXWU4a4mDbN9HasVmnKnTMboG2CJeEhLfwyu6QBfH5VwCNNnHVCSWaLY9LLCTwuW50RL8+9r/fJ+6fU+qcBHhU4UK8vFqvqnceGniADZQiem0U2U0BxHLh83se7f7mMo4dv4O6tLMqlbkSgZKkVkZOTpl5SJ43UWoFHO/B8ROAxxhhTXodxg56WxqWBvlRzGYNcCi6lV0Nt0WRYi+n636To2jTdhlVYw8rMNqpq56AHS/KD9Rk0IINhqaVruFhyI2uh9oOySAtoKvCY5GalcHwtBoSdSOCKzQ6BR03hZOHpOmRx0D+NrMb76Owcw6atfXh13wps2NQpzL5CC2VibBj5PT4ylNlJ6qf+dG0eTXNsPGQ0zCXtPdmocv05GY/1wKO1tdCNYX7gMRLgUTwen89iwDAeeS2t1NpaQ2j4iwUelQmn0JCmjzPZ2oaT+EZlXy5B/GOPf/YQnx25hQtnp1CcZOPbgXyhA9UA8Ktkv3MvzRnmihrSN17LqVWd3tvl01YWY75H2IfajEROEUE4jXxTJB6glfIDNDeVsXZtO3buWIodu+ip66Kji9t6hEo4paw5GSARTNeBkrX4UIAsYTfokrHNiZFdz5gDzATrZ6yeWYBHkViJ7FqN6G9ei3D00D2899cLuHQuRLW4CK7TjyDKSdAEQUc1wTdsUfm5SWNZuzek3kf8ms17MLJvnlsCPhJcEbk0PdGY/DmNXGEMy1fksGnbAmx+qQ+r1ubQ2aMSxaZmoFRkurW5N+K/qKFF6utIWJznmg1+0VSfNAvO+nzWSsJNPaQr0vg5W5YmPer02VU5v571ZNZIrnUVGB0FRodDAcQPfnQVly4UUZzqQuT3IQo7UfWzJhyjJrfPXLbHBx6VqSj8DnnfyoLktaQP2xiczH109Raxe/8g9uxdiDXr8ujqUeYorQLEi25e4DG1Wc66mTewJYmHWfaZq3/25gAew1qp9aeHyXicRKWqgXhkPDJcZtOWPgEe87Rqk+AGI1uVi/J4wGPDQZhgLj8P43HX7n68srcPa9YV0E5rgRxrB54jBNp1wCxeoDPk1g3UB3MeuvMAj3LfyHYkoK42O6xHmNIeBTnxWDvzDfA//vsX+PbrUYwOFxD4HUDUAddleBL91jhgKSMjjEdlujXlWxAFAUqlYbjuOPJNk2hun8C+/c9gz/7FWLs+i/ZOIFsIRTlAHzlf0ra5fxvrC2GD2wGkeUZT7/WJAY8ysOAwga9fGY8CPF4KcfzoKD758CpuXWedRsZjQYFH1m7inUzLHQ0Woyw5qCrjkfLqt96m1JoBZA6aW3mP1aP818x4bCy15lCjDnhc6SJfmA94NOy9H8l4TPfa9vYLuY0DQTeDnJeXe0fAmvV4FDi4c5M++w9x8MNrIs8laE61Wcal+XtOFEp+EKLK8EYOl0SxogopWh44mIIfDiGbH8OKlXns3juIA6+twPJVyrhuboKA7Wr9MfMB/KmBR1EQyfyMZ1JOGI+Vsicej8ePDeHoofsqtRbGY1pqrWeo2GUJU0Kl1l5mAoXmESyl1PpfX/z1AI9pqfXvCXg0Q9Q0czJZ29YvUs+0RgOVWtaflo21A/Tk7zViCKbPv6dS6zkP0PiLvyjjsX4TTN9sWxg32ijrwUb7Pb8X4FF3QU6S1OPRSq0l1frwPXz5M0qtyXj84cCjaRJrgAHDiJCbZgs/bUgEaPKUoUPmI0EHHoQMnCGQUpxU8PHMd9M49imvw10xoQ8qXfAyXdLkiVl3LDM3YRC65cTG/QS6WLTwz6xHqTXloPfhFe7juY1d2HtgLTZu7sDiRa4kg2azmpRIOVIQVCRNj4c0i1q+Zt1sEkPrpGw3p6g1vk4Bj8pE+2UYj8IkpRGUAR6FOUXg0VHG4xMFHu1W05BdoNeNBZrIOTnxlzAGBQxZVxJ8gp/D0N0QX5ycwv/471/h7Okp8f1i+iWcDoROQbwdRSYq90KZLDJ1TyFs0mDOJ1ERVpYePMl+ZO+thijVgssWYEmnc/O+65R7TrDGhlSlrxGBS8t4TDEP9Zc2qMpSz5Z9zQ0p8zV+aNrI2mtjBKwJg8yCB2zLJVFTCyyV1CSJzTHwKI8XAQsjAanxl6QDUEUARzbrNKuOMIJM9j4GV+bw8p5V2Ll7AQbXULYRIdfEAnsavl8SrxkBmWLWmpECElg16ynpkRMQaUZx8TMyHuW1xgxTG75i7SYeAXjsA57bROBxoAZ4ZP8swKMwj9WvTz00ZwKPKncl8EhvsCyyWX2e+NI4wGHK6MWzZRw9dBfHjtzAzeshStPtyOf7EAZN4kvmcOjD8JSAUio2s5bZNkthIUCDgmkiLY7ZhLXFnjA33MAwxylXpZSH1hXjcJ0ptLeXsXp1Afv2r8Cruwck6MrNUk5HhnkSemOBdQbq0GtQfdbseaJy0RrJKNltdZ6Os/mb6XFRD1arhUot41FTMDkcG34AfHVqDH/790s4cfQBSlOL4Vd6kM1xj8oJk4eG8sl+YO6RPL+WQW4BAQ2Yk5ch78k8gwLkqL2HXGnD1OP1gwAtZNQUgWhUglGWDuaw5aVFeGnnQqxal1NPvxagWvGFlSLrR1h+bBi5vjx9P1w3MmFQVrE5PWPwX1cAry6Zt7WgmBpaWJapXkPxi5S4X0oJDVxMX9+QzHtXPAnv3QE++/QuDn10EZcuTGFirBV+tRtO1A0v0y3hKArGqJeyuTgzWN7W5qYeO9Pv1/NGMFcCwQKO8NXyvvLZokH+FJB5CCdzW5j/r731DHbu6saSZV4ss6a9jIDnhlE/p+T4sVl1ctON7v5xgEdylSi11utpPR4/PXLeSK0dAR4HBztx4I0N2LK1X6TWOdp/0afbMMgTNmzqOZ+H8fifE3hkuIyRWluw1gCP9HeUupBBOKKSYR2fk1TZyVHgk4PD+Mv//A4Xzk6jWu5GFHbBr1C10yT1T0QfOAFtMvD9QKxmGBQTBCMS/tfWOYXVa5vw1h9fxJZtzcJozongg3sgB32sUyMBHunpKjYZ9AQWcDltmZEeKtYlA9uatuF2nyYR1ExOZY+ltyXBK3rOVyo/BfAYGXD5PwvwaIY26Xs3Xx3b4L7NRtrht3Kd8TnOZyn/t4xF9bIuTwNXL1XxycdDOPLxNVw6S//tfg1PC2l9wfPNyHRZuxumFMNGHBRRDVnvDWNgUYDN2waw78AKbN7SKkNF6a1odFWe0qGiWCTVnil2f32SjEdeURnSW09rqgjSjEcDPJ4g8DiH1FoZyQnwmEith7HkFwIeZaBpshJoleOwhwq9Wo/HXxXwaPs04gCJ12Fjj0dz9DdY/z8n8JgAjI3VDokiJ/0gJr7TtWv5qcfjLF3Fo3/6cTwepcxO+fXMBjzO9n2/V6m1yiI4ASQjoIDaVOtfBnikxyPDZejxuHadDZdJMx7Vf0S9ONJS63oPNgOgSBKgAWgMR5DTTmlc4vAGNnYusl4eTG+l/6FIbu9HOP3NlDAf//7FfQzdY6hMJ6pVmvlTcq1m1SoD0N+nWIg20OIJJtNfyvyYXj2B9q4Slq/KYPe+Qex4tQ89/S7aWlmYa5IgCzffL8OvVoXNxYJOGDimCUvCe9KMll8v8DhTap0CHldlsPf1JyS1tlvHrA2YGm/LlFy8Otn82saVgTIqZbx+uYpDH97BO3+9gHt3acDeh0D8VloQ0JydDFZPTehjqbVhB8UA2yMBj0njl7B1VVqozamR+aY7WwEpKAu23p0p4DGWTTfeQ+snazO/y0rEUoD9jG9qzNyqmcTFUuw6aaS0uFaCbSFzC3ImoKNLLx8JyNBEYIEPlDKUJMiaa0CZtQyACTaI1w9b9Cr8oIyMeMiOAc4Qevp8bNq6AK/sW4QNm5slSEVYj56y4dSvT2U/CtQnb1xeKV9HknaT+EzVSHIagUjpC6hg2ZPyeKwFHu3gxTZqjwY8qsfj7MAjPbAEgJwDeNQkaj4nGtQkyasEHiV8wsHoUISz307h6Cd38PnxO7j5PQHAXrjoAtACxy0IUyeURpKcaALGGhBSC4zb58UCjPx6rcexxXykMBT/yKrm89D/if8tyauUe05J4mV7+xSefb4Nr+5ZhJ0vL8ICJkI2VQUk4VpKklptGI4F9fS+6u9RllMN/1yAAq5tw5K1suZGKFUN8KgLT5lxSZCX1h+UQbqYmnBw8ew0PnjnBj549wpGHvShWupDPj8An8wjSV9ON/0EQvk61FdZPUyT8BwLiib1tf5eHXYZDI9NjxyvVfXfZRozvQcxLWdaU+uU2IRs3NKHbTsXYf2zzejuUWEAgWzdywgekvGmrHMCdxwACUZoj68E6dPzXbY3tRMgE57/H3tXi3w5BZTy1fk+shkbOkHJqIZ9BZEjbKgH94HvvhvHB+99h0vnJzEx1oxKmUwwHShWK1nxf9Z01x8OPFpGsJWX25A98YSWFVNE5DCk5x6yTXewaVsP3vjDemzc1Ib+Ba6wc1yX15oAr249jZvi+UG7OSvqHwA88r1ouMxswCPZRQ4GV9QCj2z8KUtmXUSWuQQL1nto/ial1nweKj+h1JrAo+4jydpXxiPBe02rpXUIQzYyyGWbUJwGKtMurl8L8eF71/Dhu5dw56YDv0JgvVX8HrO5ZvhRRZUF4lWt06IonATcYeSbHmLZcgd//PMG7Hh5IRYtdZFripAr8CyuoOqzpg1FLSSDJ0nF1vpVPFsFvNJXrR9mqBh/3lS0PwJ4ZA1nGY8+GY8jBK4YLjOGgx9ewc3v1eORUusQebV2EHsdZcQjom98EaGEyyjjUT0ee7CEjMeW3wbwSGKD1GA/WmqdBh6Nzcmj2BzVbTKNak0BzgRojKSfISmB60XDYTwlfYQZjD6McPrrIj589wY++eAqJsZaZEgJtCGKuDE2wZVhZQRfLALUOieIxlCu3kFHTxFbdywW0HHDxnb09jloaRO+O6rVIvK0rWpwZmvtUMtaMyt01i30UTweLfCog7CZjMdy2cM9y3g8eB/nTtPjsXlexuMv7fHI81tk4A2ARxJ3btpwmafAY7x+fizjsX4h6s+bqRCyw/I0aBnvxU/DZeYsieb94lPgce5wmRkyFmF8aXOtxYD1Y6kFHhkuQ8bjZ0d+WuCRU1onZJGi4TKW8fjDgUdb4CSFTu0BmPKbEuCSDZGHDMHDyEXIsBjS9yUxjR4kGRSnHNy+EeKbr8Zw4tNbOPfdOIaHaOLN5Nk2BCADTmVcli2lflyaIuu42myF0TgiDKO9s4I1z7Rh23amgfZj8QoPLa0R8nn+bguoalIbuw2V7+iUUNkTcjzGTa4FO+Pi7lfIeGS4TCK1JuulKBIzYTwyXIYej3OFy5AB9VjFT518K7WTKEDGTi4jDSaLFrnnkSdg84O7wNmvS/jrf5zD5yeHMDXJhO8uhE4bIqfZeATpjbCm3No7mUmaMISMP+OsL8NIzERWKJyxGg9EfS5NeIUBH5O3oLL+JOmYf9cCQ/V+eI220MbAoXxnDXiiAHpyYs4mIdafF08PLYCQ/EX1fJJnTd+tFnj2G+3rSV4XmaLCdpT3Zc3qdd1r42U9HhV0IFjFBkibIA4QIoQBvZvINJoU1mNTyzRWrCpg264FeOmVHqxe56K9i/6uk3AyZQl/kldnwlMSQFlltuqxlm6kkotTM1H8uRmPsvTqPB7NtZVUa2kqaf5vPJAkXIYeSEm4zK49/XjmuVycau0JGVhtEchSk73ZhILoulMGtepitQFWERCBJE3FZNgBjHcjA7vIIv7m7xM48vENfPn5PTy8z7AyAo+dcDOtwkiTqC42kta3kn9fzOMtM8GuEd4Ls8AsM7Am/V0ZBhZslFtqGgoZNAj4WEQUDiOTeYju7iKef6EVr72xDpu3dqB3wBE/Ovu+axKgCZqY4ZWAYHZqXmd1oOvIAAbiuWgYQHMAj3pW6T5i5cgKrNmSUVJjUC27uH0jwGdHHuCdv1zCpTMZVEoL4Dp9oCeUpltbRqbuLQwD4RPl0ldQAD3eM34uWT/294iRvRSniX2ENI0mOZTrQtJEgzIiv4KMOw0nM4JCywQWLfWwccsANm1ZiFVrmtHXr95+HgHILNn7ZLxxXZm9QFKEFcoykKvuD4Ylzfch4TQ2BdmEaen3ppil5rljiBL3c4JilPyKh5jjYHIKuHAhwDdf38WXX9zGxfNjKE61olppR6XM5N8WOA7T1yM0NbUgqCqD3LrR6r6V3hDT4TIz91n9Tu5JrGtMGqm8Xl53MhinpB5wcnfQ3T+KPa8NYt+BVVi1pqAya84zJfBDvTJFjtiwKU797p+J8fhowCMZjx3Y//oGbN22QKTW3Ff4fmgjw+vCGkeD2R7tPcxgl5u/JliLAc6SsEX7xSfr8UhbinS4TDbH9fZThMtYqxVbG6TsHuQ40j2X4I0c2w6BF9qGBMjn8yK39it5jA4ztKOMd/9yDqdOPMCDe/x8JxynA67XjHK1DCdD8JL3h89gGYjGkM09RN+Cotgn/OkfN2Dts1kUWmgBFML1fGE8c6Bsh/WBz2fOMnztuW2CuFIsavNUxGeWqiH0ia9ZBjNCnczzl7ajEFa2J6EjlFr7VVeGCwnweFVsKWy4TCjBMiq15h4Xcs8OOVgritQ6V5jC8hWuSbWm1Jqs7UcFHhPFVfI+5pLXm309VlgkuzyZYzoA/QHhMiI3qA2X6e1Xj8c9r3dhcLVNtU6Hy6Q9Hn8a4FH2LnoystaWoaTxWic1o1oVn27aSVF+XCm6uHcrxOcnJvH+X87h7OkRTI7yrOoCQpqLEjjPIwwCAc7VTmUSyIwgWxjB8lVZ7D2wBq/uW4alyyktp81DgMCfljqvKV8Qb+kkxC65Y+k9dv5BvYzQTF1q7QXsOk6Fy8gZS1S+DniEkVrT4/EWcOLYcJJqTak1U63p8Si2Q8pgixmPDJcxqdYSLjMYitR6y87CE/F4jIN17AD1scJlEsbj8eOT+OJXCTyqokXvt7VSMHVW3d6TtpKKn9JUOnZcN9Wdz43Oqx8KPMoOWU9yiIHy2qG3vh5dL0+BR+A3IbVOFpYpg1PBM/Wy69k2ptnk2fU/u9HvqmFlmrQFG1QSB5aYBafNyeyp1g2BR2kqGgOPQAGep6nWPxfwyCbQAo+uo1LrJwE82ibOAqw1wRoGRNAJLRNms2JuTDN6mchFVUldZRMc+B6KUxncu+Xj6y/GcPzIbZz5dgTDQ/SC7EAAhrDwcFA2iqZmchLNH052XREhJuCHD9DWXsS6Zzvx0s7F2Li5G4NrcmIgz+JGmSCUIKgMwZDqZTJIQCWbY4OWMDxl7djwjZTUUCaeAtqkwNdfUGrtuSyeEqm1I+m4dcDjgSXY+/oCLF5iU63ZSahhu4Jqjws8zmwEk8PBFIgCPJKdFcEjeBF5Ym7NhO+jhx7ir//rW9y+RQSmF0HYCifTCj/MIQhVZs2CWzZ1ExpgDwaVVydA3MxXYn2tkkmV2iIaMFPumzXLrv9euekJ6Gif4xjUSAGPs8pjZgMe+V5qC+Wa/a0BoJYAJHYPUi5VWnpqn7uYi2wYSrZZNEd9XVOfkn5a4NE0Jwo82tAZB36glgn80DRbm+TsIyvXtSS+P252HJ29ZTz3Ygde3b8Im7e1oKs/QjY/hXyeay2VPizX1TAf9UGLgzGSw//XADya0CoLPMrrtPdCgzWUCZEGHpV5bcNlyHisBx4ZNMi/R+DNMh7Fd9UUNDXAo/HY415EuZ74LYUBCoWCyEuDqvo3VYosrgN8++UYPnr/Es6fnsbIUAHVaic8r0fY42wgXYY28dmK/UFt6EnSmNlmVUC/OOna+AjGxZlKXSnzFa58hRJ8R1gVXCMMIorCcWRchs4Moat7SgCS/a+txHMvtKGvL4Nsjo20GQgJGBoAZEHGox9jsyDNs2UYmmFeGnjkehUj/1RSaHpjMM+WBRntGqtP6ZXkeEEVPYyNePj7qXG885fL+OzwMCrFhahWuuA47YbRozC9HVAQ2NMBQMkAj9rcyr5l063Na9JmimC+ZV4mkiSVx4bqVxxWwYwC0NDfGYObG0NTy5SATGvWdWHT5iV45tkOYfAxtKhQINAfgLI43dcFOhHQUfX5tQ4PVr6u2fWCLpnjXD0ia4JwCPKysZVtjN6vHNZBgjaGh0NcvjKNL7+8j2++viOpv5MTTSiVmuCgA47D0KMswoDrQ5mqNsH+xwKPMeNRXrr5h3uNM4nIHUK26R5WrPHx1j+sx45XFmBgoYeWFg2WEz/EiP7OGmT3awIedcjQmPFIqTql1itWtuPA6y9giwEeNXiEKg6GzBB4JBA9N/CYKAFmHyaK1Fj2DmXR1nw86VTrvQvx8p5erGTAShuQyxN4JBCv5wfBDFm3j+hdOXulovVdAnjr8CXx8uMQQpPuZU8gy9CkFPNnel4zMmjBOP1Mh4AvTz7Eh+9exrffjGNqohVh0CF+1VXJlmP9w2ec3shlSQPu6J7E5m0dePOttVi3vh0Di2gBFMKhNFsk1kwn5/liB07WZ5MvOQEe5fS09alhbQrgFwdbNZYPzuytUtfC1lgGeGTqL6J64HEcH394BTeu8rnhgMswHpEFgT0BHrlnpzwenzzwOJOJlNzv2YBHvZ6PAzxKH2g8h0UZYsJl4IwD7hB6+0v4p3/bgL2vd2FFDfBI71gTpBKHy9QDj0ltOudarfviTCYzeRR8bWQ3qt+w9bzlkIfntMPnl/cmzKE06Ygy4tNDD/DRe2dx5cIYisU2uM4AXLdTAWT+vAxBxxLK1XsotE5gYHGEXbtX4OU9S7FmXTM66EeaC5FxVAVTyOVRrXLtxtlrtdtFCjx6ZOBxnlRrlcCZs4u3nV6o7D+cnATyVcpuDDzS4/FsjccjyQ6aai2WXUZq7fDsdUrI1qVa/5zAY2PGY1bYz5bx+OsGHrVG/jUDj3OdfwmoqO+h9ntrpdY1fctTxuPjbGUzv/fzEycN/mLCHGaRUqeBwLh9afC9jb5P8Z3an1////Wv7LcGPKoEghKjZvF+IfB49aKfMB6vZzAxVoBfbgFCesPkRa4ayBRLd3BNJ0uj8uoXpYeoKS4F2DDG/HFxopMilSQX4WRG0dVbxtYdvdj/5iBWrwW6ellIUZZj/MaMf4wCHwYsMUwIJZvNLNj0Ppo7Jc24/j2ZLkaUa9DjjxItmlFTNkMVH49GHnA5lKZc3Ljm4+tTYzjxGZmPwxgdyaMSdCAIGDpTEABTaOcgqMXieloa/CB6gFzTGAZXNWH7rqXYun2RJAN2dqsMLZdn2iyZKFoEaH+lXh7CDIhUgq0BImlwiFR3c31jKY4CdY2AR8s60+Y7i1IxIz6WVy8F+PLzcXx+4j4uX6hgeposv/lTrZXto3I0puTpBMmaihsmoXgQUb6j8mFK9YBpSdxrah7FkkFg7+vLsOe1ASxe7IqZt2VasYDVBFDrPfbj9gsL2kmwEI3xfR85L4usm4VfdnH/Lr3TJvHeX67ixLHbmJ5qh5sl8NgEJ9Mkvp4hkxSFDWu7dMvUqXFUq30W0kEqcZ+lzYIGD/C+s3EiCG4PDHM95evpiZZpuo0sWF9Fcs2TK5RiXsqDqdNWlX/WNXv2sZBP2+a+HgtMbARqmT8mwSF1a8S0XYlGUmTx9WckIVgT5zXExQagqPCQzZMGQSjTko1p/FqkedEi3r5ybUM1XIbWCPzZ4tPCnyMPkDoBEcBmwiOBkVwT15uLHbsXYM+BhVi+ioCIj0x2WiVX4oOqxa/IWuV1Mi1bA2z0+eO90t9du98l62H2VapAkCfPah5T4y4unqvgyKH7OHr4Lq5dCRFW+xFGlBRpc6Q6YTssSooJlSDXA4+JXF2Zc2ZvFeCeydS6z4TRBLzsJHr7I1jg8dkNOXT3Aa0dBD0M8EhmG6+fa6VzfGdW4m/WigW3xG7RQEWBA48UNxY4chvVA3KahuPfB/j8+AOc/Owuzp2ewMhwAYh64Tht4uHEuxY5HnwW2RIAph/qx8R7rLLmRA6vu70wv+MPu7+HcZPjB2Tf2EEdv07/XErsJyTlmszH3t4ytu9cjD37VuK551vR1e0gm48kyVmbejY5Kg/luiNQKp5q8v8qzdUGkOvEsHFDBbIUdOTPSAEo8XMYH0w1S0fl1sn7kv+WZj+L0nQel6lKOPwAf/1fF3H9GtGcAThOF8jssWmhwrqkf7P4oHEd+6j6ZfF0FssG9S8w8uv0FdQ1rgCfgh7JBJ0hXcqQlp0wqCCIJoTF7mYnRbLY2l7B6jU9eGHjIqxd34VFi3Po7lHpIllinmfYUXzKBLywdUH6ElhhqbKflUmeWDMkDFHdV/gjiG3xVpTKDJGJcPNWCRfOj+D06SGcOz+MO7eqqFbbEQbtqPoFOE4LXJeMR2WwWykgDRGSAYd93mvvU1znpcFuvVR2d4An9YSvJsLk9HKPc9jwjyHK3Edz+0Ns3tGOf/2vG7HmmWa0dTjI5VXmT3CHPs+sRWYyFxrsMj8j45HPHxPC/Yp6PB779Hsc/uQsblwbR6XiiFR85cpO7DvwHLZtX4TufmU8UqJrzyu5pzp1Sx1bM1liem7MpWKwMzMb3pMeCnGARFDZFb/Zq5cZPDKBD967iOtXOdRl8EirBI+QYSb1qjyXXI8VYQhnMlPIeKNYtMzBq3sXYteePgyuzkq4DNcy61Lukcq6V0D9xwCP8bqOB2x2PaVYVcLy0yG3lrKBhBFKsi8tR9w8Mk4TquUsqiUHN6/5OHzwNo4cvoHLF4qYnGCt3y2yVV8MlXl9y8gXSmjrmMbgGg979y+W99vfB2SoyMmo768mIeuQT8oJ+f225rb2Kvo8653gNVU7DtlHxDPY1jSz39faFT4TeJShhTAe+Z0GeByx4TLzA49pqXUUjMLLTWD5oIu33h6Mw2UKzWQ86muVOo3vXWoA87qNLY6u4XpVyA8FHu2Zz/fkYPg+cPZ0BZ98h7aHdwAAIABJREFUfEdSnx/cy8P3e4SlzfetVz9lSSOHbkmHQdkRkPH4p39+Fgfe6haLJ1o6KTisqdZykou/ttYMqrZJ9xr22s9e2cz7FdMr6JrQn2eBxyigJ76po9mDOQz6zGBqPMKl8z4+eucyPn7/LO7fYx0xAKAbDvJqbeBWJDCuHNxBz8IKNm0bwOtvr8WGF7vQ1eNogjcVGwRjXYgNR6nE5GutKWR9popK23/Zofp87+tRpNaxjwjtg6Sp4zml79MJMqiUM7h7Gzh5fKTW49EwHiVo0eoBzJIi8JhxSvAM8LhsZYB/+bdN2Lw9jwWLHWF5yp5k1iv3JR0kPlqq9aMyHhV85L3jIcW6WYFHqfVuhDh+fAJfnHyAi2dKGBnOoeK3Sj/FPkq2D5fKGPYHrFGrCP0xNBWK6O6pSIDXtp392Li5C4uXAG3EmyVEizU9n0MqAuzzyL3PEBZq6qrGvU5yX5OB3uz3un79z3yu0+dzo/+u/9n6PcnPrWVCNt4TG9UA+jn9N/m6Dowbf78UyzVfm622mKvmSLMp0+/tP0WqNYFHu0GIXNKmJ5pDoR5InFHEp67YfGCiTlN1Ec/3vb854FHCGrLIepyuFIAgL8yvY1Zqfd3FxFgT/EoLQK+NHwg86qHGBlD/tOmgyltRc2AnM4au3hK2bO/BgbdWYtUaoKef15yTciMpFcaAbhgKPPLgStWuseF8+lRJwgKSg4b30xRFMceQN1h/PkFBZcVlEVazmBxzces6ZdejOHH0Ks6dGcXwKFk7bGSaZVLHA5GeN3w/QcSJ40N4TcNYPpjFth2Lhe249plWdNL/SvpqLVolNVYAUSNDlb1EG0It0tLFmnlfkqRd6yUmBUMsT+T3mQY4JXe1wGOZwOPDBHg8edwCjyojFw/LlHm/MmFqfccS4JH3wm6A1qPQTORF2miAR3oKoYiMxzS2USxeEWH/68ux+0C/pFq3krBDHzGRqCnwqADKbFLf+UqD9Nf1fme9LKqVioBdhVwB8LOYnuB1qODgh/fFN+2aaUpcT4OECDwyCZIHpqRhWyBsDmmtbNyyZSTTKN0/9HMiV4xZrmxIk9AaXq+kIbNFroHbjBQyDQokMun0QZuE1tiDQsGLetBMpeHms/E6nFH4y4whDYbUH+raRAowJL5urCkIBvJZMo28ACBsBg34aK6EBaxlC5cCjX9Pmytt5NPAYxLlQcCpZjItPkd6fTMCUlHWyWZ3Em52GJ19JTy/qR373liOFza3YWAhjfKn4aJkADYj3yS4LEWVyoIod6wHHhs2w48kteaek8f0uIvzZys4fOieDHm+vxrBL/cicto1dGNe4NE8EzWMRwsUJcCjABdkF0lYjAKPrjeJ3oEEeHzuhRw6eiCJpR7DZWRKQY85Ao+aaKwfdVJrYdJpUm8kBu+O2BbI80oDdRM+wwaZcryJMeDalUCAxxOf3cTlS2VMjrdKsAc9nOjDFToeqj4HF9x7FWzUs11XgTIn9NXEU15ZirZgk03UABy6hqTMk3WfNMb0eqTkOpOh7PohwuguVq0uYPfuldi+cwFWrW2S5oUJrm5G2dfyHinlDUMwvdt1cwas0rMp8TazwIA2kZQKq3VAGnis39Nqn6eZ9YteAQKPlUoeD+46OPtdEf/+/17AiWP3EFQIWnchMgmuHC7xX23kVHJPCa/P0DLjS6xTI1Owx2CAudUx6Gh3Alss22fRQYYsQb6zcBoBxuFmpuF6U6gGD9HaFmJwZReWLG3DqtXtWLW6E4uWFNDZ6UjwjIQYOQRvzJ2Vhtf+bjN8M7W5pFSngEcy3KzlKm818R6/DPglYHI8xL17U7h6bRIXL4zg4sWHuHljGqNjHqoVgvod4i1KFpRNuZ0x0jASs+RupZuPpA6UNWiL/9S9VYJLJMAjrzfdW6TeoXWBW5IBayb7AH2LSjjw9gr84z+vQW+/iwItzOhTa3wQA59NltY68378EsBjFbh9mzLB6/jk0GkFHsvq8bhyVRf27n8WL+1YnAIeuadoLZOoUOYGHud936ZmUkmc8Sq0Q3DTDFvg8Qr9/z5V4PHGtQBB0A2EzTI4VhCHyhX+HD6rTGsuKfCYHcOipcCr+xZi1+4+DK7KCpvKy/K1Uz7OAZXWKo8CPM4FbOhzr2CDtZnQFWcAoXj/U7m1lBnCeNHmW68raxSCqXkZpo2PODh3pojDB2/iyOHvcf0aVSgsQtsl4IvrNHKmUWiewvJVOex8ZQCv7O7H6rV5AVh92uWIAssOOY2yJtX46g5sG+Faj1kBHU1ADq/rTwU8kuF59SLB5cbAo5VaS7CODHU11RrhGDLemACPb7w1iN37esTfMgEeuX/6CuTUsNuNf+0TBh6t/2214mDkAXDuDIHH2/jixDAe3FfgMRLA3IQO1QGPUaQsdC83it6BCv74j+vw2h96sWIVmfyNgEez5iR8bO5U8nmfxwbfIE+46Q+SbVJrCWXE6vCIDFodJGcQ+hlMjET4++eT+I//7xt8+/UwRoebJejRdZrVKzdTQjUYQTW6gxdf6pWAru0vL8DCJVST8YwJEQYEHjns4u/z4ftkPJrnxNilxCcciR8mKLKmrpzlTT8q8Khlt/GCpke81EhZAzx6uGeBR2E80uOxCVUCjzzLjdQ6dQnRGHjcjC07chhY5Mg5IsQGGUQwAEoH5k8aeGSNZkHrGuBxQj0eCTx+eeoBLp0pYfhhHhW/BUHYjJADE2WsSG+YI7EmJPA4iuamkgCP3Hu27ewTdeBPBTxaUsfc5+v8A4XZQMHZADoLPDYCCGd7LfW/I/m+euCRa9uGn9ZJtONgxpl+pvW/93EByUbvNf25enA1/f92uMjPbdj4wg/ZYmb9O09cav0UeHwyUmtNia0DHi/4OHbUeDw+aeDRskJEvqdedjqVqgUeX3t7JVaufgTgMS5iTTMag2XpZkF9s+KwgniyHYtARWqtH3r4kmWoQA0PLMqx85gaA+7eivDliXs4cvgizl2YxORki7BBg0oBntuCDI2PUYabHUPk3sfSFS62bF+Il3Yuxbpn2yXxM59nMcditSS/j7iMMgbt77NFngForZxW2+0YMGWoTQIGaphNPeNR/eoSnz0eFmRxkuI/MuQI4/ELMh5j4PGHMB5/7cCjBduYbpdFcXoaLYVWZB0mQDqSFPv3U6P4679fxRcnhzEy0gQv2we4rRIo42UVeKTUWg9w03zPlfgXgyH1gIgt0ZXxKEAbPQYN44abr50c2SFHzPYzOIGGLOg/BjYwtMa6Q9KuafsSRJZT7xdir40Nl0kDDVYSlICes4PABng0MkrBRyWdQoEj6ZdC14D5CsjoFFaXNK9FEJblenhMImABGOgXY+BREaQ4RZjFXCPgUQAa+dVkoRBoIWtlHM1tTOB1sOPVBdi1Z6l4PeabyXwloEQgiiC5FuHKuOPrtmxdw8CN/QQbVdhzAeT6c7MyLMhhaozAYxmHD93Hp0fu4noMPHY8BvBoZX18jWn5qb53TXHndafcmvttyQCPlMTWAo9kYAvwaBiPklo6B/CoTaYJ+JAwIAJvOs0nw8U1TYWkj5oBD/vX4aEIF88XceLYLXx+4p4wyUvTDPjoRhi1IiBjz8jNhMsRsGDnOiHDRUFEaRwStNxg6abpjZths1fGYHACOlqGiARcREUE/jj84AG6uqaxZm0rtr60SDx41zzThI7uCJksr51vpF2WhczwFQXGRcYsezSbaiNLF3YvJ/sEHpPGK141DdKs0ytqJvCoZwKBxyDIY3Isg9s3fHzwt7v44L1zuH83h2q5XeXDaEEUkk1KZgj9sCg9ZmiObiBcDdowJB+qXkh2k5mrOw08GgmlH8IT4NlHKEz2ElyPyeGjAmS0tPKsq2DBgmasWNmF5StasWRpHv0DTWhry6PQ5Mr3iMLAEBrtlmX/3x55ugaUYUUZNR086K5QrgSYGJ/G+GgJ48MBhu77uHF9FN9/T4bjFEZGIpTKTUDUiYzbhaqflwErax7LKE62cbPPWRl6fBFsbZCAw5atp9a1FnDRvT0efjgRqtUycjmG9YSoVicQRePIFpgYPIn1G1rxp/+yHlu3d6Cl1TGggModqRQgYsyGWexK5vv4BYDHKlOtZwEeV63qxJ79z9UBjwRu+Iwk9cJ8jMf53raw+YXFMTfwODEOXBbgcRIfvHsBN67xGtM3rgWRDR4hQ1j+IcBGewZlPHq5MSxcEmH3/kU/D/AojBULPMYjF61Nua/LMk0x3GU/VDBFSaTcc3PC3Pcynig6Hj4AvvpiFO+/exknj9/E2BjDVtrlvec8eh6Oo6O7IuFQr781iI0vNksaMGX/rCtjb9t4qGMIBNYKIa5Nbe1q75yyoRoDj/q8zP6Rfu5Moq9hCjViPNYDjzev0rJApdZktdpBw28NeDx7piyMxy8fEXiknVGEcWRyynj845/X4fU/9AnwSHsADc4i89oyHn9i4DG1PybAo4avKfCoQWYCPBIgFNZuDlHVwZ0bwOGPb+PDd8/j3JkJlEvtyDgt8IMqIrcoLHsnP4T/+r/twP43V2HZYAHNrQQaea5oba17NNex2iIkKqK0l7mxFGHdqCYuDZZl7eeeAo/zA49fnRpKGI/VFvgCPJI0Y5h5tBLjYN8Aj00GeFyzLi812E/JeHw04LH+7E+f9bpEngKPCZBZU1M29Jmc+b1PgccayVZyCf8zMR4jPy9S62NH7+LLz0dw6wkDj8rio3TqSQKPKW5CzNSolZUqwKFGUvTGEfmHATy0EK55ZJAx/kNkxrHZoxQ9qDgoTwM3rgb49OgVHDlyFVevlVCabEZYbRNwUg7TTBleYRSLljh46eXFUswNrmlFZ5eyGih3YMqqyo2sd08KeIz9fMgOMP/GBZqVXnLzNgwnw1xp5PFYDzzq/zPcgYxHB1cvJsDjlYuUWpNx1fI7YzwazgAlnMZUuCnXBlQ9TI4BVy75+PiDm3j/b5dw84YHv9qDfKEPAb3nIqb1UrvAhl+LXxY0cxbM0gAka1KAEvETMZ+zcn9K7xge4FfBEB6abAt7zHh28FUrCJkUSALCCWYQCzDisJYZxBhFKLVUT7EV9ftiNDINP8TPiH1W9GBNARQz+oT0wWzYivKMa4EbQ4dyCFlvTdobkCulwJWEKDkhKkzKRIBsLgcnTMCRGuBR1AJ6/RV4TL98C7ADrsi8jXm0DDUoMR5BW9cUNmzqwIE312Lr9haRcDQ1kTVN4JGMHAUzhYGq6Kl6d4m8Ix3aUVuXyuEpoOVsH1rc5xgIEOUwNe7g/JkyDh+8h09TjEe4jwE8CthgbCMMU8ZsavJaueaIn0Y0/o+Bx3FhpdGLz0qtyXicATxKgrEyHiOxSDDNrgBpdv1TY21TwNWvl627NhSO3EORrovkV74ijKjRUeDMdxM4+sl1fHXqviSuEnz0gw7AaZWka2EvSWqrennqvmWtO/R5UMCo7pmKWTdm5cUAn5FBp70WhS1H9g+Z2ONw3SG0tE5i3bo27Hx1Obbv7MeK1Z5I0CkPRobedBriQOa4ZIDJ82kYbWTzpNNcTVNVKwU3l/KRgMcEWJf9RK47JWd5+JUsxocjHP+0iL/++5c48+0YJsebgbBbwiOikMz1JpESi7UEDf1dDfSI5VvpwYmVytvlm2oW4/udes1sGMOKDy/DZ5qrjXYF9ImjNJ37WVEYtpkMA1LKyGSLaGkLsXBhC5Yv78aixR3o6Sugs9tDU7OLjOfAE+WK+i0nH2RjGbVyRNAxRKkUoFgMMDVVxchIEbdv3sGdO8OYGAkwPeFgYsLH1JSDSiWHwG8ROa2DNoABMoEJ06ONgVlPyfS9NlQruTwzn+sYIDVNrb5eHbToCIbJrQRHy+IV6nmUuY8gDB+i0DImA8l9r6/G239ajYVLORDT8A5hwos0TlUQ+RwZ+kzfnefjlwIe7wAnPpvJeFTgkYzHJejp04Ah7qHi3WyAxyT927y3H/QeHg14pNT6ymXDeHyH9gS8xt1A1CKglDCEZfdS4FGCcGT9TsaMx937FqnU+idmPNqwQt03bKiaGXiYwCXZH039Z9evEbDGliYcnnlZlTlXSg6uX/Nx9JO7ePdvZ3Dm9ANUq23q6x6WkStUsO75Lrz25lrsenUhFi0G8gUCNxwopRLebZCeqHD4r5Xl8kFQBp6V/5mNMQU8cg+z6h27nueqpexU0vwZPwJ87zOl1vMCj7ROEjmGOdfx22A8CvD40R3x6nxwvzAv41Gk1pgQlUdvfxF/+PMzeOOPFnjkRWQ983MDj6ZOSZ85xk9bQWn1iZZ6RdKqPXjIosRgsDM+3v3LaRw+dA13bnEgw/ogRCUYR3t3hNXPduJ//2+vipqlo8uBw0GyPDcqA+ZRJkFfjobRUJVTWzfp+rIMrcaM5Jk2RU+Bx0cAHr8YMozHHCrVFgRRMwIqeqQnYS1jpda+MB5jqfUzBQEeX9jchSU/kdT60YDHuCAypJ+nwKPs8HXN5lPG41OptWER1SMEhhVTFy5Tz3iMgccjBB6HcesGPR6fnNT6sYDHtZCiVaTWkvrMQ6dOah37rJgyJy0RSzdKJqwnBh6F1UDwwiTnxr2F/oe6juhhxAMx6zUhqlICAFRKwOWLZXz08UVhPt6+Xka13IxqWZtsLx+gqWUCu/evw8v7BrF+Qxt6+lzxDKM8h1LGcqUkTRZlnExo0wdXGY8yuRZAob6406ZegwG4edsXrZthwn+zn58ptVZJA4FHDyPDM4HHYpHS8d8T8JhcI04/CRS0FJoR+jmUp12MPXTw+fEh/PU/ruCrL0ZQnO5FFHXDy3UhCLMIBDxh16SghwCDVvo7y6CiFsg2QKIoRBMJtcjUJbkc8EOmRJZlSqvSVoI4qssW8/iUrNQC6GozoMWQTV5LJm+Nm9RYmmp7g/hM1YZb25xGDATLfGzwc2cAKCYMQhgYCpYI3i8NufGcE1YbAThNmBRPRUpYI224VVrL4YD10DTXQP6wTVAaeDSv2UitBTg0SbD8uWGoTL/IeSjJh8tWetj32mrsf30RBljUtCmwpCEB9ENUfzt5/ZGyloRCGYPJtUBEfF0fBXh0uZYUeDx3uoxPBHi0jEeybH8I8CiGOcaSwPpnJsAjfJXiKePxyQKPev+USSepwrIuKbXmgIfMR90T9dmhqb8y1e7fA775cgTHjlzHN1+RneaogbzbI2FO6h2kAyIG1AgrgmCXAP/pYBSzmOPk8TSgngSFuMbiQ7waBRjXIBKxBmAwSYaBM0Oo+vfQ2xvi+Rd6sf3lxdi0pRvLV6oNBGXBBNdoVM/3HPjcT4zkOx4QmfAEE6oQ22HUPzo/AHhUXzLCCwRKCpgeBy6eC3Hww/M4dvQqbt0MUS11wgl7gbADYaj2KRqowH2CwA+BQTbfKf/l1GuLn/4YeDRezunXL2xWPs1kMMt4RPwIyVjm/SepXgDYsIpKeQqux8A2ppeSEVlEIV9Fa7uDvv5W9A90oK2jgFzeRS6XQ96jXYn6LZuNT+VmEt4RoVyqYGyMTMYJjIxOyn9PjE1iarICBC2IgoL6hcq/BF3JdiwIuBRKCrCHyAaRmFrBSp+s4URsG1JXE6QvQQw8xnu6GbpY9hml1mRyRBX4/rQEd8AhE/Q+2rsmsXFLL/7hzy8K27GZ+w8JmEwnNv62anwfIet5Ig+cmxmmjJ7H/jAswYSxWd9UGTmkMOVt2q7uMxwckfF4+w5wcgbwCKxa1SXA4/btS1Rq/SsAHsXj0TAe1eOxG44BHnkeyUBadqqfFnic7T4l57MOqZLRovUZ1DNIjyHutURpkjNboEipBwzrkSA+LQ3cPHwOWceBC+cm8f67F/DxB99iZMRF4BPsCdA3kMfe157DgTdocdQkftvNzREC34fPxKD0QF9qBFOP16hx9MyuXU9aTceMx9hywu40cwGPtu54NOAxTrU+olJry3h0GAA5B+Mxin7dUmsFHm+LGmfokYBH7jW0VHmInr5p/OHP6/HmP9CblIxHHYoI8Cj1jp6Dqu74aaTWdkgsz1ZNeWnZsDqYlLrPWktFHEQ1i00IA5JOnRjCO//xHT4/eRVjowxBosdyFQOLm/B//t//gK07e9E7kEGuic8I7Zr49NAyh07EGvxEH1O1kLHDWn3a9aM2CXjmM/oUeNQhg72Bmio/n9SajMdLZym1ToBHMh6tioWbVUY8yxV4LOSn0d1TxVoCj7v68cKmp8CjPKMG15rJrjQkjNTXn0qtk6f3qdTaXIt674hGnpCyHf7UqdbCtCMoUiu1tsDj8cN38eWpYdz8pYHHfl4NBR7FCzEGHo0EMgYe7WGS+Jwlh0riB6aHHws2pfSr71c65kwPIv2USkT5c/LZZvl7YZXejwCLnHPnp/HBB9/i2NHzuHNzUliETbkmtHUVMLiqFW/9cQs2bu3BgsWeHIiuZ4Am3xeT42zWU48wygZEi2o802J5qQUezYROGnjD1jTeZXpQG1NoG/KTOkzrGY9p4HGUwOOlAKdOJlJrNv9ky/x2PR4bs84E2A3JQvGQzeQFeJwed8TA+sP3ruKTj7/H3btMKx+AH7QjYvBAplmfD5OcSS8k17MMrAYAXVpSYjpTYaHaj1QzT7qUI4UeJ7BFhBGbcjKvyiIPVvDSTGzlZynYInCBxslq0Wh5hSnTYPt5+2ttYnu6mIpZErOBpw2nWoZ5VFOV1Uo2lYyp7DIJHVKTRiNdMZKrqADXoREN5esEd9kdeXAzGtYhom8TQJMuDW3RaofmCiClrm8KeMyIvaRquYOIQQ1TiKJRuN4w2rumxYj8j3/agGeed9DTC/GdE1/RiH6IyqS0MutKVQvdXxPwqGxn+/6T6X4jxmM98JgxHo/PSar1AvwYxqOkolIiJQMTtc3Qbpg0NZVZk50iTbHxavRDHd7QVP3rL4YEfPz278O4d89DEPTBdenD50nSMIEikQ26DPpSebMygVIDBQNwJ/5bdtUo8MijVBjHBCfF+0gb+dAEHilLkU3JFKqVB8jlpjGw0MHzL3Rh58uLsHFTNxYs1DVCFlAQFnUwZMLAdHyve3VoGJXKWjJBAY1kWzHw2Gi/SjMd1SJEnguxYWBDlkPGKaA4AYwORzj97Rg+fOc0vv7qPsYetiD0+8TDLfBbUa1SRklvL7JEgCo9r2LP6vqGPnmwa+XH9XudPvMKfKiPq3gL83XSNsJ4wUnyratezOKpGU0jjKbhukVksvRtZqKpDy/vIpvlv1nksjkBHmul5i4qlQr8MIDvB6hUQlT5r+S2kPfFBlNZ/OKd5RAhJvDIxoiIlzG+dzLwq2EN8KgYjpW16uhFPE5lKNn4LJHVZXFRAzzq2kuAIWH/Siq6jzCYgpOZlJTZbGFYwkn2HliNvQfWYjHZjnn1CySzOAiqJqHZBGZJ+JZNlW80FLKF5WzAowV2GtzrHwA8WnsFBkAkwOO1lMcjw2WcXx3wSKn1lcuRejy+cxHfX+U+1QOEHHIwkClhPArawdCYkB6PT57xOBPUqK1PzZgtBTzOZJio7YIZFZplIfUC17JZCtxvCWTncs0y7CJ+SCsCBgm+9+4pnP3uDh4MjaGvtx1rn1mIA29uEoYqk+ipzMlmQ3nuymUyP23wjg390msUsx6NJVFtyIpNsLYDc329cYE9p8w6dZXsOtW/qHtPo3AZejxSTv87AR4ZLkOPxzMcUBJ4PDGMoQf0eORwfHaPRz3LCDwOo6ePjMd1NcCjlVqHRskwE3i0LNbZz4dGa3juzzUCmK1nvKoZtCblnqm/l7kDrCCKU8DtGwGOHr6CD975HKe/uyT2E739Hdi+81n8X//PWxhY5CJLYRL9mAV4ZP2hfuJiWUTlRliS+lpIGnENkezxtaytmWB3fTDjU8bj/MAjPR4vny0b4JHWVdbjUcNlSAahGkfsHIIxFHJT4vG4dn0TXto5gA2bOp8Q4zEFHJue4fEYj7Ov7qdS66dS6xgZnumRlGwwjcC/xE9t5gL7XUqtrUzRAI9epikOl7lKj0cTLnPzxpMNl5mP8djdV8aW7d2gx+OgCZch8MiprMsJnQCPJnREzgbrwfYowKOl+6fBSVu413leUZ5ofN7ItCBgxX94IFJmR/XTyGiE8+dGcfjgdzj+2be4f28UzYUWrFq7HK+9uRUbNw9g6WAW+eZIWG1kXgnZxKThZL2cpIyqQX3SLAtMI2aCCoSoP4n1cDOJpNLb1wX1xCybR2M8KvAY4ouT4zhx7G6cak1Z2u8SeAxCtLR0YGKkiFymCUN3XXzy0Q18+P5VnD9bQrHUjSjqRbnC5LUCstk2adLDKr3/yGCh+bWDamAdj5K9wnp+1Y50E38Z/U4tvsSDkMw6AmJM13WLyBYqyHglRJLCzPUuaIZpIhS40WZfGUbKJtTXoX7zmk5p8yLiP1PbmelTtH4imEqpdwoUqafP1++ESaBNuimofW6ktTBrl4AD/xUXH4IJUR5VJvmVPAT0WhMmQhP8QBmQbqYgHpBVkdYm3b1dzeoHlMxcY+BRvkETA3Vg4CBDgIrXwyRphiF9j6YQOSPIeA/kuTzw+iq8vGcBlq/IaOCTp+mVGhRCNhvDIAgAaCpinAzeAEh6VKl1lsl/T0BqPRN4VKGdDeRJS63nAh5f2b0A6zc+vtRa5bfqzyRsBZFT8zUQNBejJGU9CvAoMTNyLSNeTwKKUUZtK66FOHXiPo4dvYYz307g4cMWVP02FPItAjgKI4fhDw7Xiy10yZRNNQz2WYgT4G1joeb1Cjwm+2XoSKyTTt05RSL3Iygh45YQBhMIw0nkC9NYttzD1m392PXKUqxZmxX2PZlAso87AbJM4onUKgEErQV41KGAPuXcq80TpikQyYPzQ4BHCUxiErQCjwRviUnduxXh4/cv4uAH5/H9pQClKSZ/LoDjdKNazUhyrZenx5knQRE1/ok2qdy08/YFPgrwqB6qdm/MwMumpmmdAAAgAElEQVTZQRr9WqtqZi9f579k2BBUq0pSOAeJTBavVGiDwLmDBoPoGhKPiXi4whcs+7Cck2Rx5eBl6dNIW4wQpWIVJCW3tNDPjYB1JGn0BGkJVmcsw5O1jtwHV36eMsri3SW+N5ZRNj/waAYrJiws3t/N/ueGmr5JoBUYA7z7GFhUxa7dS/DG2+uwZn0zmhmCkKXPsyZ2sqHmdeB+GQYMR7B+iOmdr0ETNCvj8ScCHsl4rFjGYwI8VssKPDJc5tfEeIyBx6MTwvgj4zGKeoTxGEYcaphwGTlHf1ng0d7p2NjDAm92zzCDEyUFa3CEZZRb4FGyyVhlBAGy2QIyHoF42hAw4GsSnx4+iyOHv8HDoXF09zRj58sbseuV9Vi+sgNt7UA+F6DKtCazp+rv4CFonhkZsBhrCdnv+TVeRxN4GIciKqtOzwrjYS4vdy6mY936ngE88p2pSkKdLrIyYCEZ4Fod8IiwC1Gdx6Mw71PhMr9GxiMHJny+CDyePV3GoY9u49SJh8J4DIL5gEeVWtPjsbtXgUdKrS3jUfoKWqnM6vFI4JH/8l7P5VvdYB+a81Ozg4+1BBwONag8ycLL5FGtRqgUHVy+OI733z2FTw4ew/j4OJ59bg3+j//2L1i7vgtd/Y6E/3DQIyAjAXiftZu+CxJ5ePbQYzYpHZL9P1371jPgTTEaBzPGZ6SE63EpEzhL1EzKVjbrnenZT8NlMDKcj6XWacajnvVVqafCYBx5Ao/dFTzzbDNe2jWA51/seAo8PmU8Pu5Gk9Ryo2NTc4xrH//nPg2XmTtcRhvDNOevVmqtzUct41HApiCPXx547MFrbw/+RMBj4qmorEfr92gmucabTkolYZxR6kfWG4MTlLWTybjwAxeTkw7Gx0KcO3MLJ459i8uXr6OQb8YLG9fj1T0bMbAwi0ILkC0EyOTo4UcWmGZ0EsyUtFEy38TrkcWbkVFbNEkSLbVwU785ft3KfgkcqazAJgU6oUlRjYuFmVJrbYQZROCBwOO1ywQeJwR4vHS+hKmpNrgOE9V+a6nWs7NTrCSZDCzKrMdHAwQVF2e/LeKdv5zF8c/uYOgBQTBGqHehVGWCdR6e1yqgiQ3n0IRRlhhpmbspSyyqZ+S5Me1Abp5tISzwSBCdHmiTcN1pdHS5GFjYjOa2AF6uCi+ngUOCpUk9o8CONiTmZ1jJqOA7KRAmfuZT9tiWcWjDZeQHGRgtZiPaFO7UrlHv46Ekr7qPpHGXMk6YivwmrnVd1ywqs9mcAI+Vsoex0QBDDyoYGQ1QKpJlSvCRQRjNcDJZVEmJE7BBp5T6TgjGG2m5ARrlHcRgjqYdzwAeTXNGJl7kFBEEIwDui9fjM8814bW3n8HmLZ1YsjyDPPM45FkkOEN2FRNL1cZQWZgGDJ7tJHuEVGuGy5Bhk061/iHhMtprKkNAYeeU1NoUKtbjkWkcidR6Asp4BMh4/DHAo3h0WuBRmIncMwm2pCQ55v7J6zVrjs0E910yOqbGgauXy/ji5BBOHr+HM99VMDzkoJBvQ8YtwA+ycE3jGAZ8KLj/6b6W9KM2OEblrhqUok0ymZgJ8ChVroCDgYSs0NFeHxiyYjMiPSsh8KfhOJNoa53G4KCHrS8txLbtC7F2fVbYsdLcwAd98C3QrkxKCzwKby4FPJpGroadaxu6RvtWEoYWN2SUt1qAgWuILOHIEy7p6EPg7LdjOPThZXx1Yhh3bniolLvheX2InGZU/AgOgQcx8bcMebOI5SJa5knSiCXD2aRZlKR1uY8qiRMSlJFAi5Jd2K9khCtzT5oym7Yrf9GeZ2wQgawwYH1UBaBTyXv692oomu4fvjAKuSco0K1KDQ0yIqBKpmO1Yr6HDFz6RdI/lt8vOGaEoEqfS62bBBTVg1We6xjkkR3fMMfmOlJirnnivZfwzw3jW8DWMhBNwcvSj2wKz7/Yjv1vLMdLlAb2qRSW8n1hWyNAQJCWzG25NjogqvW81FNgxscM4LG+yU+DrOZv/wjGI6XWVICr1FqBx5tXx8Ek3sKvDHgMfBf0eLx2hYnHE3jvnfOSas0hoxO1IiQr1oSxKEH/55Vap0kP1pc48a+1YJ2udd1xzJ4vtiwpgN6cAWIPROsLxxM1AZ8ZDkz5jwJ0Ac6ffYCvv7wk4UyFgosXN6/D2nV9aGt3kcnyZ1ZRrRYl3MjzMgKIq4Tb+jimpdY8e+nXRhVDyufR4RDKBm6l30cKzJoLgKwBHO2KN7UAWc6/O+BRLQ1oPRMDj0PA2e8qOPTRLbEEIvAYhn3zMB4t8DiKnv4S/vCPa/G6SbUmY3/+cBmeg8bK54kAj3YjteBcmk1u9zJTw4g0Ogu/qoMj2m/I8Nrx8OCuj1MnLuHzk99genoaL26iNcA2tHe4yJDkznrTNcQUeTRMn8UzhMx7l2oWMxRNbaAWuE/vqda+KPncU6n1D5FaJ6nWlFq3IoSGy1iptdRPQUXUAQI8ZifRReDxOQUeN2zswJKljnixs96VwEOpMakO01pTQgJNH5Dct/rzrhHjUddeEjY081h9lM88ZTw+ZTz+PhiPqdAE+0DNCKsQHzIre9CDXJM+zYTFPDHp2lkZMebg5u8QsgdDHph+p4xHkVrHjMcRJIzHZiBoEuaJJGtSumYLd8MaSKZGPGBMmql1jpPOxDY99eEyNPgvws2Mobuvgi3bFXhcuRbo7uMvIQDAzYXyVPVhExmkSE5tkMejMh55wBk5oDQuKrHRhEttjmxhzyZNbKwp3WIRFETIeCwMgGqF1y+LcsnF8MMSvr96Fzdv3kVzczPWrluBnr42tLVTmks2hw8nw3RdFmIB3AzDNchWiZDL8r8rOmUnyCkycO6xpomO/UhM4SnFp2F+2amzFHeUuSnDRqdtuiJUGqU/L27syDxrADxePEfgsQUZt3MO4NGuHzZs6rcnP1esAbQJSwppTQXQg4GFAL2qinC9CRSaR7FkRYR9byzFnv0LsHCR+qg5nMQK00yN9jWd91GmrvVdov1/BYsIkPA+ugE954A7t4DDB+/go/cu48x345icaIObYaPejmqQQxhlxRtJJKIOQHIT75EEXYiUzz575krLZTFrRyOc4zPLgoUKyJAByAkfQcdRtLZUsHJND57fuBD9CyDs2GzOSn0Vw5Pn2ng3yc9SFEcPzQb9ZIxDWt9GA1io5Dn563plUkvF1ID2e5QlZv6C+XMm8FhTmmmoSAyOKhLI65fLa4JhqehgaCjChfMjuHDuIe7d9VEpt6BaaZZgEc8rCONRQI5Yrm7BkQTkVMgjDZYqMKg7nAJOal/AYoWgP98cJddjgDMMLzeMlvZRvPlHFq/LsXZ9Hi3Mn8gwOITTdsrMyFB2pPGiN56AWuZaahNWX5bMiVQo+44gSZTH1ISLC2crOJIOl6n0AFGHpv4ZCbO+I2XWmTuu910e76TprAUeja8odwJiSkE61XocGRMuQ+CRjM9nf0C4jMiWU8CjE5KZyCtv2RJJSrq0vIZmV6lUkc83meGHMnonJyJcuVjGiWOjOPLJHVw6Nw6EBTgOZcNkwbYjDJnOnJO/Fye+EjQyMmsL+ijD1bBlDehJ37NYpi/PDOW2cjdRpXeG/HeIjPErI9OVg4GsN4bW1gmsGMxj6/ZF2L5jAVauyqKrU59RTunFLkH2Qf4bCKgpfoqyl9O01V6T+lCFmY1MvJritHYDQPL1iz8m7yeBawd+JUQ2m5d1PjkKTI6FOHnsAY4evIXTf5/A8BBR9F44XieqZH4wqIeggNiH2MbSbiC2LrDAov6+ZLcwgLsF62Qj0eRlDuHktUnQjrEn4cXmQI1Haqi+kgqOJ5uIsJIF9DPXLob+kr1NzmKRbpsMdTIiyVTk8EeeBwKMlFazhrGgqv4O++yLzQTvgQxxeDaJ5EDPFHk/9qfrCpKdxiSyN2Y8Jo2y/A0jD0xsDzQ9VfyZQ2Wxc9jR2l7E6nUFvLxnIXa9sgBLV3iy31CKTrathNFwBip+mUxeJShpa4H6feYJAY9xjVD3nuJfl/Z4tN7Saq1A4JuMrDsSLpMCHssOCs0pxuOOJVLDJR6PGpojAylrdROfQbPJxevff+r/HyXVmsAjBxxXIgUe/3ZOmNYOpdZRq9h9sA4UL2dZfrWMRy87JgFAe/Yvrg2XyfGXszblPdNaRSdfqddXM3RsfD7YvVF+tan7rJWKDk3tQFpDu7RAtJ7Dei7ptdRn0RQNctYQIKaFCZt0spMdCTfLYnS4iqF70/K36PvX2dWClpaMBB/y/fDZZhAQgz74jKtHnvYLWn+qTUwsM5C6lXtOChwV+wnLijRWQsa7OblCdUzw9K2eFXjko0t7hQwCw3gMLOPxIn08x/DxB1fkHjNsiyFbaY9HHTrwLKe6pAwyHj1vFMsGXbzx1iB27+vFsuVcxxG8nGGwk91NwMPsZXoPakMEZ67ShkVCwiKcwXrnvSagyo0gK8D+sDAeKzj44Uzgkd+re5YBoqXeoSqMypkJeLlR9BJ4/PM6vPZ2T5xqLQP0GeEyvCY28NNKrfmO7DkwxzM435csfd7WxzU2Fua1y6PBeoCDwhxcNyesR9ZecNkfUnmUxd3bk7h1c0RA54EFPehf0IamZqDK4WqG+3v6nDV9UmgY+C5rO/N8pLbQHww8SlOj138uxqOW71qT8fszBM3pce5zeOPh3i3g5PERHDl0H2dPlzA60gTfJ/mDrH6jYrHXWB79KjJOCZ43iXzTCJaviPAv//VFbNmRw8AiDn54KTkI5WjVN3uTDvVU0WOzDWpZmgm71ezDlr1shmyPBDwGHqYngVs3Qhw/NoYvP3+Ii/R4HLbAYxMCrlupaVgzslQg8KiMx5w3KVLr9c+1YvvOATy/sQOLl+EJAI+6vswmpltZ7IuYvg7zLeYGT3md/2K8j6dSnWu2NUNgUCs3C37W/jnjxJ/1+3SPSf+cpx6PydV76vEo6762YFSg0DwOho2k/kt22pTyEkrVLDIRNwEIeon1i9qnG7P/+NrbctpK8cwX0lJrJyNGvgDNfC3weB9fnRrGjesuxkcLCH1qzOh5p4eCTOZl17X+SMmDrL52fGMqEVV5U4qVEpExooWLbNqc+KMIxxlDZ28Z23b2Yd8bg1jzjIPOXkogCUQpHZtFoWyeKeBRm5rEt0OhjxQiYxo58aCSTdQwciTAwDT2MYhrN13TSAnwZCRzxveRV5BywYzHpGP6T0UoTjMRuiRm8O0d9AdkerVO4WTDFjNnAxCaBk7lu2yYTGKuCZex9zMBmex7SUlV4vVkC0Bb2KULBbsuNKmRP1fYHE4TfAEemegcCeORrL8L54qYnmpFJtOFSA49+3vt4Zdulm0BbNadmVyrp5/64QmjVs5aTbwVQNEpwXHHkWsaxtIVEfa/uQx7DizE4sWumOyDqZcGeBQgU5pFfR9JmE4Mn8Xrnps4/Yh4TyxDTh8LBepYhGfMYR9UgG++quC9v17GyWP3JNiiXOFIrQNwmwyjUZtcYRs6lOspgyogU1VAR03AtGtPn23L9LJFqauSEUlqVQ+vUFJOS/Ay42huJqjRhE3blmLDpi4sXOSI3xcbUEugrHmMLU5gsMcYT5wb74p/RNqybC4AUeYRxtJQVk0t1jnryWx7LnvZbWFOlhF7aC5B+oKNjQHnzo7h5Ik7OPPNCIaH6LnZjTDqkII7NECC3j+Llhrw0axivbO2sE/+1Cdfvf0S4FH9Jgk8RmERGY+emsOInHvY8lI/3v7TWmze1iY+QfkmMrm4v7Bgoz9WHlVKaWVPTmRtuqzSFz69t5vms64H5XvJ0KswzGNyzBV/0SOH7uHoJ7dx/VqISqkLmUwPfD8BHvV96jOdFMjpAsoOdBRcj4srCacgs8xR4FHYukWEmIKXm0ZPbyRrbteeAax/PifggASoMORChgh8DjXVWv5bCjV9BuS5lpo+SZrm9U6AJX0O0kCpfV306GsqUEbtoVQi2Kd72uhIJEDsZ0ce4MihS7h7qwgXPQgq7UDUCcdRgCBkKrGN0TIMORb1cVKlbFE6DZGVYIB7uzZlpZi9iq+QgUZqWWAbYH2OeSa57gQcZxhNLZNYs6YVO3Ytw/aX+rFqpYs2k3TtyASe4GWo4Uj8rRkNpQpM2BCvvTBOU+d6g/I1Rvj1OTXgX9x8K0gm9YGE9+huLkdhJQe/4uD61QqOHbmDzw7fwsULRUxNtANuD6p+ARGTwp2chjnJ4tWgLYKZCnyYn6sXyLrJJnuv2fpNmatrgHYkbB4MKKrHvqlpuFgJ9ou37szCPsXHTmwj7GNsA7zM4EAqGHmJ5jmQtZh6zeb36zUzWKBldJvCSPcwE8hhsovluDUni94P80SL75Rh1aYeaz2HdLgmQw4BCMzfExyT4TBkYrCRqsL3uceXETkPsGRFBq+8ugwv716IlasLImctMISc2AhT1SkBdNkQ+ipN15GnPs+zbta1g5faNVUPeqTqoZpvbABi2q/LQ26DtvR6SEK9gLwZCYm6dSvCic++x+FDp3Hj2oRI3i3jcff+9di+Y6kCjxLMZMKNxF88ZZdjf1+KtWlr3FkPG/MFXSJJnSL3yK5pAcO4ZyjweM14PL77N2U8EnikV54Cjxxq2HAZ7l8+HPouu2SrjmLh0gh7DizBrt1MB/bQ1QlkDPDIPZLDCltvxGuqhs2nw3j9sEMkO7VNmL52bSVAhtpF6IZr2f+2l9DnyoZl1HkomP1YGY/xmpWBFlUGrE3UBkJZ/dwHjC8zhwoCsGnCutYidp3Ya23XlwWL0562pu6STSoNYvHz9aFWaQSovpCZbc3y9WqQjQyhCNJVaQlFj0faRI3g4EdXceMq60eCy+xb8ogMq1XxIj5nCjyG0RhyuTEDPK7Cq3sVeGxqCeFm7VmmA3TrX6t2N6lBbk0tYG/zbMCjfZ/mz9Qen4Q45eDTzomMx9NVHPzgpjIeHxjGI71J4+G37Wd4nxR4dByVWvf2l/HHf3oWr/+hC8tWZiTgUtYWZccmXIahbUp0MMCj2DvZvvEJAI9z7jfmGtlLIUNCDYVhra2iF74nlfKXS0C5rKFbhaas1pXcdwMdLmu9kqwpVfWRPWkHHnqW6HfE/2G2cVvomq/Z/if+cY3WpwV+a0G8eATO8NAYpLYzA54uORne+KUM7t4CPj8xKrXg6e+KAjwGAWthhqIldW9sqcC6DkVkMhMoNI1i+SDwL//2Arbuyos3dYF2zgTyZL/VgYO8SnmWtbDXUNVkcG1tc/RWmf69Bni0fawh+MheyQGUIUDRR5mDmzABHk8I8DiE82eLidTaMB4lPFB6KuO9jyqcaBLZzCR6BHhswUs7VGq9aDmk3uJL51mpvXTCeNR6zeIPFsx7lPOOa8P+vTnOwRmHUO33zmQ86ppLfnajUywJBY2P29Q5Xy/9r7fBSv4/2WOSz80ENONzJzXbU/XL7GxF+7X0q2/E7pzrZ8zFBo2PfaM64fdu2PjCfEf+Y339KfAoe1ntRLeR1yQbxTRA0Mh7MgEeazdC/XmGXRIfhKbgEfN/gRTM7pcUEjzAsgzSQKuRWgc4dsQCjw7GRrhJdgAhUyPpxcbGajbg0Rxs0qCalDvpZeyEVn3UFHhUANJxmIZZlNTHjp4SXtq5AHteG8Ta9Q46egng0beD4CQPICPXEjmSvZ5sFNLvW69DDAwYuaeGCpiDwj7ksdTUMthM2RiDgKa5jkFKywqx19PM7VM1htD6TU2ZTIWNnNpM/RRUtL/Lvo/0ZlRflMzxvMVMu+SQir9bivwU8BhRfkaGmYeRhyzUIpw6OYFjBB7PTptkWQKPHJslDFktsWaydOxBpmtWL4JM1oz3phy61nuNgCLKcDJjyOYfYtkggcel2HNgMZYsddHUwu9NgEdp8+xhGbeF6cJXf6d9Rgg8eh79AlU+Fz87Bnhkwm5YdXH/DnD00AMc/OB7nDtdxMR4C4KALE+V+hKeVkKMXk+RvwjrjBPmlNeYXB8r3U+KbAUxyMbJoFIOkMuSkcO1S2PrEhxMIpsdwcACH9t2LMLOVxZj5dqsgOxkGzDpXMDzuBFP3XuzLChVsA35fDuxLZDn+z5baqbxPlmZZquoYfk1OKft6kvvSgbT0HLG5FCUisC1a2Wc+OwePjt6G9cu+aiU+hEG3QK6gcnPlBtZxqPdEAVsEPjOAHF8Ecm+IvdCUmVtUampxQLdZbjvEHisIOtR1jGGSnAPy1a42Pf6cry8px+r1uXQQTYbpWZkeyBEPteEYols7DTwqFcyAebtxTB/puwalKFiP/jsscktYHzExZWLIY4euosjh24o8FjshJftlwRSaSqM3NK+o3SDnbQ8NonSPhf2TzZdCjyGBngUn0tnGtlcEd09IV7Y3I1de/rxzHM5kV4T+Cfw6Mq+yvVKMITIlgEeJV3aDhqM/UPsEpp+n8kE1hYl9mwKAr2m/CiX+Po8YX1TovngXoSLp4s4cuh7fHHiOoYfZFEudiLw2Tyq7ywDQ9hIC8BHNi3ldkKstpJXPrvcf3T/NxltdW2hPljKLpKVqf9v9jACkwQTHYeMoDFEGEZnp4/16zuxZ+9KbNvWikVLXDQ3MSyMhTAZa1UEHJLQyzTD0CS+JjuAMYyIGcCj3ffTDWpyjgk7z8jK5ToaIINAH/+N6GNYjZB1CuKFOTnGlOspfHb0Fk4eu4Pr1wKUyl3imRlELYBLn0wdotj9RbzO0o2a9XGLmU0KPKnLAQN5eKVkhxT2FdmBCsI3KtzNWdCgoE57esXXP95r7LmY+plSFzVu/OREj60j0s9BesczZ4JJRG+8F+oAk827cDGoBjHHdPo8V6CHnpT0k1QZtwLLtHMgWM9zqIzAH0a2MIauniK2bh/A3gODeH5DB7p6+Jzp3iUJ42SjkelvmZKm8VPAqf49p1/5HGyxeChjv79RI1YPjKS+Jw2GxENuCzySSaf2MzdvkmH2PY58chbXvx8X7+umgoPBVZ3Ys+9ZbN+5NE61hkvGmDa7jwI86l4z1/s3FYdhvyrbXj8UgNQwMw6HmegswOPRCbxLqfVV3i8LPBIV5cBSgWRlMHH/I4A8KQDOoqUB9uxfip2v9gtzrKsL8PLcY7lHKquIt1KuqDAfk30lrrnNq4v933QyJ3tVLP0XQDZ1jqUUD6a6T+1lab5uaqnEg1q1CzJXJOkNrFWFYdzpNVNigAJrFsw056tu4o0fmfi5t/Vh6ttSNWHy2dnuZyMG+Oz3PgEeFfAkiKrAYxXHjjzEwY+uKfAY9SJi3yLWQZTtUrGkTFWpBxjmBwUel5Px+PYavLKnD8uW08+X+7mvThRCeFAVkrI9lcRgh9y1Q0j7bud6Pmv3Jn3OtdbkHu06CfB47kwVB9+/KYx2Ao9R2I+Iaexk1ctiN0oj2awIKCnw6GYVePyHf34Wb/yhG0sIPGbVd5trNgYeZZBlQCjpzdQHWHuoJw081i+jRuuqbi3I/SLrlgxXBeHJXKQNAF9mEPBessazJZOpP2LgPwXOGxAwHmrbZ9Ky09TPJGH8N2TdpvdUc2bM4vFID2lxlGZZYq2DAg6V1A+1UnJx7yaBxzEcFuBxWoDHkP02wfLADhtMPyCMZt6fIjLuBAqFUQwOOvinf30BO17JoX+hIwxmsj9DhzWJpniLXYnPektT52Pg0WIScZ0hXZexXzF+rfGatyQXtQTQAEjbH6eAxyng1vUAJ48r4/H8mWmMGMZjgJaE8SjqBfWTylAFhmlkMxPo6a4K8LhtR58Aj4uXA60EHqlMkeDNRGqd5D3YmnMu4LH+vGsMus2y0ZlPz/wZuj3OrHnrP5feA5NaPvlsPdgY7yINmJONgEf7OhKSQkIGi88AE0Kafm2NXudcAGPye2pfeyNw9CnwmCpgGgF+jQA+e1mfWLhMCnhMv4akCDeT/brXWv965wYeU5umvIH5gEeWGR6yHuUI7YCfw5WLAY4fuY8vTz3EzesOxka5ARJ4bBY/HMt41GIlzXjUokWntXqIGmpMjSROgUdNAY2BR3caAIFHMh4XYO8M4LEcy/gk5fHHAI8xgpIwBmbKebmBWVabmfbHtPcUKGSK3Pge1RWcigVbgERDQRJPifoGS4u3Gur/nL5xtqY0DWz8vRYASTFmpeBX7yrPaU2Ax8sRTn0+gWOf3sHFc9OYnm6H69KQO29kM1qAzA888ntmAo/C3TByNAIhDouizBhyBnjc98Yy7H1tUR3wSBaRlnKcvMe4k87n686FBPSRECCPDAdtBpPnlnc3Kz6JpSng269K+Oj9yzhFP7SbnoAbUdQhJuQEe4SoRPDY/D4FungIcz1L7Ii5IqK/No2KHspptzAyfoPAQT6XQaUyiYxbhpdlITCMpqYRPPNsC/a9tgpbt3diYAmQK5BJVpUQG04SrW9a3NanmFpWbqplydzNWdw0z32i1nw1vub1dWEdxlb/I62fXmweLziQrh8pbcl6ZLrmUIhvvh7HkYO38NWpEYwOtSP0exAEBUQMEhEGMm0D0s2nfZ+GgWuf41SBaUnl2vMw0VqZCZ7H61mBH1SQE9xyGsXSHXR0F7FlaydePbAUL25ux4LFGTRRYpVRtgc94uhvRQm2Sv9Th238XMwGPBpfyvivKFjhRE0CPF4m8HjwLo5+ckNkYaXpDgEeg6oFXtVEMP7pKWaP+uzxK8pMsSB5XGAIWzhhPLLZeDzgUQFH8UyywKO1gZBGWcH12W0QdOKbLrZEkssi06XcL0KlQhmfh1wuK9N/pjQP3w+lUD388WX8/dQdPHxQQKXSjcBnId4mbG2VMeswi3JUqX9FUm+Zxmzm9cmsWQ81i9UWikkhmTAhuT4CwKVX1hSCcBReZgo9PQG2bluA3XsW4/kNzejtc1EokGnB4CIOFVjw6+CC/QstNeQjlXhc+7zY391oIGmZBCm2eTzVF5GxsgV8skZVheCXHWHInDk9IWD25yfu4N49JjeIn8YAACAASURBVDl3ww/axO9RU8LVR0wYB/S6NHYYfDXK9DPMejtsM7JrOcUMAMlFKd8poE+jYtw2cPY8s2ddcibJ9VI6lV6mOnBD/j9BkuYEoRQUiKd9DXY6fR3iGzvHh4BOUp8oyJb2+tI1b+SWsq+ZPUqYo8rCoDKD68YxbNnWjmls2NgpoOOLm7uxYIGHllaGbYUolarI5qim0CZRh1NJKrwN05r95f6UwGMCWCXqGgM8ioTXlZd689ZM4PH/Z+89u+w4kmvRXVXHdDfaG3jvCHoLEo4kwCE5RtKV9EbSXev9xPdNa+lqOEMMQXhLNwBBeO8b7d1xVfXWjsisyjqmuwGCHFIXPYJINo6tyoyM2LFj77Y2jlovDDym48R1ecwTnFMK9ClAYps8iSamAR7JeKS5zA07av2nS7gtrtY06ciay1jgkeZvPC/IKkqAx31rsVMYjwQeYwUeBQRgga+TDboTLPup+f4WSR17dtQBj8o6U21PmzomW8DEU2sIl0zEuGeEPMlAiRnzOANbmrNY+97mcUkT3t3HNnjb3LIZQPQEN2rBhz4l8Gi0bqtVT+6xAo+PceALBR6jaNA4lxN4LBp9VzYWLfBYQRSPo9A2gXXrDfD4wRDWrPewRIBH7mcdUW0EHpWDmiE5NDRgFgk+Gpb5YoBHREsRxZ2Snyup3ozbC0DB2GU0HvOjAjz+4f95Eb/9/SDWEHgsNAce+Txfpnl+buBxwYVhzlCeqSYvZoOBUzTSQONWUR38LGnHIbo4JA89pM2f5D8c4Mgsd9sozSRgDXm2nl266+2el0+iGs+U+fBZ4bI20M8szRGCiV4B1OQX4FEYjxM4dECBx7GxdiH6xFFRagBtExqzRAEe+XoKPLa3jWPjBuCf/+117NxdwJCZmhK5BAd4ZC1UrapxWWvg0dZXTwE8MqegbBkZjwZ45Hc6c2oEl87PpqPWlM/h5IqZHpQYlgCPc8gHkwZ47DTAY7cDPHI/q1yZZTwuHnhcHGC4uNXYGAuz4N38jMfGySWzxBMiUuvX13F5N19y8tfk92mOk82pNMbaz1oPPrrf/Tnw2GIl/CrNZZoAj1kA8u8HPOZy7VLYoVYU4FEZjwQegYnxNsRhN+KQ+gx5BD7NN5QpoRtBA3Ay8uEAj4kTbTJmzmfZUWsy4HSsjewSeGPoFeBxhQEegZ4BatCQ8dgceNT3p4bZ4hmPAlrWJQiNnXUzgl1f7DunljIdtHjSP+ZAs/qXMo5hinTJaO0B5R5SbsGVnohJwfM0wKMz4pOA2hZ4jKitZRiPYi5jgMcjHLWeRanUA88jCEfgsQnjse7wdUFzEz6V9m5GrQV4lC4i1wcThDl4/gSKbaNYuwGq8fibFViz1hfAR0c8yTZScE9GfiyzNfN56kr4hIVCMyC9jgLyeBwx4IEfIK56GB2OcWD/A+z/82VcuVjB1Hi3MKo89CD2OI5IPTSLbyqwkozjG4ajLQ50FI4YZeoubhXDbDeQRUah4KNcHkNA9+p8CfBHsHR5BbvfX4kP9q3H5hcCYTvq+EtZwRQ62FLvRsb808QmErkBrhkteuXzLcAKWdRhmhkbyj5D6m2zzvVvWhTvVk1BsgrTQZdutSnQjcRAWANKJeDmjSqOHhrBoQO3cONKjGqZekwU+qQANZmlaVLvAmvqk+3IabnrXc5k9+DVvSZgblxDrVpGPsfR7wrm5u4jKIxg/UYfuz5cjd0frMSWbe3o7QMKeTOeY4SrI5o/SPGRXptGloMDQBo8JQMKi24bgR9lPF695AKPlGvoQT4/hLBGTS6hHmailL63BV3NdzQjM2mibD+fAo+izxWqpAVdhH8M4zHV7+J6MItCOt4peFS/1tLrZe6lGB+wW07nYTU8y+XU4CuqeqjOkfkYCRh96MAlnD83gdGRNoTVARm9Fk020Qhi8R7BE/FVxgnLubMuko1ruC5imATO3DPD5Esew/XrVxFhDmFtCrmgjFxuEsuWR9ixcw1271mGLS+0o3+Qo6U1lQORke8YVeq9cfCIWhvC0Hf17OqulcOOtQBcGlNV21PXMwsGZZkJu8Ps14gsBi9APkcmjDqFP3oIfPPVKA7sv4pzZ0cxNdWJsNorMY4mTlHI9UU9B712BOflvSkJYZFupTia+GfH2w2wYoCOxoLLvcJmusCCIC0YU27sqgce+WqJPNgiYpyNC/X3Wa+r7hf7fq2IhMKYFrzTjLiaRqC+PeO8MoVonkP9sRzHWKXw19gdxXMIoynE3jiKHeN4/c1leP+D9Xjn3X6sXJ1He3uEYpGsagjwLoxHYyKnDCTDQDU6k/ZMTdsPmfKgQb7HjU7Z52SqbfOw+mLMeYyjP/csgUcd+zPgR0bXU5lbT/pjgUelpek9bgo8ThmNx8NT+MufLgkb2I5aR5FxtTYGboyVGeAxT8ZjpIzHD8h49NHbT51XAs68h5RQeTLgMQWrtEmSgoUO0Gdw9/rmSZJKN7lYVj4gjSH2LHTvv/mdkSPJsGecPD2dYpmP8fikd6zV439u4JENYIIYFYTRGApFO2ptGI+LBh41F0lzgXrQYBHAYxLjVcZgIcZjCjzmDPCoeuiUuFINSk7VTArjccgCj38YxOoNCjyK9Ecd45FnlC96ur9c4FEMxWR7ZGO5yjo5JAv5a73u+r/GuNKMzKNMYwX4GnPqVutzEcCj1DAqFSJnS8icKQUeHwnwOImDXz7A92cVeIxk1FqBRz6ZK0OAIuYAUj+XEPiTQmCwwOOO3W0YWu6hwDKGEzocQY+r0kB/1sAj6xJp+ERWbof6sw7weFsZj1+R8fg9GY90te5ExNxegEczSWF0nJXxmAKP217uFMm1V17vxuqE8fhsgcdWDMOniWiLZTym75k9j1t9Fgs0tmYT2to6jTsNDaU0qX0OPD7NzXWf82sGHuuTgiz4mA16FtTKpJvuGKnzF+nruvR4HQtiYZeMWjuFui7XHIJcuzj8IWzDtUsp8Hj7FjA5QdOZLsRhB8K4IDplFng0KFNr4NGwltwk2B5uynhkwaZjbSnwqKPWL7zoAo8ctVbtNdV41FFrCzxKiZQgf3b82ZoamIPHzt0Zkd/6WiZ72Fj0ySa05r/lYLIX3TnQDPBoX1NfyxmlM0Cc2xlrLLR+LPBonm/ub2ZdyYc2Lq9oR6Wcx8SYh+sEHk9Nycjr5YsEHqmn9jTAYxr4hNVphLdrLJIFFGBnS11jE+BxozGXIfAoo9a8rg7wyEKez0lG6g0TJ6XBaDFp8nZhPBlNKoIbCnBwFMNDVA1QngGuXq7hs/+6hONHbuPhXWrGcKy8X5y84VNTxbhECzNGdfOyoI7pCovjqjKaBHi0ekbG+TqUQ5ngJ4tTFiiTMv7CNd6+ZAovv9aFj3+3AW+90ydjrnRti+ISatGsfB/R0+PAnzE9ErDTjulL10rNhrinFwYe69lnjdE32QtNAQLD/RT9WbtGG8HHBEMRapG5JoaRIh1bo9GmY6jAyGPg2zPT+Ovnt/DtmTFMjnIkqh9xRJ1NjsxbwMMwjs3Y2PzAY/ZA58dNdao4Yk1hbjIgQ1Qqw6K/1tU7hdffGsAHH23AW9v7sVIEutUFkczsIEctQNW9WhzwmF7f5CqZotgLqDWqwOOVixEOH7iPI4fu4PbNGKWZHnEiDkMyPq3Qp4UebOLr7gHJYk0hXw8sEKHSYvjpgUej8WgYj1ng0TZZDAjcuBwyi0xHVjUey5rm1zAgmhJX9fd5P5CROcohnDp5D/v/cgEXz09idqoXcTgkTADf60Jo9dgEeNRRW2tuYjVm3Q/QWKzXgS4yZmh+EmZxKG7X1AIrEGSIaEz0EGvX5rFj1yrs3L0CW7Z1YGCQ403kQfOMUldtYXbmuUd1VlcvjwXA3ELI1ZbUT2DH3PS8tuibHW/SwkiICywTQybsHD1jIcDR3wCVOeDe3Rq+OjWGIwdv4NzZEdFp9jGIWsg91gmgDRHBXjY4jIsyGx5yahEQTv7H+s2OU6l1kE458MfqizZ26O3Zl8amxhjUrPirj0x6jmQXVyuwUp3E9Ucilr2PDjNaTWUMOzK5H+nr8ykyPm50YrOfR4s5+UMzIj8SBnUYllUKJighimfh+7NoWzKH5asj/MM/vYW33xnAylUBeno4Yq3GM0FOxwVroQELyOKwxhVW5sWCf7LHm13jXxfjUfQrDftXdMwN4J3cTwM8unnRQmdbCjzauJgFHnVP+Jgm8HhVzWUs8Aij8Uhdc2syqFFUR60t4zGXH1ONx4/IeBzE+s0+evt+PPDoMuWkQWrAbe3jq5aKfJ60N6Jru9lSMAvVAur2IZIT15/ZlqVsGY/CdNMXlo9ggRu7x1u3GhsTiaf+zbMEHkdw4IvruH2NOdWASkSJdBBHrZkzpaPWCjyOo1gcw5r1AT79/WYdtU6Ax/lGrbVBoZHdxpC6m+PUWi0vjdNcejLGYz3waJv7DvC4rIw//OuL+O2CwGMMX+SzfsnAYzb3tHHCKNIYsNEhepg7o5MMzX+SRpRN7Dhp1BR45MvXT1vJRl2Y8ci80Ug3CeNRCAUGeJzz8fBeOmp97qwZtQ7JeGQzUc8/o8ysEjLUeBTG46SOWm+M8a9/fB3v7W7H0uXUiVeDKOo8usAjR63l+7YctbY1byvGozXuYa72lMCjaDy2Bh6pfT84UIUAjxy1/pmAR7s6mjU/FwppKTtQI4EuJct6zK49TQdtnWqyQqeoqH//hYDHekdufb6JSfW1XB3L/TnjcaE72+Tv/6cAj1nQUcGq+t81S9CbAZIu8OjqG2r8JfvL0XjMJLIp8Mhgd/2iAo9fi7kMMDleQBx2IRKNxyKCgMCjo/FoGY8GaFNzGTNq3WQ0VhljDIL1wOO4YTwuaw48Jo7WTYBHIeC4B1M6Aq5mCTqaJ48xSZ07GuwusfR1XHaRTSxS4VbXadw+394X/adqjyVjpw2UfPusZgdaSqnWD1//mCabwmpYNmGH2LM3IJAWE3jMZYDHo0fuyqh1udz3zIBHfkKuEl5+dXSzwOM42trHsHYjsPeTVcp4XOOjbQkTOddchmOAHBd1C/Us+CgHOR1Sc77oLPF6U9eIo4QWnIvDANUy2Y4RThwZw/7PLuDC+SlMjfUo29FT84qYhyn7o4mjsnV31Wut99uCPbytOfluMkpuXG1FxF0epcxLggIxO3kFapiOoBrex4pVHt7/cLWwPbe9XERXF9DeSWe+OZQq08aB3IxDmvWq7r3aRJAxbKM5KSMcC4I+81QqZhk5iqjNFpYBdM17OROQ2QcblpS8XWqmIYCTBR7FyU3172ZmaG5UwZGD6sZ750aMaqUf1QrHadm2NY7zVm+tbrRXnZUJANePm9u9EiHIeahWCR55yImYtR2lJEtlEgjGEOEh1qwLsOfDddizdxW2vtCGrp4Y+WKIXMBRWmMcUq/jMu+5pTdF910KClLzJ/DaMDXm4/KFEIe+eCDA452bQGm2G0EwKA7OFMInw00AOnN/FT+xoIj5pQF4s+A439MCj8T7ySrn3nhSxmNz4NEmr25carYGmzVWVP7A6OlStkCYvbq/Az+HXEA3Tw/08+Eo+hefX8DRwzo2NzfThzgcFOZeSAdVxjIZtebrkOGphiO6J+rAqoYt4ACPFvBIb5h8HhJ3BZQTtmgJUTQN+KMIgsdYvzGP9z/cgF17VmHzC0V09TDOV8HJ2WJbDrUa3VLN57AGK1Kn8DPaeOY0pvRiGlOuJhtaxp7tmLR5rDHokPEpI/RO8LZaDVCaJbAf4fSJSfz5v77D5QuTKJe6UaNZDwEXUDOTWs0Ks4gmrWGi0gxGVpnITdj9Zd5DQDGO+CnAmp5t9Zshy3i0Z23zLWPHyBr/dj7Q0V4FbThZwJDry5z3otup99maQujaM83Y5O2y11t1K20RZmKLvIdqExLsp6mB71VRrkwLKzaXLyPEpIxtdnZFWL+5Gzt3r8LOPWuxYlUgMb6rkw2PKqrVsp5Tou+oOR81t6TglS/FGM9zmo0tld/41QOPorrjAI+LNJdZEHg0Jl+y18x+S3JjYUbnENY8AR6vGY1HAo83E8Yjc1q6MfOsMee5AOp0dNZR61bAo2o8Lsx4VJGR9Mc21GxwT+K7NDv1sTZ2Pi3waN8tuX4JuGXPo0Zpg+zus2jnk7NQ5z0WW/5lM+Ax+RYNz0o0HpuOWlPjkeYyFnjscjQes8CjhwpqHLUu0B3Yxye/34LdHw5hHYHHLlfjUfzmjX6ndX9Ogcd0ysJeN+d8WeiCuMAjjfUiNs1bazw2ZTwKW4+5p5kqIuOxMIohulr/68uLBx5Fmoa1mYIjC2k8LrQ/3bW80GWY9++l2W41vrOAjZ3GIRlGcxN7MiyCbdpwbC2QTMtLu7qpVlqM54JtEtaNWrNWrtN4JOPRj/Iol3wI4/HUGA5++QjnztGIpR1xSCYCJc70vXjGS0yQph+JOgQeJ4TxuGGDBR6XKOOxBfDI+kh+FgAetTlkzaJsTLLmMmpUQ/LRfIzHO7cinDgxgW/OPMal72cxOlIwWtOdiCQuS4KhuZAzak3gsX+AGo+dePcnBB5bAYyLAR5d+RW7fOoZj3bdt2YqOtMXJn+Z772bMSr1PZpNT6YYRd3BY8y4TH7k1DPNPmezvZuCrPWAalbjsv771zM665uL9vs9N5dx7tiz1njMglNpoFOM4RkCj+7oyjzAY2Q0HiHmMinw+NWZEdy6AUxN0EmtG4jagahN9KSU8agi2hlqL8G9pEOrzlf1Pyq+rVoNvgCQZRXy9xR4fHdnPfBIt70KPNFR0uRVah6X8TgP8ChC0MbwxMRd85HS5KDxAE1BTBX5T8GDdNOYQtHkcsI+c76vHhQ6BtBYeKUJpgLC7oGXvpfdwPq6CxyK84wq6T3xkeN3iYooE3jkqPW1GKdPTeLoYQKPc6hUng3wKJ/bU+DRjlqnwOME2tpHG4FHGqsTeIzpYM6vG4k48kLAIy+LMLsMgMGCTmRAo0DWqhcFmDH6P5/9n+s4dvgGHt4nA5KjvQMAumS0PObYnNwsHWtU197kaDH3kvdND1+OFvgc45YCV7vFygJi8pNXnUkyLuMZFPKTiL1H8POP8dKrPfj4t5uxY9cgVq0HikXAz9WE7VitMqHgOnL1xfj6doxGTQ9SUI6fL3v4PE2CZ1I581SbbGT3bqYh0hTLVJ0tyb9Eh0avkwAVci2NSYUsDor+Bxh9DHz31Rz2f3YN354ZwfREJ2o1aox2IOK4sQFblG3HsUYHWGgAHrP7RlhJOTppK/CYD8h4IAOQ4DaLf7KTJlGpPkRvfxlvb1+KvR+vxdvv9mDZSrrOMqkkI6IM0iQbDv+WF9qJ6ZmCj/eZLNYiJsZ8XPqhhoN/vY9jB+/i7m2gPNsDz+c4MR3l64BHAe9T6QOVsLCMM3tmuPGhGfBozWVmF2kuo8AjC3Bt2BjWfMLi0CaAMgQWWnUpGKhOpJqo6Joi6KVrjuzMQn4JolqAiTGapcziyKEbOHnsnsh+VEr9iMJe0QKlSzONiITpJiChvpaygOvWbtP1mgUfFSM2D5TrywTZR6VWQRTSDZ2afHMoVx+gvX0SGze1C7C0+8OV2LotjyWdGu/bimQi6jWjZAL/ZH4agEd7PqSPss2y5DfJWJNeK56hdoRKRtVFP1VlJehYy70SVn3cuRni65NjOHPiFr4/S3MC/j11HXSP8Rpyn7FJQwak6gAzhNlxWMsjtHqlLKpyEtc1xrcusBsbc60emwUeXcaJzZVaslBs9DNGN2mMUrAxYbuY+Jk95914kQIf0p6V5qQyvG1slHFEGXMP5VzK5ZkDzQA+/4yjGj9GW3sJW14YxM49m7Fn70osX+mhs9OYNjHnoZSG9BN8qBmaSmkk5nuCb5oYL2ZO/xOBR3NOPgPGo2UNLgQ8iv7fNTWX+fOfLuKmMZdB1CmNHi8uMDsyY/YKPHphFV5u0rhac9TaZTzSXIZ7mzEyRERXXfVZatB4bAAehf5kYrllHZr4KXINTizVsX9dj/bXSX5tgm6mqGsRh7P5Y11TuzFDdwLRrxF4HE3MZZTx2CXssVTjkXeJjSGaWlI2YRT5wrgYzVlzmTUb8HcEHjVHsK7W9eYyTw48kvG41Gg8Mn6RDcc6Sk3jmJtxDQnj8ZcKPMoe0Hgt/99Ko8heYq7Dc8maOpnzVGqvxg1RD3pklr+7+VqlND8CeBQdWqPx6IcFlMueAzw+xNmzdLXuEOCRkz9mxED1YzPA4yyCYALtbaPYsAH41z++hvf2dGFo2c8DPDZjPIphjnG1vnNbgUfraj3+OI9KtQsRqKmbMxqPKjPyawcem4FxTwLQJRXmPABkPXBncQFpWjZMqS0MPNZ/vufA40L1i/n7Xzvj0QUfpd5xkohMgZ+MGtkAqlTepKvrXK90RMuMQv1Y4PH0Y9wU4NEYz8jIQpswUwR4tIFQahDrJGY1anQ0rJnxxcLA4wp8+PE6Z9T6pwIenfwqOaAsIOhqRpoR0zphKNEsNJ3B9H6YMsVQqsXJLBmfyxaYdrOn97seOGmyGeqAjOYFbePzXOAxjjhinMfkmAEeTxJ4vIPLF0uoVvsA0GyFYtyWkeF8rjrmpS2Q3SIzWctS7DkmDgnjkcAjGY8x9n5MjcdlovHYZoBHJkS+1YgUxmO2cFcR+XS0yjJauK4Csh+5PoUxkkfOz4vT5p3bIU6fmMDnn13ElR+mMTXRgVplEL7fL265dMvjGKwCj9x0+t3Te2M7fpY1ywKdDsXGOVdGNY25DEWkwREvAusxEMwiih4gVxjGslUR3tu1Evs+XouXXy2iu1edrMN4Ttg0ZHjS0ESZjWkCpWuN72FNmwwbUK5Tq1E8XQeW+r+40KqdbhtLpOCxlz8pwlu/khgumAZKollnjXn4nVhYSTal36M05+PG1RoOfjGM/Z9dwa0rMWoEv/1egEYiMR1HCazwWpvrYma6lXElu8u8ngVHbOeD2jqhMGH5XjkCVYZ95rOJEZcQR1OoReNob5vGhk0F7NizEnv2LsULLwfCehTjgJiGSGpOkRppWDaVcy0yCalJkg3gbx/l5zimkgKPX+6/j2OH7uDebR/l2V54fl8GeJSXtMVpsvf5PZ8SeMQMcoVZDAxGePXNfuzeu2weV+ss8Ji4LFuwybIQdJXNq9EmvDExW2JMSFIt0z0P1PSDwI7vIxeQYZ9DpUKzlBjn/jYl8enr0w9w7w61QHsRRhwXJnBGADInwLIOCBMc5d6fv5ljdobDJLMgrjnLRFVJxzQrVWpl1pArsElWktG8yBtHe/sMNm3twO4P12HXnuVYQyfUJdTvI5O/gkKO4DoBQjU4SjdSs2I+2WTm4rjXU/ek1lVGUN+ct9QIDEi/M/pX/G/RtmVLrwJpuIwOhzj33QwO/vUszn33CBPjnahW+9XpWkDuDtG3DUPusZww8TSDUKasxDBzztm1GAmo6phkJNugGWvTBRybgY8KHCu0ojtM10szJ+vG2GNrRR2RdteWnTbg75pd87rzNhltNg7pxrXWtFIkdgjDnW7qwvgsoVYbRS1+DC8/gu7+CjZv7cOu9zdJHFmxJiegY0FUE0JUK7OIwjIK+TzyeRadFdHzVXDRxHDu8efA4+KOKgn9us9d4NHqfRMgJ+OxZoxHblzjxIMLPA7Co7lM1PZMgMdEGaHOXKYp8Jg0klNgxMrTKKvJ7oPGUWup2p2aQc/4OgaKedlGwN5lFtaDMq0aJIu/Hc/kkfNO9+hnnp/x+CTAI/ODEQd43IzdHwxh7cbFMR51/TUZf3+iEeskO5CzSxrmzxh4/N0/LDUaj4sAHiXuawP9F8N4tJCjqTXtRTcWlGa6QCWe6n/qwcemwKNdcw0gzjwr2hj86YSfAT1N89Oay/DcD6UJr6xFOUuaAI+nTo6Jq/XZcxZ47FOwXHxplADRCDwybyXwGONf/+117NjTjcGl1JamyaaOWtciajwyf2Hu9awYj0ocUB175hvMPzihpcDj3DTrrQgnjk/i6zPDuHCeLM4iqtVOxHEHwiinZ7zUCq2BR45av/oTjFo3AnVO1rCI+5/q95ss0gKGIr5v8kepexvXjtTDpj2VkZ+bZ9y6nvDgxvt6xqP+XYvukxm1dl9vPoC06bnSAhxt9RlbgbL1e9A+/znj0VkzPwfjsTXw2Jh822Si1RiSMC3kNLRMKAaIVqPWvnS86Gpdz3g8c/qxYTwSAOiRJI3AI8EFsrm0U28XugWYTLIvo2EsYGwxYHehauSlo9Ys5tRchozHvsRcZh22JhqPPx541GzFJGxNAkKayKXAY/o7M97osjcN+CHlUgJ+2EXTHEBMH2eNeLTQ+jmBx0BG8gqolPKYGPdxk4zHkxMGeCyjVutHHFvgMWVYJeOidUEtwekSdCr9PsrSM8ymxFyGGo/OqLUBHleLuQyvHwEhB3gUJkE2kMp/JcCCWYfS+QlFv09cc6O8ur1CmVPUTvn8s2s4cewuRh7lUKGTdTSIXNAnByF1B8lGCwW+YEFtQVdrpMEMQN3zlP2ljCiyKc3xk7gL8r9JvuSBTzJSW1sFs+Vr6Ogcw6tv0u1zHd7dMYA16zzkCjFIehG3NrA4pTuuakPqurCj3VqYUlxa3eIJPPIzEOw0Tqgtc6QnG8du6BKbQ3RhVpsCI+q2ac2n7IgoWY/K1PICw5aKGEc48u/jb1+V8F//eQlfnxjBzBRHo/oRg4mKjsF5AjxaYNiAfmbUU5NPBWQUlDbghldDRIY076bR1JG4FUeg/B6dLavVKYC6mv4YevrmRHtz78er8e7OfixbwbHZELkCtXLClOVtCssG7aAmZkzWaVXTEcjoN825JkZ9XDhfw8H993D00F3cv1MHPDKJMwxRy7bWM98CmgsDj2ou42VHrQV4nEsYjwsDj3R35WiP47KcAR7NolvQGEILXjtiKmeUHZGlk7w4K/O++KiWq8gVOmQkvuBvEwAAIABJREFUfXbak5HhC9/PilPzyRO38OgBWau9AMgQpTAszc5kllMaBpLQErzJMMQbmfdOumnujgs+0pSHgCaTY+p9kvk6B18MoEqohVMI8jPo7atg20td2PX+arz6Zhc2bS6gu5sxr4xiXt27qcOoYHvdaLVojaWNquT0cJtgblwVJ2kdJRczHdFmNExgMq8TEEaT3sALEHh5zM0AD+9FOPvtME4euSaGPY+HcyiV2lET5mg3YnQjovEM2V9eXhmoovkWKkPGjoGriqUqW0nx0cjEz4KsblCyoKMLPurezQCPSWPVLbrsDmoES0QaIzne7f43j09yIPue7tlcD8Kk8VaNpCjbYRg28gF1rE4Y+CzoYjWRCYpj6BkoY/OL3di+Yw3efHs5Vq0rYEkXYz8QVkvCkizk+D0jhDXDBJdq1LBGjVarqrGYMTdTDFMb8dc2ar1pUx8+/OglvLtjNfqXcsRcR61Fs9mYy4jshXs7nRjSqiCqP+JkzRv5DlIFGVdo+CPMdnElzyGsepgUxiOBx0n85b/dUWtlPPrgn6dhPFZFCzg0jEdddTbv1jXXDHi0DMRE/dWyvylvYPL3xC7L9tFsqG2Rv2ZYMYawYKdAMjlmksPZ2JPm5mnO0eJNWuYYz/AvfibgEWQ8MuOLRxHkx2W8+pPfbZZR6yzwaBjmdaPWmgv+EoFH6oRz1JrmMhy1fhELA4+eYTxajUeehToyPN9PM0Zh/ePnA3qeZNXoJ8mOdGr9mQLxSYrkvPDCwGO9ns0iP9WigUcFJcV1W4BHNZfxw7wyHu8Ap2TU+qGMWivjsU+mCwWztMCjnMFci+qJEARjCjxuJOOxFfBYkcmIZw08Sl4k5zYnMPjvOSjjUfMNAo/HCTyeHsbF83Pial2juUysGo9yy0R2J+tq7Y5av7NTgcc1a4HOHp1wfBau1j8KeJRme3ZPNGMPtnqPDBEnye3SNdzsefODeo2N3MUCj5nzor5xNQ/AKLuwyePn+139ez0HHg2QkGUZ6oFsf+d23uuZijZE1YOB9c/RF0x1j1ww032vxsQq+1nsTW/OeEwfm2gbWb0GYR+aQzJh6Zm0KPaQz3WIzh3CIq5fCnH04EOcOUXg0cP0ZAfiuBt+TF2oghkDNeCB6Bi6SYop3gR4ZAJtx1XTx2TNZeqAx/4ytu9ajn2frFfgsZ+u1tTIoKs1k1Y1mFHapx0xtGL4aWFuR3Dc654Cj262m36uJOnSJ7lHl1kPFmQyRU2i2aiP1+fbVnOLA9uCSaLBpkL37s9iDnKllNV/xnR9pa9nH6dXQ93ReFC0Y24mwLiMWkc4fWoCx47cwbXLNZTLPTqGJ4zHeuCRmI1dY0LFMtdFmWfZsWQlI+hIIAs4Fm5M8qh1aIDHDTH2frIWez9ejtXrDPBIJprRdeTrJWwhk3ToiLN7n/nvuubE3dwjyESmIw9taqh4uH+ngmNHhvHZf1/Ghe+nUZrrRoClMs7gSdFNUEy/A7XLlEGRT5NKM5qi7UeBjxINFOvartfcGqqoYYOAqCgjn58BgrtYtqKKHbtWYs+HK/HSKzSlUBFoska10NWRLdWG030jnWdrXGOAxwT0FJDPjn7/dIVCi/7ZAtmZHaXVGGDHpIWVmlNWlDjbIY9quYDrlyIc+mIYf/rP87hzm0tlEDGdxuMl8MDGhzIeudMLBQ9VIsUJy86AF2bfMpnRYq+GkDGDSR/vp0l42KEWRm1cEwYSImUuFdvHsHo98N6uIez7eA22vtSOzu4YuYJxLTcgsDK27RgnNQrJELDf08YA1YmrjzQEHj0YxuP5Kg4deICjB+/g9o0I1VIfgtxSaQxEBEqNXqH0SOXoMACrbIx6UNoAkskbqnmDjP/JteK6KsloaJCflrX3+tuD2PXhMrzwUl4Mjjq6FSCgaQYZWnT91JhrgQ/TSLJ7XXNGhaHc8eumK0OTez0nbQdfH2i7+bp/1XMiCIoI/A6U5zzMzgCPHpD5OI7jR2/i228e4sHdCLlgCL5H5l67MB/Z0GfTQIxWjLN9GsdtPDYx0bJ3zefWznEWeKQ2rDjLC82tjDCmJIjqaOmI5RyC/CQGBqt45bUevLtrqegSrVpJwDpCIU/wg6ZEBB4JunCdGMac76EWcv2RnaBnsyZj9bstZe2pnqxqWFkrHC0MTRPErBcyrfknF+RQyHFkz0OlBIw8quH82VF8dfKBMB/v3JnFXInAYx8qlS5EYSc8rwue167NDRPT5Pty5/laPMVyk3S02wUek08u19aAGkl33z0z7b/rmpbXMDHdRjF5tlwrPWfkXGwRiFzwxjIO0rNcE3PLMlB2hh2ltmxis3d8NgXoSs78QuOyfFXGZmr5GUMZXxqlJZQrjxDkJ7B0lY8XX+3Hm9tX4OXX+rF6bVEKJco8+BxprFXlubnAsFUFZHeOcLmxeo31L3iDzRmTnHvN4vt8Gmb1BYkLuNoNOs9jMuxtU/xKI5mgHicKfGKvuHsvwrHD13H08AXcujGFcjlGe7uHjRv7sPc3Lwvw2DcEaa4RoFODLoIblqXvNF6bAI8LHDKGJWvBH/1nYAzXKB8gwCPNZQg8XuVnncRfPruEOzcZt/sRcZwR7fDjok7oyCVho7sGP6oi9ieRL0xgReJqPSiu1sxL5Vyg0UNA1pw2Z6yLrrE3TBsa7s6Wa5vmVpk7a5hmukPM39RpKme2Qd2yaEV2yV5Hm6M221BPoYu30E3K/H1mhzd/5rzAI59CYyYyWXmOMy/Io1bzMDkBXL9Sw/HDI/hi/3Xc5T2OB4GQ4HJqLiO5KGUPGM95j70xeMEY1m8g8LgFe/YOYc0GDx2dNAhTfT7JYxPgUcFziU+2pqq/8E/AeMwSD9Q0kIzHagkYewzYUevTJx5jZJiOx0OIQbZ6XtrOKmujElcyGRPPwvMm4OdHMbC0hH/+t9fwyR8GsHZjgFze5EZm1Jp3IzLNI45aaw6rsS5lPNatnsV0oBfKDhfBLKt/CbuntLGtIFzDoWCPd9OgbfUxGk9ak5vM+7ndzaa5mJxNSe5gXlXGvlW2iXU+m9aaI5nz29xfP8wlo9anTo7iywMP8f25OUyOd6qcTI0aj5TpIFCn90Mlzqg9S1drmiI9xsYNHv7472/g3d1dTRiPPwXwqExHqystEyYgOYATRTkFHm9FOHliCmdOPRLgcWwsZTwq8KjRTfKJkIQRrrkZ5IIpDAxU8cJLai7z6ps9WLMG6OYgnmeAR5/XU13plcSk+acCdDampWvD5gKa4+nPfMDg/Evg7wM81n/mFOxsJrPVfNRatlzS6FZtdYtbNQMNm12nVg3B+cHR9Jo3e74lIfDv/q9kPLoLrhnYKLmwGf9p1kVx/64ZkFkPPCaCseaNm4FOLvjpbpr5gUervWS01oxQrKt7pQWQbtIwVsYjgUcvKuLaxZoAj6dPPsbtmx5mpjiO0g0fXTKOpYwwLaBkLSebXY6xtDtPTTATnFNBfb6jMRqRYGOBxzkA4+gZKOE9AR43CPDYPUDgkcGWTm18vHF/NMW/3hMdQNUfG3Acuwyb0CaMR/uYbOI9P+iXNRoxW8lhsdjC3xS4CyZP9uhrTPQWDz7WJY4NrKO0k6dAjAKPOb8DszMBRkeAG1dDnD7Fgv4ublwLMTvbBcSM8mre4F5PPe8t8Ji+t2W42HwkASGknlTdNiUt8uAgs3VMRq2po8OR432frMAaAzyym6fAox7UwpBLuq7pOIPhoSSJPevJWq2CnOzPAry4TZysp8aZuE1KInrk8AMZaY2jfuSDpQhrZNQRtGCSwMTSgkl8Yws82tFB42Yqt5kFjTJ6BVhPAocFHvm9FWSN4xn4/hg6eyfw4stLsPuDNXj73X6sXR+gSzThCAiZLq64tdsXUxOKFHjU105GwcV4wL7zj9d4nO+wbVHvL5RapvtR1ozqMwrbhYwho79DdlUUtmH4fozvv6viP/+/s/j2m1HMTtPMqh8eunUcTliPRdQiJmIeQh6aUqQxltgkkKCIrjMyGQgUR6K9SeCRRSVZolw5xlZb/hlKgVmpjiHIj6K3fwbbXmnD3o/W4O0dS7FqTU7Euj0BiPV+6L3VZF/WN0GJRN/VFJUmma+/dhy1RmxHrSs4fOAhjh68i1vXawI85goExOlqzfUXyPeR9SEAn5r0SBw3jPPUPdzGE9sAUSMMOdQFHeT6pevuNPzcNAaHgDfeHsTODwzwuJyaVgRLYgFfZHxfEjuyj42ovmGwJyCQMYdR5p2N/a0YEi67rNnSsc+nW7CyWwO/HdUKtfCofwk8vF/Dd9+O4fChm/j2q3uYm+lGHA0giroQ5LpF21A68IHqqxov9mwMc5s2JiZpgmWBRwuiKvij9ZFqEvNayGMNQESmfoxJFIuTWL4qwiuvdmH3+6vxxtu9GFrqoUiVAF47SZQJujBZ1msl09FxhJoY/xjtzAx7kB/Onk8aFATOk39Nx/wlHggYqUC13m9tYFCygWPrYYWBO0BU9TH8oIYrF2bw3df38f3Ze7hzdw7j4zlMTXcAcT989CMIyDhW3UeJ+aaIDq2kgyQPsjAbG251Z7AFAtMGWyPYFQs71Z7d6drITBLUsd4bV5ANnPYzJdmS3jMpVBXUk38XZ3CzlwRE1URcconAR8g5dbI9DQhPwwXqUQeBsk3ocN4uztU5vPTaEN54ZwgvvNSFoeV5tC+BjLupe25NYoyyJdPmpAKPet6IjirPAQEPjEkSz5XF5BB1jcv0ujx74FH5tjS+UOCRl+ju/QhHD17FsSMXcesmgUegow547B1U4NEPUuBRxvjN+k7ynSau1gscMgpc24aMyU3sqLWOAyrwOCPmMinwePcWb0ufMH49r0PYOjTzseAN77sCjxMoFCawfG2ED/epxuO6TXS1psajCzxqU0HuqcmBU/DREA6SJdkoYZMe+2bipskXrz9Lmt36xQGP5sUb1tdPDTqaWJqJEU2+6ILr3pPmUrUSyvQA7zOBxwkDPJ48MoK/fn4Vd2/64modh2ZywrhaS9NRmsIV0XqOMQE/GMG6DT4+NcDj2g0e2hPgUSeUJD+UuoNnqY6tpsBj3bm3SOAxq0VscwfWTanG4w/fV3Hg89s4c2IEI4/bEdUIPHaqTnYGeGSeQFCUwOMk/PwIBoZK+Of/eAOf/L4f6zYFyLHpy/WZAR41f7LAozYFhGrXlPG4uPrEjeOmCdWCRbXwHndjeX2uW3/dbYNqoXyjyQni6Kg2P1+ywKNlg6rIi1v3qg6yBR5r4hbOJrCRAopp8VkEKCdT8vDoPnDqxKgwHs+fK2FiYokAj7Vq3gCPBSVvcHol4iok8FhGLphAIT+MjRuBP/7HW3h3dycGh+pHrX8a4FHd15lrqFmgyqrVAY8np3DmpAKP42NtqFY5MUntdp4fmrZQGiuqVRH4PA9mkfNpLlPDtpeW4J0dQ3jtzV5hPD4t8OiuVTXN0Z8fBzxmAe9mYFozIM6+rz4+G2tbAXruZ23GUGw2aq1M1LqOlHzn58Dj4mNNi0f+FBqP7lv93wU8BsjnmIBZxiOBxwcCPN666WFWgMce+BSGDVlNEUQwwFAGeDSJhWV2RtZcxjKG9KgW8EEKYTIBmLCRSTInCUDvQAnv7lqRAI/KeFTgUceznyXwKNs6ue0LHaj1hgX6XGXIWRAoecyCyZO72mxL2xSYi+0o1o3MaDBzXldezgCFChWnwONsIN3U6wQeT44p8HjdAo8cY2SHuD5BNs5yDuSlIETWQEd/Z4yHCNKE7Ezr2nCBx9UbgI+E8bgyAR5pLMOuLR/PP+JUJ5+Db6oBWwAF97t5PNRj1GpV5KSiZ9KWl0P94b0qTh27j79+fhkXL9QwOdGNnD8I3+tFtaoagmp6YlwLEy0zK02gnTYWnjbZJI1M4FBBhQzbwmHVKCBVRbU2iSCYRpAbxYo1IXbtWY3d7y/HCy+2o38QKBa0e6njv/ZksPfMfFcLrplRTb3lCuSl7nqNh8yPDrB1L/D04KNNAE0SK51JMkpY4LMQz4lp1dyUjzs3gM//zy0c+OIq7tz2UKXWIzhywrijDDgCj7K+BOgiG0HXtbCmzFrUolbvF9M0XTrqCKxAsSkgjBMkqXJhOAWfYt0dY1i+qoq3tg9gz951ePWNHnR2E0gwZlYECQyIlI7PWia7vScp+zG9bnqP/Bz/ToHHi+cJPFLjkcBjaIDHIcRhO2LRv6E4nG3u2FBlmjmG8Z3GILMGhG1mAF4XeBTWYlnGQ/1gWjrjBB53fLAM217KY2i5YTwGBGSU8ci9qDFawXFxkTbglmZvynhMkyhtbjT+1DO0m6xXK11BuQSfwCFZH22isUjggLpIc7Mebt+s4vSpYRw5dA1XL5UwOc7H9COfJ3tJR66ZCFun49RUIQWnZf/osknAvQR4NI2sJNwYlqvELpO4pp9eizzfm0BbxySWLa/h7e3Lse83G7HlhSJ6ejzk22L4OYLWXIuqtxTFBLAIPuqIOXUg9dq6JmZ6DzPnUwJMuoxbk0x6Gq+0e6zAOseEqYUWVnjeBigEBWGQjo8At2/M4Ifzwzh37gEuXhzDwwdAudyNuNoL3+8T8x5hGZvPFTPmcWzcsm+F/Sh+2ObHTcZt8835nTMy7n4nWS9kTuoudc7i7H+3Yjtm1poACubGOgRJxWrNO3Ap8Xob4FFkPAyBxjIA8oUA1cqcSAwEAcFHAs4lxPEsckEJheIclnTXsGlLF159YzleenUAGzYXMUCwmbKjiWuoYcPQYEiOZtukMpCUaVzI2hAgQ8E49VyxOq7zRd6fl/FogUfLeAwrwJ17IY4duoZjhy/i1q1fLvAojMdrCjx+/qdLuHeb64DAI9m9bVI0a/FMsisbnwQeawZ4HMfytfGPBh6TFW20it28sR54tJHJ3V3NznQXfHwi0FHeoG5ttQSxn2U2YVlH9r2brO+GvLb+/U1cq7FJRuAxQLVaDzxewR0CjxHNZRqBR5X0UdYjOJacAI+bsWffkBjNZIFHxu9UJkpyQhOzNB+15549hxeRk5nJFv12Givl7Ao5lWQYjyPAhQR4fNwceDS5oScNSuNqnTAey/hf//YaPv3DgAEeTYNNgEeyrFNTtizwaCZ/mtUii9D6brViWgE+i1thBrBJarYma0cZNZn6oCVV3qn99IhIDZyyn8fey+w9VTkmvrpeU3uKqdGNAo88jy3j0Y5aU56J0g4IA5RnfQEez5wax6GDD3H++xLGx9oRhj0I2YDmRITPvJWNG5KEmIco8Bj4kygWHmPjxliBx12dktcVCppz/HQaj6ph3xR4pMajGbU+cWISX50axqXzJYyPF1GpdIhhjgCPKmgrwCObfDnGW3B8XIHHrS8SeBzE62/2/bKAR4t3OLFTGbhmyTngelPwTxoFad5p19lz4FHJN88Zj46weTMQ8n8S45FaODkHeCTj8dih+zh9cjgBHuOoB54BHpXx6LAuHBBIKf8mQCesLGuAYeooM+bIzqECBBxdouPquLjL0nxjr2E8EngsOsCjMEiEGZaOxT094zF7vCwMPNYfdPYgdIFH85gM8NiABtoLUfcBLNj0hDDPIkBO+4p0tQ68DszO+hgb0dGUkydGceLYPXF6JOMxjmjsQW09gh92bM5+x/pkVV2d5QCWERZzzPPfCdLwoMwAj7zPynhU4HENPvx4NdZS43EJn8sxRsN45JFOZ2jRMeOPvecpmKWjhzpuzMDFQ1o1LH1MjgI/nBvHl/uv4PjROxh53INKZQB5vx/AEnXGpXagaNmYURqbfFsHX/lCCsQIYCVFJU1SiH2Za2JBQwGJLMheRjWaQD4/ifbOSWE7/uaTzdi+vQcrVnOsnCOWoWiWkKEko6FWT0yANEkJjci3uma7BgnpiKU1VFlc6tb6Uc3W6OIevdA7m6GKBFhQ50SyCO0IXzuiSh7jj4Ezx6fw2Z8u4Oy3E9L5BcfhQgKP7cgFXWICJGuNYp6mFJAOXwJ4WRMgggWGfSL3iUWlMQyyTnDMzQg4k3UWlxDkyE4dQXvnKDZtKWDP3g14/8P1WLaKpiHqNyT6bjIySI03AnPayVYtLQs41gOPNk7wNQg+tKnG4/dlHD5wD8cO39VR63IfcnnLeCToqPqCurzs/bEj3Pr9s+PBmgZLISRMUO4j34xac3+Q3WGBRx+vv0XG41IxlxlaYRiP5jsK0J40h5Sp1wx4tA7VKfOyHnhswjxoqgdpizqyo/MCNlKXk6wOFmK8d/wnx+luXq3g1ImHOHbkNi5fnBY3cN8bkLF8utN71Hg1bDxlCGvLRSOTHXFMV63da5ZhmDKxLJNBNfm0SLOIpdFeleJ1CjFG0bFkBps2L8HuPevw1juDWLehiL4BD/l2As4aF+iQXgtLEk9yeQqze6hVeW8IGrLAcOOsW2jpeJOdIJB44OoXGidvicb8jBI3VX8pqkbCnCjyjAc1NNlM9PDwQRk/XBzD3757iKuXpnDvfg3jjwm6dRqWkDZmhP1IVgNja6BFg+xhshSSe2ljYdqc0kK6GRDtFnBWNsCNIq3HqueNNRa8zpiCWcxRE35hS4d6VijKpOCdaloyrVAZhpCj9KghFzCOzCIMJ+D7M+jsjjA45OOFlwbxymtDMmK9fFVOft/WHiNgXzYme5IAgM0FtBC2eq+aLun+leYFGbFGUkMYj5ZJKjOeLqBb/+3/jsBjqIzHO/eYK14TxuPtm9MoV4D2No5a92Lvxy/jvR1rYBmPXkCww+RvPzPj0Y5aHz80gb98dhn373Ad9CIM2WBV4FHim3RTDNNVgMdJFIrjWL6GwOMa7PxgqAnjkc0DbaZpHqENA8mDJddNR/zk1i8SeFzoXP11/n32Wrjga8P3abn2FaBjzkTgkXpz1SowMa757Imjj5XxeIOjqY3Ao3JkDeNRWP0EHh9j/YYAn/x+M97nqPV634xak4lsGY+8v0buSYBHh1Vvc/AFtY6db5kAj+aMkpjA807lWFJX6woOfH4HX518jMfDbLQNIo45mWQYj4ahKMCjjFrPGcbjuIxa/9MfX8Fv/zCEtZsC5PMmP5VJG50GERBIGI8WQNNc0za56yHUheqk+vtoM5cfBzqa+mLBRd8kXtZr8iWpbpqXCRTUFHjMPsZ9+3rgUUkRfKEUeOR/Eiw0KiiandUBjw/uAl+fmcCRQ49w/nvqIbYhrHXrNBYnN2SdiIaETPqwZpBR62AKxcKIuFr/23+8ie27On82V+vFAI9W4/HKhQrGR2mm1oYwakPEmksmd2i0qJNqeTa8yXgMJtHXXxXg8e33hvD6W79Q4NHdxk2YvAszHrML+Tnw+Bx41ELlfyLwKML05qiX+KwRmAd3kGfnl4W+HbUm8PgIt2/FmJ3mCDYDIbVSKDxPRokdK6kftXa7RqZITpgIutmUmq7jZ0LrTxiPCjy+u2slPvpkE7YYcxlhhnnKePz7AY/NDDrmAx4XUTA0HXVxtRIXPGX1AU8CPCKPwG/DHIHHUeDa5SpOHB8R4PH2zQgzM+wOU1uPo/cW8DNubK10U+T+ap2VuFsLCKkjBtQxSxmPJcAbEz096ujs+3i16DzS1bqjMwUeWdCyGGQupOLFfH01d7GrSNhrkh2p3qcCjxQxDlCe8XDzWhXHD93BkS+v4PLlEkqlZcJy8KIOxMLoJMu3INRK1U6xY1J8B6NRKl/K6OII+9DohZmxvSwMa4HHioy1ckwrXxjDspURduxcgQ8+XI1tL7Wjp5eGMiGCHHXfOFqu2iQac5SJkACP9rtlTBIsWUETRhnJe2K6Q7O1laSICy68Ovh5nsebBkUGULG3kDeX/1cU1uPsJEGlGAe/uI7DB29L7KnMdSGqcey6E4HfgyhUB2TraK1JsdGbyTASCAraBoi5TsaYQxN0JnSMhxG8KEIgbOpZVMPHgPcAQ8uqYhTx8acv4+XXC+imZhuXioxcc11XEIINk0iEu2s1Pr8Z4zGbuBIw9dEuwOMP5+Zw6K93cezIPdy5BXHzzgWDwtyLxVwmBWAstq3AGUceLfDqAtK2gDFsuZifSaemNG5a4HFGOuMKPKqrtQUeqfEoI+WMtQ3AI1l1dlzUdG6ZZCfsyyaMx2bFYwvg0WqZkvFYq3FbctyaI5DGtTkORKuQZlHXrtRw6MubOHb4Jh7e91At9yCsdQHeEng+TVIUyE8BaRvLXMMzEz7t6IvEGNXKUkaLmqApIKmApWVS6oNUbzgOyYYjQDGL3t6KOF2/995qub7rNhbQ2eMhV+QYuzKho5jMU64dNh/UvV5zV7t+3N2lsU33tzXQ0aZECjobvTEZ5VKjFh3FJ/DI+MCPqiAgxTYoAM9VyLHY4ccRblybw5VLE/jh+8e4+MMIhh9UUa0Q7NfmTFjLi7YzN4BHEzrDKBUQ3gUeE5dzZQBxXWjTaL6z0PZTnO/s5CYLBqLkARaEcxhVjp6RHJOM7xynllF3Xg/VZ1WNNL2ftWpFdFEJTAR+WZglfjCDPA2Z+gNs2NgrztUvvboU6za0YflKD0U2JXyOYFPvT/MqvZ9mP5rrkozJJ39lWPZGekIlaJLFkACVrc/3vx/wyMYAgZE796oGeLyE2xy1rmRHrd/buUY1HmX4hQyrhTUenwygmH/UWsdwrcYj2ZkT+JzA4102ZHTUWmVlyHhUzTZYjWnubX8KhQKBRztqTeAx0FHrAm9yVaYtQspt8J8mh5BP9QsAHi1IJMuxyfjdYvdXdmSxHopa7Kvwcc8OeOS+8P0CwhqbJTAaj1UBHr/Yfw13bnB/07k8y3hUhpoyHnnORR4nU4axbn0uAR7JeFSNR5VA4JoUjcdEU9vo9drYJmCynhuL/pFmUxobVUaF0gCMHO6odRkH99/BmVOjGBluQ1il8V6XnAehaOUZtrTcX+6vOTWXyY9hcGkZ/0BzmX9chrUbc8hbveoM8Khnmx9qzi61mRPXfyzwKNfjR6zIaQR5AAAgAElEQVQ9N+VPWIUtL3Jdo6tJ/pGmyj898GgZj1obKUnAo260p4zHypyP+7eBb05P4OiRYZz7fhajo0UBHqltLke/uQFsWoeUUYmq8A3jsZAfEXMZAo8ctR5a5ok0EPNUNrRCNsilkcLJkWflar04xqMAj2eGce1CFWOjBZRKRdRCegeQDaoj2rxbYVhGISA5aU4Zj31VbNnWjncIPL49gNW/pFHrDAnAzR/d8W2rN9m4SOcDJHWbNMbWZqBk+rtmMlvPR63tlffGJ2Z+zGnVcAefj1o3ul2nepCaZutCZrBRl8RmGo+K2+Tgkw0Rd8CL2nD1YhVHDt3DmZMPcftmjNnZJfDIeIw6URPgkawH7e1qDl1XKFkGnOnsOmqL5nNZzTEyjXTUOqZuUjyBHmE8rsJHn27C1hc99Dkaj7GnDKOflPE4D4inOmbuT303rBXDw1QaUtDa59hi1o68pNfQaibqOy0iUasTgm92JtsDO+fR7bkNpTkf42PA5UsVSdROHL8vguszs0sQE2Qmc0gMBuw6y+pwSRPfGc1J9R3NZxbGo+kUC+NRERAmRWS2trWNC+ORGo8EHteuCxLgkYm/NQ4iKMf1pkV2HfBoNRaNiHOpVEJbsQPVkofRR8DXp4Zx4PNrOPvNMMZH21GLlokeHAtpOuESoJACmYxHow2oiaUBf521kOo1pZpnXA+W3ZucFwK2lgFvBkFhEoW2Ebz0Wh8+/nQz3nqrGytXBWhrr8GjVpiMu/CaaPJpB/H4Wnqw2BH2NKHV0WJ72Dw74HE+3HLeCawFE213j9iRJE3SZeRa3P4KMlZbK/uYHge+Pj2BP//3VXz37QjGRgqIaz2AOK13i9Yjk6hqLRQtNnVPUc1NeU2JD1XAp0abARctAFA3NqQaagQeQ9Fv49hVLRxHGD3Cks5pbN7WhT3vb8b7+1Zh1Vpdn35AIJUFdBmRR5AiQi6XQ6XCLjSBIWsKoYYZWZMBZTz66BDg8fuzMzi4/zZOHHmAe3c91MrU17PAI5m4WeZXAmbYgsUyfW2MMOtIzwEFMWTsM1TgnJ85hmo8DgwCb7wziB17luLFV9owtMLDEprLkGTZBHjUmJI6vSezyhng0Yk88zG1GtaMrhHhdgqQm0dY5dgYGS2BsJhVT5VsZmXsjY/GOPddCYe+vIq/fTOCh/eBSpnFWA8isLNunOnNtUpd6lNTB2WG2pjOteJ8ftnH3Js25qTMTY0RCrpx7SBkEVuC58/KuP7gUA0vvjqAd7avwutv0WykINc2L35d/H6G+VibE7mB9Gch4FFF65NzwbhOKzNaTTr01mvDRuJKzHEmvYZi6hb7AubydeihQjmKmRmIc/iNqzM4+919XPrhEe7cnMbkJE1pWAS1I/LoHt6BMC4oY4H6iG6Nl4COFiTW78W9qsF1nlYFayQ+P6nBGx+b0XtsOOAMAOeez+bFEiMCWWGhCNlzD0seQUYbCBYSANZzi0UQZWA4Vg1vCoViCT09MZavaMPGzQN49dXV2LatF4PLgfYOoH1JjAKZjn6EMKqiRuabl0OOGnScRRZdTgUidSTTrnOJVqobZz63xHbbFBE5Gv2irbUe/37AI9nHVQM8UuPx+JFLqvHoAI/7Pn4FzYBH7YQYkNUaB8kX1bP3WQGPlNeII8dc5gpNE8ex/7PLuHeXI/79qvHIJqTkGAo8JuZ2lH0R4HFSgceP1mLn+1ngUTRwg1g0VS3wKHmxMB01rlGYRe+jXbgOGN8w7lz/2MZsrv4p8xVWzdhpT3Z99f01f8v+PM3rNOaz9jWbNCcWYDzKaDzZ8VVfGI9kw1+7XMHxI8P48ovrIt3CUesUeCwaPV2uvbLGdjnLyXgcxroNOXz6O2U8rt3go2MJgUeazyi4p6CBzUMJ0GnWpqf8EwCPbl7pAo+iE+0AjxVgbBj44fsSvtx/F18TeHzcJhI01HiUxxqNRzZApZRj7kMDR0425Ag8VvD7f3kBv/+nFVhH4JF61QIs8szis9lM00CuwKMhhRgNS5vBuHf+SRmPC4GOKg+yCHhgMRJUcuY17hndf84Zk1nOJv/4CRiPWXMZCzyS6dcGz2g8Enj86qQCj+fPE3gkeUJN3uRcJDFBZJUJPKpZne9XZNRagMcNwB///S28t2cJli735B43Ax61Oa45TzJBZXOx5IwmaJViBnpu60SZSE3JupgfeKQZIM1lOGpNV+trF1PgMQyZe+iUmTAeCf2HFQEefRofBlPo7atiK4HHHQQemT/5vxyNxybnUytgsBWIaCca3JzoOePxOeNRk4RfOeOxOfBoi5YU0JCgDybKbYjRAYRtuHqpiqMH7+H0yQe4e4vjt2RC9sgBHoY5HbmSaS6l6jcWFTZ5Ss03Um14PbyV6WjdDckAIfA4hj4zar3v0y144cVAxnSKbcqKjAR4+olHrX8y4FELjeanomWsWcaSm6U+I+DRHMY5PyfAY7nkY3xUgcdjRx7hJIHH28DMDAWAWcCTBeB2ZE1iaLLekEmK2ScKkCVVkuniKptNnZrJfDHUK5rLYALFDgUePxLgcX0KPPIei1mHSQYEeCQaYg6/JKdgsmTWl0eXwwDTU7Po6e7A3LSHyz/U8MWfr+Dol9fFuKNU7oXnDwIxwXOOOOoYZ1XIROo+J9IwAtbY8e0UFG5Mu+1IdWSKZltUkvPAxG8ShfZJdPdPYc+HG/D732/A5q1FdIleYAXwCQJpJ92O0RKSsoWXPYgaJB0s8JgA2EYL7EcyHn8a4NGApDaJFeYaCzxbeGks4LVn/JER2wpw5SLw2X9fxeGDN3DrWgWVWbrtDsBHHyK6rcc+KNjtC0rGWMTXUyOQBuBRdGYtwGRBZTOuLcaIKlTIhF3AR967eFycTPsGa3jxpV785rcv4c13O7F0uS8ABbvIAuL5TADJ5qEBCkFIdaR0x3lt8WmrTk+AtA6MP/Zx7rspEY0/efQBHtwlEDQAP+gXcxn5XqI9mibRKYtKmwFaBLmMR4f5aowq5HGyV/m4EiICj8GMiJBb4HHby21YtlKBR0qkWo1HatypxqOaqvzUwKMMKcp9LYh+qowvRoYJLAAOdRCpyVoUs5mpCeCbMzP4y58u4G/fDGNijEzHXkQ8p8DzTEXPdRTfNIWSBLu+SWQ1u2y8Vfay64Ro74TrgG2ZTV5cRRjOoBaOoKNzDkNLga3berFrz2a88dYAVq6hS6oSF+mCS2C8UqUJgI2NTmPH1QuzrvZS3FoAz7hAC7ihbFYpPC0rWtjTqmka1mK5lrk8Cwr9bqEUM7pW1flXx2ZnpwGOfd24Mo6z397G1csjeHCP5jMQPdxa1IEKBe9RRECan0iuWEBWmbiu3ACBY2U8ugilNcNh4FXGsW+MgOapGRMjvOYlpf5WmzL14Iieu5ZBTqYj13etVpKRdwIPeTE+UUa9jypqtWkUCiV0LKli6fIcNm7qxZatQ9i4qR+rVnVgaAhoJzufulR+FUGBYLICZjQL4n3K58lGUrBCWagusK0scJJyhUHrGudkgEdzxrbMSf4+wCMbgZS8oOvu3XtVHDl4BUep8UjgsRSjo8PH5s392Pfxq9ixy4xaO4zHnxN4BIHHmo8pajxeJuNxTEatH9wj85cyHu2IGSsEeBToRrQ9hfXKMVyfa8HVeFyKdRtTxmMKPOqotaoKK4P21wI8LgZIatY2WBRY1LAjWzECnwx4pHatkCnYQKEOMM1lxoHLF8o4fvghDh64jru3uO/IeKRZFrs+PDu40fkZDPAo0J0FHmkuQ+BxKdZuYKMxVODRNi1kb/Leqqt1Cjwy9pgGy4KNWL5YGg/rGY8yai1TPsp4HBkGzp+dw5f7b+Hr02MYHe5ArUbGIw+TQD69aMOaqTJtlJVE/oOu1kNLq/j0n7bgH/55pTAei0U7iVQHPJI9yibazww8JozcnxF4lDz/mQCPJo/UgXVtdMtxkzWX4ai1dagXBW6ei14bAgs83gFOHadp3iP8cIEaj0XUKry/RZltkX3mG4fsKEZIjWiy8f1J5PMjWL9eNR537enE4HIPhTadzGGD3GU8VquMaxLYfiTwqGQlbWwqSzcxl4lysMDj8eMT+Ob0MK5cKGN8NI9KuR1hpPtQGY+8DpSaKSEXRAi8EnwCj70lYTxu37EMb7xDxuNz4NHWhWkOqrnBc3OZ+TJC4DnjUVAaW/hqEPkpXa0XBh41yWoKPF6s4tjBuzh96h5u36phbpZBUIHHiGwxX12tdUyJITUrrJwIvFvtEAZbt6tlDzdqkEmSVkUYTSOMxtDbX8GO3WQ8bsG2l3I/H/CYjD20XsiZBC0ZfXVGuxIgrtVrtAIes0yXZ8d4tKdrWvTUA4+XLpYUeDzxAPfukP1C4JFVFTUeU3ZQGvD0NVnQKuPFNZZxxsRlLJkrgfpiCi5RaCyO1ESouGTCuFqvESOhhPHYADzqc0X7iiNp1sxHPptlmJlDucaCz8O92yHOHL+PLz+/grNfjWH8cYc4JMd+Nzy/DWFM4womeJ6YlbBq5HuwCOQYryYQ9l4ZMNiwh+wBIFCGTzBHr626yyqrJqKroD+Jzp5ZbHohj48+2Yrdu3uwYpWPQpHGEgQemRREUnwSXHHBex0fzwK9qlVnC2vj6GwErefhEs0flZ2/1ZSp1Ss1rtvW75m9bnZ8NmXI0bFYTSsUENCkOeerBACL9McPgZPHJ7H/82v45swDjD4iO2VAxpBFI4YMPiKAghZY8EQLR+3ic0SO468EXajdpQCHFrwa8yQci6ZmjGIuZ8wkCHhTc3MKnjeGJV1zWLYS2PubzXj/ozXYuLmI9iW8YQSOqkDAx/N+knFBcM7ReEzGLM31MKAIQXTf78DYiI+z30ziwOc3cerYQzy8n0MkwOMgYukKqzi54DrCBNRsOdV65DdQo5t0XdSvI3VCFOBRQBDLeCTwSFfrIbxnGI8WeJRRa6NpOj/wSFDOEdWvL7iegvEou5uNhiCPfE4dZuWPjCjZvo2azVRrOfrrCiP/yMEHOH74Di5dnMbYaA7VWhdin8Wm1W1TVrOyU1zwTpsNuhiUYZZN5AxDIgGujK6j2fPytOQVVVurWhtDrjiNXH4K1Cd+5dWl2L5jBV57YxCr13Sizeg9+jmeeUy0bdFiX63OqCABHhWs0n0aiFmSGJDIhyejXBlX/PwiOeHlkfOLYIMojMjoo9ECi2gjXxHQrInFA8cRYyncw2qAsOJhaizCo3s13Lg6hYsXhnHt6hgePapifAKYnCa4VoCf6xRmKaVX9JpaZ279fPbsSOUH3LVpY5n+k4S/hWKY1epsGdA8MkFsMq7nksYDvT5m/lzA3lzeE7Y5/+TM+Hu5Qh1HMuZjDPTnsGx5ESvXFrF+4xJs3daPjZuWYGDAR1uRjroE52MUcp4WeCIBo1/CmgWF1IfM8/rS6CcZuja+B4bpyJ6H7HFdl/JRpXui7tbJ0mxJBvo7AI8ed50CjzJqfVeBxyOHLuDWjSmUygo8bt0y8HcFHkUcxrpaG+DxGoHHg2P4/LNLeHiXOeyAAI/wihpvrXxF7Go8Pj3waBvNOtpr/NCkp7w4xqM2FRpb1RY0abksnE3SCCrqmnFBw8bHNOrytswMFgMYZTbtswEeNa4o8MjmCXUROcFz8XwJRw7ex6Evb+DhXZqUGcaj1fEUB15+hoqMWmu+QN1jMh4N8LhvKdaubwY88gy1GokO41GYdHUjvvNlXi2AR5X3CSQvpXYlgX3mQuf+Ni15AoHH8RFKYPQj9rolxgrwaJpOen6piZwFHjlq/ek/bsU//vMqrNmYQxv5BMLmt9/dMB4zwKPNL008rfsuDc3wBdZAq7Xj5mGtRlDdt5asXGoKc2RnWMTmd86msJq6mdew3jNNPpQ0h5IJs1a1mjlPHF1xfY7Mx6s8RgPwqPBwOmrNeriIIMyjMgfcuwscPzwswOPlS1VMTXaI1AlJPqybk+tExqMh/AR+Bb43lQKP//4mdr2/RCZXOFnBcymSupoAs5IpyHj8+YDHEMePjOPMqUe4fKGEibGCuFojpnEiNbg19yIhpVopyTkcoATfn0RvXxlbtnUI8Pjm9l8a8GhYz27t1JB3aBOyOePRjs5nc/XnjMfnjMe0KHUL1Lp/bxZ8LUvSZUvaAtcWN/a/f1rg0QEobAEobJH5GI/tAMX5owKuXSzh6MFbAjzeuU3GYwf8mAddByIyHiVwkDkhRH+H0WBHr82uTEatrUGJ3a1MrK1+FoNiBWGkbJHe/pp0yff9dhu2vVRAnzAeLUNMNVZ01Dot6JubyzSRvTMjTSmw40YPy+5rnTH8OOBxvoPMJKLCp1ftqfRnEYzHhHXiAFbOvIHVGuJr5n3S3NtQJeNxDLh0YRZHD9/DqZP3RHB9ZpbrQEetFRxKWX+2LuIJq06sFsQxzAxTfLkTEez+01wmoP6YaGzNIqYLbPskVm/wsffjjdj3ySYBHpeQaCnmMlX41hVbxP5ZaBN4VOBIP5NhPDruzh3tBUxMAGe/eYijB6/h9NG7uHmlhupcP3K5pagQ0BHjCi5ZJnjMBnxhWPE78WAmczI1ykjvgmizCLCkYyH8LjQhsJ1vPXsIDpAlNotcYRp9Q1Vsp17pbzbixVfy6OvjQcuRzAq8nA5sKniTHS/T3WIAElNlaGJr14LVVtM1tbDuzXxZsLmcyUPsGjJVTwuW7sLAo33BFKzRKoqJPw0rOAan46xcG2RGcYw257ejVvFw9XKI/X++hYNfXMX1q1Oi4VfML0O1UkS1GqOtrVMaHkLmY+Eh7CsFjmTcSEaJuD6pZ8cixY5I8XcEIn01xqbemweUS7PyOQp53t8ZaYLkC9Modkzi7feW47d/2IJXXx9EX39BtPq8XA1+jguJI/PGXMDVeDTsmcRoy+xpjg4TeBx97ONv34zhwF+u4dTxB3j0IIdYgMcB0XgUNppcZHfcWoEUbfZo1q2Fhhsv0oSGV1rAKNmrWmxE8QyC3CwGhnwBHjlqve2VTiyzo9aOxmMcUavUstL5hmb9Jx1+/Z3CR3Vl8BMDj7oX+XocVxVHZiPzoGN+xqBD/o17l0l5XphMt65Vcfr4MI4cvIFLlyYxM8ORYI7nq54Q7zfXh2U/JqB+3bbwbQIpQJVhscg9sLHb7js7BquAKBtwUVhFniBWPAMvN43Ym4bnT6NvIMJLL3dh9/vr8Pb2DVi2vEsYCbki792s6DARENRYahmDzu7KAI92/yvbx47xKvCojEcCzYzNOqZeEFCR64VGNsrWoUA945BOLYShFiMBWWwyeZhDtUztKWByPMSjh1XcvlXGzRszuHlzHHfuTWBkZA4zcz7KlaIwGDzTSCB4I4Co7DcjIC9niAUi6+OQGfGbDz+zT3FZgXoAZKQ+7DHllso2+ZfCUFgnBA44GltDGHGUuoRcnqPWCkJ2dxexanUP1q3rxfoN3Vi9NofBZT4GhnLo6/fRTtCYzCJx4LT+MBzVlFlxUyCagkOMs4yGpAEeE3aPUROWqRE575WRK+Cj0Xhk3EhM2yQUW4aotc9sUnVnLm99vtGssdQsJ3Ee50i46GenNpnuu8gyHu9WcfjLSzhy+AfcujGGUilCR0eArVuXYd8nr2PHzrWi8RjkeH0Ykzm6qrlD4jSe6LT8+FFrbVSQ62yaUlE+YTxSz/r4wcf4y2eX8OAuowtlLcimp+EB74FZPVGIgKP4PMsxjbyYywAf7luHnR8szzIejdxGZMxljKq1aWSYmMh9mYRHawZnWhZNRq2d4ZE0/XJTVRMefk7gMUMccD/L3xF4FEY1tZB59kcKPJ4/O4PDX96SP48ecKplSKZcWLt4yJsYyzhtgEdq7iau1hy13oL39y4T4LF9SYRcgetVp6wkt3DGTnWn1I1aL5xqNWE8mnNe8j6ebZTDUODx0QPg7LeT+OLz6/j2zAjGRzv0O6FLRlYtkzvpzEk+wKmNaWE8Di4r4dM/bMU//MtarNmYT4FH7kPDgE+amfLfdoqiOegon9RJ8J+U9WpbTrKekuZva6DGvZz1wKNkH3WbwC2dklNU6io50KV5J2SbpsCjgslpRtxqh/E6pYaG1tXa3kULPEqe4ashjIJsxvNApjio8ZiTc/b+LeDoofs4cvgBrl8NMT3ViVqVzFauV+bGbB5H0mxXYzc2RsrwvQkE+RGsW+fhj//+JnZ+0IUhag5zYMYn8Gg05KW576Faq0qTXOsUS+Kw39HGfXfU2uIF/GbuqLVhdRrtbeIKsrdo0EXG4zRHrUMcPfxYfCIu/zCNqYkiajWOj3NSgnIt+iOj6FVqO/KK0txxEj29FWx5cQne3bkCb76ztInGI89cc5YkZALTs0s1rzQ/cu6zO73Sat0uvJ7nAx7T9dIIPJosOTn2ngOPdqfp9NavBHg8deKkfG7dmFnQyAJ/WnjqynODZT1o6AKFjd2/7HvY17TvmSS35nPYhcsCwF5Q2WASaC1AYz+zHY1TRovWmeniXegz159x6XfVA1JJUun4nxpYaNKueoUKLvDw9r0OBF43wmoO1y5N4sihazh96g7u3AkxN0uWUZu4IROYtOOEehDr//QamuttvwKLZ76LyTPTGlq7+lo0MygyiMwiwgR6+yNs38Hx25ew9cUODHCsaQmd5+bMQaksuizwaAqR5IK4p0r672kQagabNGpmtrq+2YMpezg1Wz/p6zQ/yFLtTRf0cQ/Ahk/SmN7YEU9TLLjacq4+YUBKU1yU+zwx6uHCD5M4cuQGTh6/gbu3KqhU6Gptinbp3Fng0dWHJntGu2j6fe2otTVisVoqBPMo0s9RaC7xGsJwGrVoFG0dM1i3aQk+/GgrPv7dNtU+7NAxRDKzOIof5AJE1CVhd0wOS36YeiBWNf58kCWVx/271Pi5jCMHLuH830Yw8jBArdILz+tFCI5VKWiuIIcm/xx/FXYMR/6YHJgucnqfVdVEvikDJMFQxhxhD9nrwMBJRtEc/NwMunookNyD9z96AdvfHcTyVepkTVFodXFngmeBHLN+LdZnVVOdGtOOgbmfKXW1bVwOT/cbNwkRVK7J9V5oLfJ57j2qL25Vb1ZBLI13uo4UdJFCIgzw+JGHM6dG8OVfr+DbM7cw/IgjmWQv9IjRBdmRkoQl2V6qvWmLBAt0KjhmTDrsOIywaDUOWOMjjQ9MashYnUUYT4oe6YbN7fj0txvx/t4tWLW6G8V2Dzm6Q/oV1MI5FNtyqFZ5Tx1zmSSFtd9fry0BVsbRiTEff/t2GF/85RJOHbuNRw8DIBxAHNFIh8CjjlqbDagFRlqrp3vBuuEmIS1NIK2uH2OtuKd7dGCegxeUMDhUwOvvLMXOPUvxxltLMbDUR7GdAAE/Yyg6hASzqjXuRUvZ0j2jibZ7X5uAGvNVxQ3hN113AhKyIyB4qzJvNMbYf9edUAs95Gl0Envihk7nxJPHbuPUiRu4fn0WM7NkOdMwjZrEBEr4LIKQBLzVJEbPW1sKcSkqe9tJHx1AtR7s14Wnx6kyd33RbKVeMVndKh8S5KawbGVVEujd77+IV17diP7BdtEH9HM818oy9ivMP4k99o9NBXQ/6VK1n8wFKN34qw7rcmecRome9/b5evdYMMurMeZJ4UBWMYXvVUczDjkCBZRo5jMeY2S4hgcPyrh7bwq3bz/Go2G6b8YYH48wPVVFpUTwneAln8/92S6u5AJGemx2cW8wXqY5kABvYuzEsVerg2jviQnDvup8yuC7Y7xizcQ0VitzQlZlSo3V62ZdlMVlmgxlAo9VBPky2tojdHZ76OkLMDDYgVWrB7BmbQ9WrS5gcDCPvn5PRqqLbUCB3jo5G9u4N0yuxuaJoebahqGENVHeMBvWDavJXVT2apIqyUqyi0/3lvytHsBJrmZztkYeXH1crt+A6R5ydU2z+9i+hmVv2VPPnJMGfCTQTO1E6oOOPI5x+MvzOHDgG9y6OYLSXBWFgofNW1fik99tx67dm6V5LKZcXlmYZqKrJ1/NnsHz5ToLnWSp87d+Q5uDsLGk7HqOWk9PcQxXR1a//OIqHj/MIQ4HxJCKuS8EiLeO4kxPy4hQliaNlxvFyrUB9n60GTvfX4kNmwlE02spkvhP1rKaJeq5J6HGBVYtQzqJY+4+NvVJcrvS+6ZnVubEl/9oFVrds9BeNQXGFlobC53pycdoejMWLtbdp7X69M1ycudwz7wEaxajJWubHLEvo9bn/zYp9/fYIZqO5eHFSxGFNKhTI0GfTHppCJQQhWwCU5d1FEGB53wHPv3ti9jz4XLDeIxAZjrlFLRpoc2LJL/RA8T8cUGaRazZhofwOykrv1KOUSx0ojQDDJPx+N0E/vqXS/j69ANMjLXLd7LkANWWTCdgGON8rwTPm0LsDaNvaAb/+C+v4nf/tAkbN+eFcR9FBKS0YWnDSwqoWkBKp3iy+v0Lfa/s32fWha3D3Uhm8EB7ArdaR+nKcCsZc+XdZdNsadlNYYBHrVWcMyb5yCqtYl+u+WdJo3V635NPb17JvoKed6wnhIkvW1kNVQguqwyKh8qch7s3IUZ5Rw7exk3KQs2yDu9CFFIaQFmeviHxcIJBTFn9OXg+JYFGsXxViH//3+9i9z6tM3hWUUtawMc4RI26xUZ31saoVCfeXcO6llONRzd2WAKBNWJTZidJHATJJW+PCiLhUpoFbt2oySTKieN3cfXSFOam28UwBzT2lLzAyI9I87yKQORiGEsn0dVdwqatXdi+czXe2r4c6zYE6O7VKYNaxLVNwyeeIbov3bq+EfBLa1O3R/LjgMfsQktIJ8lZ3QxIN4Cvk8NnQlrCmmxcxM3YkOnvbC7uvtpzc5nk/HvW5jInj59IgI9nBTy2Ao1ccHM+4JFsKSbSfAxHm5Lk0yD7drEkr1eXeGlAdBKPJqCpu7yaAagSRowwvhTzMpJlWAeaFpliXw8YS+v3sQR5v1ccga9fGcOJY1dw+oipvqoAACAASURBVNRN3LxZwtxcQcawqE2GWINLUrhYbQsBECzAa+xkRNvIJFai52A/vRYRPPyYsAnwSP2xeFJEZLe/txG/+e3r2PZKN3r6gEJxTsZXma3K+7o0ZmF68IUXHuGYHxTMgtPNjtjG57vFtz5jofdY3Os+2QGvjzYAs4B09jDkQeo4MkthxnvHkdY8pid9XLk0hRPHb+Lk8Su4fnUcpdkiorBbzFesFo2CQu4Jr4Cb/b5J/mXPc9PN5H6oVKqigSdAt1dBFBF4HEexvYT1m3qwd9/L2PfJy1i2ImeAjxBhOCdMq0I+h6jKLmTdAZjOrumBTjF/vx3Vio9rl0dx6MtzOHbwIq5emsDsJN0qewGvC5EAj1bLySSMSXJlQRXzPZMClt/SFsv23w0jSoi33Od8rprKeH4Jnd01rFnfidfeXIUde7Zg85YCuuhsW4gFbFB9Id6b+uvamKA3HJAZNux86M6TriF3Ldv1Y/8532vV3xtbnDdd6aa4Nt87ufYKPGq8UrZUedbDtasVnDp+G6eOX8TlCyOYGqfDMd3+OhCz+JUKXxkusr5s+1s+tibNqv+oI9VitMKUR+p7o43JtSqAs8YQjr8yFvlBBdVwUiQgqO246/1V+PiT17DlheXo7skjX6BGG0GjWRTb8iiXS8qWdcfokn2YXlsa0AReO2am6Wr9GF9+cQknjl7D3dsVERSPqnRc5zyUjpFpIS3poAG5tHkkI5ryndRYRDv6es015lLKg+eRsoQJPBIo5RqlMHnfYAEvvzaEPR+sxpvvrEbfQCAjOgKueOyMh8j5QLVGQDU5xtNr6QC5Sfx50iXX7PGWimDXuTRSHPav0bJiMk8TGnGGLAWYHPdw+cIUTh2/hW++vos7d8qYnvaExSf6xeYc1NE8Z6+7+1xe2/kxayu5sIm8RnqOsQlhnZIF4CWwQidJAthk1WASxSXjWLs+h/d2voC9+97FCy8ul+KAAKWy7wjI2HOsHni0MYeNl2wMzsZkA1YlIL57z9IYlv03gu/mWvCfHLczAK/uGYrZcxQKKM0B09MxJidqePhoDo+HKxgeruLB/Vk8vD+BkcfTGB8vY3qyhkqZjaB2ZZKJyQ/ZjwbQTJiw6r5NIDLPoiVhkhs3co6Ak7lpmrayt3R1K7tQxt+1sJLVTqYnhfdlL5hRWbLthdlDnVI2siIU8jE6On30DxQwuLQdQ8uKWLqMGqdLsGJFJwYHGavVOIZjiQTiGZZEGkuaRWbiQrRVdf8lBXwdJFQvOdlKR7dpvewUMZnOrWkWLww81m8uO8Lv6BcngGZ9HmPBFNsQSgFIiUkC3hdQnoOYPB05dA5/3X8SN288wMxsWRox215cj9/9fjd27tqMLh6/NGEhiMMcgCwzOUJds6qnDR72exmxEHt8cyVzFDdW12Maj1z8YQpf7r+II4euYuQRwdMBRGTh8DwRCxgDyXvMbyhLocBj6D3GilUBPvzoBez5cD02bW0T08Mgz8YMmws8yzWfNUmwAXRM3mBucMJ4rWPlSB5VtwiyUy9m5Vswe55L1UCgnDfHWPw1bwULPhnouPj3m/eREqcUxJE1JEC4L/f4/N/GsP/z8zh68ApGHpJQsRw++hFH7SLRIZfeZ5OHMULrjkr1MRCMYd36Dvzm05fxwd612LC5iCWdZJnxLGQcTx3ZM3HXgPFZHdun+54EHgmoVisRivluzM0Cjx8B3555hP1//gFnv32EqfEOhDUa7XWZsVUCqXLCq24fWbokcYTjqvG4vIJ//Jc38envt2LdhoLENQJSqr2uNaASOezzTTwzSX1z4Hrh71cPOibHepMWiklaWoa0NP1oNKFJyDaGFND8k2Xz2eY1WjYGNq7rxlpv/ntucwyXvKGj9GqW6aNWgxgq3r0FHDpwTSY2bl0vozzbpcBjpJqk7NVxXTBmhjUl7Hj+DOCPIVcYw7KVMf73/7sLH/xmJZauCJDjcSvTD/zMIao1yg6R2e9KydiAk8Z6u64VeDS/b6o3bTAEmRKjUlUbAurkRpyw8AV4vH2DTPjbOHniFq5dmsDcbDsiAzxS2kK/l81d2chT4NELJrGku4xNW3qxfcc6vPk2gcdcCjya2lCbVwo8SrPVAMwpNmDvV+pn4coUPT3w2Gh+1goY1N/b1atr0E4s1a/TZq+RZJlNQMnnwOPCMUjO1Z8KeLSgYyt24JMwHn8M8MgvyeTYLnxlPKaLVNkM+vOkwKN9TkMqmSlEUtCLybB0AiTpIPCYFjMWeKTAuhak3BrKeMx53WJscP/uNM6dvY1zZzlqXfr/2XvvJ8uO40w0r+nusfAkDClSAI3oAIiCDFfalUhRG/tWL/aXF/H+zf3txYt4EdpVkJREUhRFK3qQAAhHgADGT5t774svTVVWnapzzjUz0z1TzQCn+95zymRlpfkqM4tu38bFB2gNdf/g8PuC8SY8FAAwRcyOhETsSESkfM+uA5Qep4BBwOl/cOKX1+nCpRV94YWP0V9/+Xn6o89eooOLAAVuEEEoWaTGWsAjehTaD4GC639/moBHBW00kkzEncVU2MUDnJRHU73R+ejWlN58/ZB+9MN36Hv//gq98vJ7dP0qoolw06OmymkRYKuPZiznQfRAt7DGBjbP6OgEzgYCa2CUI3UJwM4N2j93RM989BL9+V98iv70S5+ixz88p3PnYRCe0MkJIoYUeESKAfOb/3FpdqyU57S3d4Fu3VjRL3/+Fn37X35K//6d39Abr92k48PztDd7hGazS7RC6iFq7Ok9k7h0wdJZeX6c3imfSayfpNRxeoacBQag6+R4wTfvchr4ZCa1VAjRHif02BN79OwnH6PPfuEp+twXPsQ3CO/Bid0TY3fJaT5wVvpOyW2v5G5pqSDaLgDIovs7Qrp7lyQq+/KLJgN1PwanCLISdNTolaXIGDi1L//iGv3ge6/Rj3/4Or39xiEtjsCbSKUVUI7lCoAIyDNt3qIn5ZBCPuT/t8gk/l1ui0VU4RKFPtkuEOBxieLskyM6Xt6g5ckNuvzIij7xqUv0l3/1Wfrc5z9Gj3/oEu0DlyeUiLhNe/uo8QhALwcejQp6Kjkh2pvjtvh9Orw9o9++coP+7V9fo3/7ziv02qvX6PatfVqewChDpJ7wFesKydjRqFsFVDUyV6LMxRAU3SOgq0S36wUtrIdw0zdS0I84rfTyQ3N67pOP0Et/8Qx95nNP0cMPz2n/YMLp4wygTxD1iFRcGIS2XrILZB8YwGxrvk7ER4WtFDAVYa0HSaa7Qr1ZAZZElwBYRKTeAV+g8t47S/rZT6/SD7//Nv3s5+/S79+9TTdvHjLwCJovFsJfnC6qUc4BtA26OR0bp6qr+Yj0JAmccNFodksxX0qxoBNESp0c0/HyiBYnh7RYXaclvcsXzvzRZ56mr/7X/0Rf+k+fo4NzE1qsbtL+vkQwxDQg0FhoKRG5ti9z4LFMQ5+9Udu8CofIWibAYzxOFH0t6WQAH5cncJQkChK3YDMIeXVJH7x3RL9/9ya9885N+t3vbjAI+d67N+nalRO6cRO1I2E7yAUfiIi0Q1DUCLRbt1kOawQq+hSbbkpIX+XI1AnqKqptpamOBjra5VSzuQCW0DNIkQVwPptJGvXePtHFi3O6eGmPHn3kAj32+AV6+unL9OTTF+hDH95nef3Io3O69NCU09Rw2QwwbTHZbO9CN2nUdIh8sijqjmUmujcTqeob9cpU/0pwjthO2vZHylwke6sKPAaJqXvflf5gmSuA3tHhlK5fIfq37/ycvv6179Cvf/M6Xbt+kw8MP/VHH6e//eqX6M/+7JN8qdKEjmg2x0EzZCZKPsiB4WDtzsFp58CjySNockQ87tNqgYvnJnzI+vX//VP6xtd+Tm/89oSWi0dohWg4XOYFeTCB/EdNzhXfbr6aHOpFcB/Qk8/s0V9/+bP011/5NH3yjy7Tw4+IPl8ukeEgwCOyOzhzSW39YCPtCHgUGL7/524Cj/cEdMT0+XBdo8cA4qwkoh22689+8j794z/8mL7+jz+jt95Y0eL4EZpPHmP7j+uSHktpBIAzAIyPT25wwMN0fpU+9vGL9JWvfp7++ivP0XOfvEjnzyOa+ZD29qATY9RjjHaDCLXD4xo0O7Ri8Xu+ZG86oxPYldOLdKQXQH73X1+n/+///QH96Ae/o5tXUYrmMi35whwcUKIki0TryaU3APVv0WJ5leZ7V+jJZ5b03//HF+m///3z9NGPHYiNzVlFUntdC/5IZLiWMopyavOIx0604xB5eNuW+dsDj7z87rlxwGOm0zO/uRT1vRvgUXhV+CXWmLbMGBY1xzN647dE3/jaL+mfvvYr+vUvr9PNawd0cnyRgUfYKqwnAdQtlvyfXMyKklXv02z/Kj390Sn9X//3X9Lf/bdP0BNPzmm2J7aZZDUi4hFBPdCH8ZK1SJEa8Gg6wCLKY8aQYAgSOIEITGQf4bKc1XKPlguJeHz9tWP652/8hv79O7+lX/38Pbp544CWJ5dotbrA9S1Zv3P5I9GxqFGN0ieT2TUO3HjuU4/SS3/6cXrhi0/Rxz6+T5cekqh5RJhL2jdsJjkMCBkxjjesVrcstVhwu4l4XBd4TCPOuxGZshINeDwjqdaIePSg450GHu3E3SIeDTz0jDQU8WibfRPgkR2RCtDo25XfxViW59OLS6x+HZ/gA6vivS8G2oQu0owu0I1rK3rrzWv029eu0u/fPabDwwktFxCcUptNbsSQ2l4Scmbh64bv6ybXVF2rjSKC0OqwqbKENOD3T2i5Qs2lBX3ko4/QZz73DKc8zfZFyCJaJ7i9LiVGCivjm1rEozei+7XfvQIeS2s73lwJq69FLb0iiel6cu4G5xULj1NSKIIZG2tvvn6bXn31Cr391k26eR2RJgJUS7SVGh8uOo3Hayc5HGEjY7BMIllj+exYa0HCKJfTKblcBbVzHnl0j5597nF69pNPcn3HvQMoINwqKhFAqEsGxQbHND858vQBSDObHdDh4YrefuMK/eoXb9Mrv36frry3oNXiPM2ml2g643AuTVuYCgsndegkpROnzgY8GuCoeRIaNScA5MnxUoBHdljgkAuAjrS8hx/ZoyefPk8f+QPUzpNIzilqXPEJO/6DAyYpjn0/NSWVvjOmQNr63BTlyLrvdsH42EIEHoOxoGsQomr5sEJSUU6OJ3T1gyW9/tpNeuXX79E7b9+io9uIBNznNGtFgQUIY1DAov7SKDkDjgxkkshHcLjdyquAHadzwilGOiAicw7ZiN/bP6ELF0/oE598ip77xDP0+BOXaQ81+jhyFambInPlRDWm/sm8PUgH4BFlK+b8H+oTvvbKdXr5V+/R796+RYeHsXahyVcGkuz82aLHLf2YsXKlt1SWlygyrRsKmp6cYE9hFLh1Ff/htFz49ENPnqOPPXuZPvKRh2j/HC5mIpa/iNrjeQHTwwU9zKdWmyydE9OS93pqYK3LNeJTu3WLVYBUrpkMAD1hdMpJN9dagoFOMzq+LXW+Xv/tbXrt1Sv0/vu36cZ1rJEAXriAQNKf5CKUKMMiFJcUBWLCR2fIrnbRW2hUApoWVOBxcUSLBVLwj+jkBP/epOXyKtHkKj386D594YVP0hf/5DP00EN7GvEoDiMbngF4VaCX5V7cT7WIuUQWumL0tTUIs3Xp2HKwBLBM081Yr8phzHKF9HeAgwCccLEP0dEhbromOjoiOrpNdPPmij54/5h+99Z1eud31+jdd27Se+/d5kjJWzdXdPPGgtO2T46ndHw0ocPDJTvY+FmcIMpd6jYbyMigJ39tNVmhlwBE4jnL2kBmyYwODvZp/2CPZntYV9ReXfLtrQfnluxoX354nx57/CI99uh5evyJi/Too+foscfP00MPz+jSJYluxH5AhAgccS6DpZivHI7CidO9FmpjGXXt0MLpYdv3mSNdWr/c5ui43naT7tobKn9hN8CjHW7A2UR2DGyIV195j/7jx7+mN978Pd24eZsAAj/9zONcVuATzz3FshI3RCOzZUKw8+AwchqQ0+ubTjACj2iBD6FCpAn4FbbtnA5vTem3r96i73zrN/TP//QzeuXlG+zc0+oyA+JcbmWKg3jUmAYACR1wzLIfaas4GEXE8l/+l0/Tc594mC5eQvbCMdcnh0MMPuVyG6hl7YIMNKecJ7dNxKNab4NEemCAx1CaBesrN1vfvjWh3752ndf4m//8C17ja1entDq5SPsHD9Nshogsi0wFqHjCh0OT2S2a79+kj/7BRfqr//IZ+qv//Bz94bOX6OAcdOEhH2AIyKGp+CF8T28qSePkB9eo9gDUGcoSiaxFOaQ9unVjQj/50Tv0v//Xf9APv/c6XXkfew6gIy6BRM1yuaSP/TpcMKaRYKiZv1y+R48+fkRf/urn6f/8Hy/RH3z8AtcXppWkWiPTw/wm9tGsrrobYAejGzG7HLQb8qtGNNl5xAc+8N7qjXhMXx+TubYr4JFVFR8gq6zT2vR2xLdazOndt1f0nW+/St/+1sv06198QFffn9LR0QHzgNVi5uAGXKrI9hgaxQH5Fa4l/9Qze/Tf/v5P6Mtf/TQ98vhM9ZhE/YMvkO2CzBfWb6HumddX3me0gCCzx9xFU/6wmYFHvahuIqnWHPG4mNHh7Qn97q1j+t53X6cf/+gt+s2v3qcb13AACZ5FyQPUgzTgUe0bDkw5otnsBl16aEEfe/Zh+sLzH6HPfv5JeuajB3ThogGPKEuDAx6A5wI8imwVmymum9lN9m8EHvsOTMYcpuTP9Ec8NuDROM37s/nhgX33/IsvbCIOqu/sPOIRNR7tdN9HE3oF73+vAZP2TF+kgBnDxtj2LP41gtkzfanW9r5dLCMROZFmlmo9NFYPfnbMS03BC2JFayvJ36agxBnlvYq0hamkT6OmxJzTqQ/o8NaErl9b0I0bS77sQYAoSZeS9NYYi2GnCn7cEnmjz2hfQfaqPxciySxSDilSsyWdvzBl8ObiJan5R1NEIOHWUE0JKEY89p0GWwTe6QUeh3bbsPL287foR70N1qL1GKBRRYK6W1z/aMYGG2og3bhOnFbXgRC0afUDVcBnfOv1mJozzCOSlcwACJQeUjmxpgA/UG8GkVdIXUVq65QjImD0yy2hfNM0bsRmhDwHHx3FLLqWppz+de3qMV2/uuBLEqAMAaxLTIJGL+kt1AAe+TBRt0ZoUT+LAKQ747bnEbErxZx4goKv4hIH4hqA7NBeJNo/h89WnJaFtD8YAVYLtXvAm/LnGCUYga0hDtrk+3xP9e2xoF5clFbGFEnagY+iYSmsqdYKPjFYhMLTAC4mfBhy88aSjo60NqPjLT3OEGCd/4jGkpbXiXgSH3IIFKmxez5LWaMilxwxRTNEvPKNG5wef/7CnB5++AJduIQLZuBAA9SSmjezmRhhwg9myDmZq2l8uPAD6Sm0wgnxnG7dmtDVKysGZ1C3EKCh5wJric9ntP2ANRr2qhuWRa4vfztBxKIeCLBxhtvApfYPoj3OnZ/QxctTungJRcsBoC4kTUfBcSaj1gCUKBMbmYGdsb5Metv2BrymoFusd2u8ZsCC7X+5RRgXsqCcCYqlA6CGwUuIlF3OWHdBlh0e4tKgBZ2cYK/aYYpCeVmtHZ5Zrh7Mr+yZDqf34iZuAA4mSGCUaw1lNo4BZCPFfXZMlx7ap8efuESXLiOq95AjZhks4RN50bMmbeKtnLLwOwMerTZqiHiU6F+Jh7c1xRxE2LF7yvRDsXtcziUp7JB//B/k3wloTXTrBtEhAMlDiYy8ce2Yrlw5oisfHNK1a8d06+aSblxHAX2UcBHn9/hkQcdHx3wzPBwk3rPcrqS+su7jFGfhO6z5fA+1rPbo4OCALlw4R+cvHNDewYwOzk3pwsUZXbo8o4uX8PuELl1GqtYBXb4054hGpFDjX/A6MCIubK9paHDIJTIk1vuTUg6yly0tMehjvyUyBkorkpXXz2xILz1TdpN62Nv/7Ah41Pra0+kenRzNaD47oKPjCX3w3iHdvHXCB40orYKLei5emtH5c1Legm9UXx4zsI1sIJAKlxNu/2PyIcraGKclpYYAjh4fzenK+0v61S/fpR/+4FV6/dUbtDjRuuY4lNBUU+xjyHJEt8Kpnc+O6ejkCl28vKLPfPaj9MKLH6WnnrlIe/uQoUecsgtbBj84XBWAOhzJ8+edyNcRqdZ85huII3bLKO2bybB4bLUdpXPROM422a7P6turGc3nUiMPNiLkJoBHHGpcvbKkX7/8Af3kR2/S669ep/d+f8xZBPsHD3FpDqkVK2maC2QBMJUBZlyjx56Y0xdewBp/hD760Yt8aAHwmaNf+R2zL1RZSFj4yJUZooWssIhcRLkhegwZEDN6681j+tH3X6ef/fRteu/dBZ0cobbxeVoiYAQHaKzaLBJOABlkDZ0s3qcLF27R559/hv7mK5+npz5yUSLsYYcuDHg06ynG05oJxbPMmXdoGgUAUHRrv+81otnkkW2Ax/Jw0t1V5u98BwbrrDB8mS9sQhzcCkZhWYDyu5QW2qMb14h+/csP6Gc/fYdef+0a11TGATvrW5rRidyCybYhx00y8Iha8Tdpb/8WPfbEjP7sS5+iLzz/JF24hPQYHM5BLokdwjU9kWqN7joy14OO+F1LifDoPViqfB7AR61nyxfV4eAXQUlS+xcHi1feP6GXf/k+/ebX79Mbv71ON25MaXmMuux6aanaFcIWCP3EnGDT3aYLF5ecjfDcc4/Tx//wEXrs8T06OI/61StawOZGORsubWWXPsW7PKLUzIFHK0HUjVj0izdGrjXgsRz1WaKL/+y+Ah65IG/nxkOfdtwFnUqRg33AYwAKFWgUwRUvjzEg0CIe8T2MFzba1cgQBSmCyyIeIZBKwKM9YxuiBDrZZ2a4lsFKc+7RqRUNttQ8iUqTaDERcIsF6k8c0GyC0xYAkYhunGs6NgSemtIWIW1KqWOVqGJWW5ADcBR85LRbrVcGalgaoRlaeuEsOwJc1gnpgYjAwWmeGr1JJFiIeBxWXUPg3frfd83BoTaGR1l+YrhdKzCtCkMv8DDnVbAWdiGlA7ZWNBVpidMoGM5IqUNUVjqGoG7ddPWASZpyy5286fhCAx+lVlbwreGwI7JxwQ64ADyWDhBbkrnbRUwGi0ZwJ4D/mp6KiE0oQGY6ONkKxqyghKXEj0Y8FgaO77B/vWLUebDqxSnxCul48oCASEIExbN4fntId4DzgsisOZxZuf0WoKrYq0i1zBzKUE9lHS65kxGP+TjGuD+lZ3Io2xk77vIQv85ygzhO/wEqCcDBF4RoNF9wzHRtPChuByNs0iQX9DhD2q0Xt2+ySrcGwAcOguF1QyQCIryQroJ0ZLkVE5GBlo4J2Y8Taf4pAo92MjuXW9W5vMUBA2XI9BaAXupNRrnv43z1EEGX2x4Lvo/ahezmG0IFXjbgUX0kk68WpY7xAxjnS2RQ94pBF4kolPWwveeB/zsAPCpY3AUeTZ5ZNKSkJkvqkES784UlXGtVblWEHgO/sBmNukgLoZ1cvAIQUkWgySdNY/fcbu5kCESsbEmmkPM/LNjKR3/j0IVlxj46QirwIc2VhzAXRHbLxSs6V6aF2zOGOI8QC8N6QvgsgpsWXSkzFuBRS7VwaQL5CzzFEY8TgNQ4EILFIJELYoMI+IhsU2se4COau3lbDrUQ/cj1Im+v6ObNEwaFuSbULWRV4D/UTJU0QK4BqBGQUsNJnH4GhuYTBrcAQDIIOZ9xuYOLDHbt0eWHpuyA4RZqTp3eJ8KdagIoTli2Y31YFyWLDr5GerbU0ZI075jNIWAkxqeR7p29XjCERqxdv7MzRuaOYAzmqW1TrcWOFHBujy/BQPQ5eAJ6ECn5C4DwE6G3OL+orQmACLLomBZ4kBfSO7Jjxl97BnvaeDiezrB9zrpCI8gWe3R8tEfvv3dIr//2Kr33LqLZz9N0gpRGcD0cWT3c5oMD1h60jzKyy1t07sKUPvzhS/T00xfp0kOIYBK9DuDRLnnrOvVlJzeud7Rh8tnl+3iMQ1yi0Biwcgz1Yfvbz6ZjGdPPmGcgeeZzpKPK4YjUooWcnzIYfuWDBWfvAPzAQQhqmiPaEbx5Av7DwRtELusCCAFEhN3gkgBPPX2Bnnr6El2+DLkCIBk8EQEOloPMurJ2sk67sMHENmdti2ARvhANNc736ebNCb3/7hG9++5tunZ1ScdHCBTB9zOCyQFQSWoKo74josIFhDw4WNKlSyt64qlz9Nyzj9D5i2BqOfzmUj/slCnwyCVDguUR17pT1zhbIbsUVT8u8UYuFYtrPAKYzA9pOvq6kqrd7W9XMtV0dL29CDzqBZZ84Ck8a7dBI2sAmT0fvHdMVz444QM7BPugHj3484gP5GR1EBErVoxcerS3f0znL67o2U8+QY89tkfzPRyUG3goh8xYa/gdsF3XAx5z289n7+hhKA8LWUiwBeTgF/4X1yd95yb9/r1j5t3btyCHEXEMUF0Vr9pdPCbGVhc0n5/QwbkTeviRGT3xxHl67IlzdOHClA96GETljCREmhvwKPOTzAgdL1NqGHjMebWPvzwPNeDxAQYe//Vb3w7g3xAwB6YpA3PCTgYi1oz2HHgUw9MMbpwoyC23Q6nWOfCYXy5hEY9B/Kswro2rBKDyfDR6IoCpAXSM9RjtOTjzcrGD1CfDSbbUlRDHn+vr4aRlipsqpd4EA5asTRTICqdiDOu4mpLOsGKE0YAvqy0iN2/bxRLs5HH9JAUk2VGQFF04bAZSynOqJh8Q4HHYIAM6YnXRsGZSwDjW8IrpaexKsrMozghfuIJbdJdAWQRksfN1Wef01nj+1sifWBVmxIgxtkA9EjSmQIjxjaS6SgQggEeuOcOGk9xQZk6m1fuyi2wi+OiL0kelb/uBeZpBSNxqKEWZ2cjUCwEiLU2xdk2juBf9OJAGwwAAIABJREFUaRpsQ0kJ3NuD8TdhMAr7BEo9jJ2dMyhKSwcAOmnzcoTr+KmdWNPhZd+J0Tuim0SZ9z2/PvAoMlidR00/F1tCD284ulRvhEbxNV4GH30QTzNVoqtcl8+Z4slJrXfHcGsuav4J8MO1Z1mmiKzkU1akuPDBDIA5jAmpoXIz+f6B3IZqQEkCGFmEuclJnqemLUPGIhJ3KU6TAGfiAHMJHUTBAfRgH135OZxAW0ixyOFYp1BoL/vaouljiomALeKcS51dvQhtD0YhUgslepPTsLjwd9QLnq7R0YoRj1unWsuKxbAwD9iESED2FnX8YlSbgSl7X3SV8I7VCZR258w3cmO26A5xuqRepQf63C3ayvMx0jDlG+NP3sYhMlBkJ4/HnDaOVNALtvjma6Rjq1PLa6GRfVzb0SJ+VTiMAK7G7t7wnKGilmrNkY/yrUU88k29kNNcn1f5my87QooUUCQBd/kmbI7okBqMiADF7wCa5MZLieRFWjZEJ/6D73/7EIX1JVIcjhe+P+EbO0WOcuSPHlZCheAZ0x+48AXAAYPoCvziM0TQo/bqAW6gRjQjDg5wMQzjbYLCh8NhPfDgddIMCt7vfOCA/Y1LaaK9JDpJ1ipxcAJA7FBsLyvXXL+i475B1FGXJ9QWY6cvhGZnDpp/y+SxRucouCfRYie0vy/ghxxyCBitV/5IVCqXYICMEWAuTIEDOPXWem56O2gsBdGjTRhEPjiWbVc4vUgDRBTukuuWs7+7IDoS9cwXr4Oh2M4Eiy8FtD5ZHPNB4/kLM7pwAbJE5CcD1KhdOcOegO0So2Rz+tu6puvbDzzuAuDbjrpxFhx0MBrYWVsirfcCy3ZEPCKbRGrCApfBYQiDccdzBj4gMyBrjN0hjyBvIDcgLzAdrD8in/EZ5MfFCyJDsK6IGgTAsTeHbIMtpwcg4eDG/MrdAI+cas3gEAAWyNo9LmeACDIcpgFUxeENSlYkS6FmrB1C8mHiXGrV4t/pnDgDZz4Hj4qdzXpQUzQCb4ZViIAap1/3xNqK7uvnjV0CjyzJC3zIHsdo/ry7wCP0hdSUlmzBEO3Ik8EFnMggEMAOgKPpSh7liugY/ou4HRKMo0Hwdmg8my/o4UdR5x5N4+RPSpJATpvdi4hzGUMePW8yyP61y9PQqUU8ml3i+dyARy1fw8ITpS0QqISDySndur2io8OJZEEg+0yxAy2jKzaTspcEda5ob449vaD9gwUfHELm7u/joEt0sUUrs63KkfQyV4vMjeWrzBY2zCHK2rIsHi+CGvDYgMcAGpbYJgBvdwB4tLZDtNUEp/DYdOrMZRGPVhxd5LSkCIwFHu2dfI7rAY9qAJo/ozeowakWOxC1IXBztShyyWqCYyHgFZxzMdrVSNMbYuU2Tr/JLaVNtCGfRqOmlta9EdAJRr0IBAMeZ3M44oiYwAnjhKbwNth4lfalD7mlOdRaUYKMifKo0dDTdKid7vddBTbUxnjxtu6TQGbEUeQaeXoBkAGPVvdzBkBM1w4RHaIMYOQg2hWpdHDcF1pLxEwGceKF52Vc/lZrG6msqTiPwVkPKdIi+MV5FPADAAcuY+CbQ/E3bmtjox9OLRxXpNWB5+AZeIfcgEcPOpqDCWNS6u1JHTcxSuWwAGNQcDwMOoJ9Bnwrh4vDZKgCfygpkbPJlGYcaSXOCTwWARpkHgDKUSPK+BanjQC0+IQTewvgFpe4GjLJHBDTYQcBd3dz2j6W10oGWy0NsORUFSIflVFipBvGMmWngqswMgouaW9wfpBeC/aBEyH0E54S1rPYF+VRBoP8qbSA77nxBYcFBy4my7ldfU4cAewJ8CEiJbjCJwMTaB3RavgckRRSCzE7BQ+Gu9ApHgbJ4Q47GQqywvkR7jR3UeromJ6QvSxAPvhPAC5f9NveU7osMS+JWEc/IXqL080WHHGLce/tocaZgCqSviIx6fGSHjutt/bjyTfKZfC8NorWzfnO85etlUQzCl0l/V5OpgUAAhnEyDb6QldptBNHycrlODNd3xMON5V03Xz/2YVaDF4yl2hNwbAe0Y2PfCV6jsekzo+lW9pBBPMFHAiE+4GPGdxacdQe1uToCBE3wu/xcEUA1vjj13bsfh16zuSLli8Ij9vBoO8d/QvAKKmAAojzzaj4XW+dlsuIYAvN+HIuSZ22lGypNw2+xzJArPO9TgApQ9Sv9InljLaGONEsx/X5EK2oACXEBEeXwOEGKCmld1VGxssU5nxgJFH1xj96NCEg5Rw3uaMYv+xva0PsOo24dHZQPGjonCK5LJOhdSh/7w+qN2vBv1WSx8MOuNUmE7vGaoTJQTvrv4XoV5HVyJ7BgafpctG34AnQHPtgpgdLnNrMJyxxT20yR7Y12KaI9C+lNgtACrtC6j7OprgQTqJ08cNzYUGmMd7KT3NcsMXR1Tigwn6VWs6StQEABxfKIcoa9StxoJvOQmSVzNH0S3yiDjxuQosH5h1EsaruxEEg5D1zMutRABxzvlAIPIoIbICLIQtC5QJHwq+I5oqtHOHutdmS5riMCqVxUBJoioszEKWNCEHozAxgs0O/HRFebF9hIBxo4yI6LmkAHkWkGKG+o9g+nPxlloyVvUrS80X+YTsCb5qjjMoch6hHdIxQdJQF4slLRLswqNkuJZtpi0lK4HzyU9on9kBNIvg93olWO6XAo+gZ8Z/sYNV8KbP9pIQZ+FbsRwbElT99VD5kFbvFCkgyv6grtL/PoR60WOJiQAngEb8JZUKw7hbxmFO3ADyihmLgB4uUdzyRCdgYwamXOXIUsUSag3+Pbk/i4Q6kJ3S/uWEWK6Pnv5C3fKjIwRtyuGNZRXzRXwBUBbFkPaJ+o/FPLnM943m+GQ9UZ7ybAdwlIDPK+tTn6eoAJbXTEflOq7UvOqV0MBCza9O5K6aje8WwKk+vsAcr46mBtqV55Z/5vz3trX98duprPA5FPLIN4QqtJ4aJM1L8czXQqBTxWAIehyIezfjIazxavzHKypkmOtZc6Pq5+Q0nv0sEh0QMmHqyiLf4vdVwCI4tvxCjQDgcHDUgYVRyVJBEjIgw00ARvWWST2EkHIUdE/lXgEcUQOYoTFXUVpuBYQG7BZCL2Gs6FSIokIoKpxHOgN3gaqnWWTruWLBv6Ln1vz89wKNEaVkaiEaqJhdCMPdJKhlH45mxZuCjhv5zdKtEwDhT3qRjYEwWIrrK4UHHA1wfkaNg9ERMwWxEqklkCfqHokTkjzg0MIqwh/b2EAmGen5Qlv4Cljzd2oYjTgyXN1BQlGvTceSNvJ9mNVsUmMzAZiq3JBs4qW0nFpNcACGYFJwr0BH1KeHQSIqLlAjA3HBjooTpgNYM7mtkkNw6POx0BfA/10S2x88o8Bj2mUtJTnU5lLVEr5l5LUnydlAhZR8szEyAR6nYKJf2aPQpyxSDFUQOWjvSrhoFKwAlqFEjEY/cNtdHxF6RfuSiFrX4le5i+KkzojdJZyaKejwydh85oFd4aO1c40GtIRdYT4BureyTgFJzlYmswEMkr8gjpi+DOzhB3qcTAPESVBeickVaCzUAwlkaqdW/5CiGUDzc70HpQ95EgX6VAkkN1iLDjvjQ5KkURU8iLbQoO/gCOskOskwfmcMGEJIzEJDajMukuP6XACUmG8TBy6JG2F6QKHHen8wDum5WVFNnoFCrkx0GPMaUYDuM4wMHrssk+tgiSg3YktqQDjzvRH168HFXQIXRWUBTkWnqGNkcma+U/2yv6YUOst9WxKDMiaQkQ05jHnxJjAK7XMIqHPraQQ2QYrmxXSJQhYyhJII6zwYk2FrJIQ9krsS4Gd1MFM6NhkxiBcY5Ylgq+zKoOLUDDbWSmJxS/VfMLJHJsDvA33IoKjJILqWwzBY5YBbF4h0LryzsQKB2MGNjiO9s6giN2FiJnovPrw88Sg0wA/lxUL0n6Z6MPmqtUrbPYLtZtsCEVswXYksa/0gGzHY/3Gso16E0Dc3K2pm+sRqqU4ItO6fjY6Tewm7AwYtelmgHKcFZB49iLqL3bd0BrGOOuETq/Pl9WkDXaxVp6z632RvwuN1aR+NzShMOWRQbUnhS5ILcmCkgDkDH2RQ36OoeU/tUMmtgl0Ee4LBhxusIfp0i3ZOjvcFXuKBD6rV0gUcxkDNXcusJQi7u7+3TrVu3NIsOZQxgW8pt8nxoc2IHRiY7EHBgfptoZjkMmtLBPtJvJ3R8eFtLS4hO4z2s+7gLPHo5NmynDk26dLawa+AxDQEdGtGw3BtqQb7PDpl7X1I7MtzGLoeinGHDpUvEjoIswrpBnEpdfFxiBX94RkfHJxbKI70HfAOBOhLQAeAxliaRDBaJ3sbhCWzCvK7uCOAxZDFGfrMDIwONBEMw2S6BVdhb+/sHdHwiNaHRP/Yc5ozpCoAqwKzZ/3PNchBkHdmOYgfKc5oRyZGc9nkMWOHt7zZkDnT1AZLj1ltVfgMeO9HFDXgsRDfmgFLp7xKQZ8zob8+uMagYWRKdI6drFiXm3xCr2gQGjyNIZdnUuSKLoGR+ZpRuMutFnu8BHvlBPSZhcFIchni6HsOpJUFM0qvYcTMcwBwxp+yCk6jFHKXClpyAWOSMTNABoXHQAfwxIhj8I8a/uXryb+e0qwDOltZpfWAxbaX7/mkCHsXAZqCXAWNTdDKH4IxBaHPUowlRc57MCVUDnEmdOVKeHIlxn1NbwB4Zj7UTgaLAB86xlyhWGZcoTnFmFAPSDgwo0n0Whic8FR0MAxTtQgwDGu0FP650fwpdbHJdx0hY38AmrVXF+0JALU7R5WFyMrnWfdSTQCkNrXQV4EZd84pY6Yt4tFd2keZTk2r55yWDreY8duVVNNQyXuh0L9FtXO6BhanRSp14RIxzPUTfjkgMSZ215/hoQ2vaGZBlc8C/yk92m7mC5FaENDozmkQYUi3dgIMtFnkrfquyriDz1E2KUW4qGuO2Et6RVoVnsKdjdyaM8b0YmMJL1oKWyuAilQqydbwku27JRmwgiXhUYl8ZGJ/ym932m0Y8pqe7Y7kqfc5oZnvD9mOUT1JTyAxdlTC6b8WhknFDe0n8qMkDfK4HZ0YnBU7lT4moNKpLaQbUZMxTjDSVXQFpHgvTS97l/kyvw2DWZTHgkU/tMyBdDmgymdu5QdmchM0oqxI/i/i1kio273zfuj55AnaaDtksdZbkRy9rChHMXn3ENuMlP5KizTxmB2Z1KaiR+eKImTMSejUHrCOeGDq34YXLpOQDkdWyd+Bc26GC3OIdQteCopS9ImudyzxTpkPrt826bfZutJUsgtm3U5LneT9xT4vjJ/vTogxlDU2fRhkR9KjRKtSu3QUPpxLWHx6KnLTvvYy0D/XqGTi7iIgO9dZ8RI9mhfDFYSZS/RprtLSWrJCLiSL/lFaqHOmyW1psxiFn8S3cHG6FyBVIUy1vUWUC5ky5bFSUWaJLZB/zSbBG9mvtO3cIEbR5sJMlKEL4Xw9luBSFPBAvAtuUnsKXcjgth2Wmyy3aWkBVKwtivCOH2AF45JJCllUnYCXfJ8m2tOrWECspkGOQEXqIYmoovxxr45kVTMRNgMe+/oNdlIFC5XfGyL2xs/UyZugdWTPJxFJrjW2zGAjB/o6KIj3LCR/woZsB7KpvzTZkHuTSM6aPo57kDDfNEOkebnVlEDIS+SfYQjFaM/iExRIiMZXclC5nTyJbSJgyYA0+Uk8u2RG/VaZuOkb2tpzxmR63gy8FHtWOKvlsOSvkc9/0oK/Wjv88yvsW8RisAncp8H0Z8egBohqgWHqmBkx54NGDdF7MxNPdsOVceqoH9mTzyX/dGPQaSFoaW228tpFFiJmyUYdLnQeJdDDgMY1knGoqrrj3AkwiYsNuoQ4OrgcE9XcxzfFsBL+i8xrEbSBdMAcNMHXfqKwKDjXTjFNrUk3WB84mazRwPLk+MNlVYENtDKmmTb+XcnhCdwY1FKQQhaynoRadGpRGTLWLKX4RPC+NJdwEnMYjZY86Zcy/mvD1QlhrzQUvwdNS1leMOoleEp7LgQ3PB9GxkMGY8+gMtE7CRw4WGUBhbfl/1cCUgUWQJwF8IgBkkWBRgVuNF3Pwpd5OJ/U7oeRZAB7X4VgDjoccLpi8oJdF2hlA4Nab68/GtZVRSPSSRC6pUW2HLPg6qW3GH7jBZ3sh+U5vjEyAvUSy6B9+XsbP3YLcpiHMYZa0Xe8w21ysD3Nu1A9WjEq4VeV7pxaT1IWMctj41s9ZL3LyQEoUyOHQQGSan080/tKIxx0Aj7a3DAjqAKpSi1giYku1XnUPq9FscbCCL9ocolPHclMCmbU8RYy0ZeDR9mge9WhGuZZziA7AhC+u8tGaEzh9JsOS+Wi4XwKMGivlQLnKtI4MW2f/CV/FtcRABZwNjnOnZmHcJ6mziAlZ5EFJj3gdYGuSylurx6TSvjIR5X3Wa7HOYiwyrE4267xSEyVbwWwirK/+Z+A9p3Hi0rUIQEurxjv5vPI+gwucHQSsu07bP5/aSdsDj3FEnqYC3qSyNKa5C+iPQ5T0nRQs3G6u0nLUBREEsrWI+z0FjR3fhvX2pSs02stF5odDoFB2xi6XcX0U9mgDHrdb484u00wWi1JOvrdL6NTHEXvYItxlHweonM3EyJvhoEKBHX+Y7Q89QnkpZbE8Ynz92cYLR+xdyUKQ8QbA0/O5ziJ+p3IKumxmF65JZCgfWvIWMdknvJ3wpQGPzib31sL6c1JLpyCX7x/gcV2qpHKYwWw7QLfDMBfYYyVdQmBQoKVPgRa7Sw7SpH6uHRAldltxqAXg0WpDJn6b2gq2cNXaxZFjgi/MZRGs1noM0pAxu3b9gZ+V4eASB6mfF0FLLf2R2L4CUIYLFt2cG/BoPoDwR0u1XnfvElFfqnUDHkWYBHAznHDZRvcRjwI+SgqJRI2htokZcww+TjXCyGqIhIiiGLcTrH5+xjuE6vp5ezwYZk7oJcCjEzQKztolABxPwl/nAk5Psot+gM7mfgYe9bQ0dwJiLIKAMUg9ix6aCX1bL3fqL9eMZdRUB7J3v9qauhQN58x6jolAQO7SCCBvwMrUTpmTfs0RtA+tXzt1s1M6/Tf4pSXvNAOgOgWYAxqjRqv1qaduwVDwtBUe1cTACJLozaK4dXDiHfcqTbM1yC02H121gRwtO5O1hoqe/YhebQ75iWjp1bDqIZrAjKfIy/7UX2o+xshIS9NVAySRRTnP+P6j4xpBh+i4Yr0EtMl5JW8juA36i9IsGPzZ80kNVP+d7ZTU6AoQYAC3bE4xsku8LDuIkDRaoarxY4zQyGCZwoL48gPRKQ8RPjwglSNbg2KSJheNZQPy482xIhgMxNfU6DBqDxQIoCY/xnceBLaZG785vRUcMAc88nbOZafxoUU6RuDV05Xv8wlj9P2aPPWf6YNJtKNFovo5jdh2xUeMX7xMs/XzeGlB9ne8UEvS83rEH/jYvsz7VJhIQzsirXL54nW85MaLo2z0kAmKncPeRgb2ldxmM2LwrOpEX2sQt4vzhXp26JGPKd2PEcgqycZN5eWma5u+1wUeS/p8qK/8Hf070UPOjou+jYus7ZZOiEBNaY2GxpTKSaFyjNjt1pt1MjI56NRxcxSZZPbEQ/UcoBe4SjnOlXHy+sbvqe5ajIk2WmfmZ/PZ3ewJvrSQf7L29MDdSvyY5JXLMuPzEpcuddE7h78slg0IFI0bATpEFwq4E/WU1Tje5uDNA4/CZ/EG4gg8es9MnvGAqrwnQTDgX4xHgUc9xBU3S20ZDzxK5IJSVPUk661t9+dILt0yZ91GOS6Krc8OHDneDR8LGYnGvQw8Kt/ohYbdw0GJ001ZHe/YIakBj9FGicCjDbS277rrK3xntglzlP7nDuOCqCvYLiYlLXQzCRaSiOOYGu/atgMeBimjLk9Bdxd1bDWHe4HHwBnF9OBNlrFFPHazTksHa/ln/u8W8RgM1zylLLLk2Yt4VAUUTmWjoI1pz6KILSU81G5k4FGjCi2FiSMeVfaY8s7rm3A9Ja3j6CLT+DVNYQgUDSfIzpEKkZiZILOoSosQNf8iBx710oGiIFGgdCgacf3vuwpsqI1NBN2Ydzi9GmlPYnoodTwttcZncNq8wDeFYoa3Glcxz8gZecpbaUyPG6JFbrmUVztxTsDlskETKeqTUc3RtH9Lyk55yQM54VIKNR47qYs27AGHLEuti9EbcgOykNw7vdERW4ayBg7s5xUy4HFNQ7xziceuUq3vpDFmkY4jDHOmZ0zyCfZwp+aoS4cMcKB3AkvAo3dUcrrb2JwzGgwujaTk0DgzxPy/tR2a9ZGnaIa2UsfdzP8YpWfjdruDg3U8z/kxyOcmj300kICEekjD/fs1ycch+yaWH4gXvsTUQqPDiLXtFWToC2sq9YHlx07wPQCIQUu0PiEyzUdbhf0tF2aZHEwPY7xcMjqBlhL1Fw4KrP+QgusjocwoN14R2aMVRoPUDDBFJ7EhGsMaw+qkqe1nc4g9z+ZReGM0Q+mZ0l6vOZjGwynYx6MKZV0MCLbLlVykdhJh4+W3JVaVeL87Zss0iRFAKnZ52Jo9Eg7VglfkeEk/C86QyWzVlWFJUHvLj6lEK7evOzdEb7omu3+vlhlSlVYaWVK3YXLZ6FtK+UdwScc7wTnUz/RgpJvFsC4dpL6dTwuMkfC5vPf16uwQScsS2WFGcHi7te3MtmKO87Z1MreKXePSzOIMx/H+uhQ53c935cgm443Ao9PDqk95RwdsQ9bDyr6mB4cLWnF6qoF0hpqrjnR3BNiN9lL/RMETlwERLn7bZDL8Tgl49AddHnz0ZYU4vC0JxkDKLQOPvAmhI12JH76o0/Sqlq4IJWZE1sWbrPWStrsBPj5QwGNkErt4TWSK1/2p7dgFVL2/Y7owvp9Gwa7HlBHwtvdMTjl5ZX5Ij/6LN0x7sFBkcjqfNDstTWiMUb9m68V384hHZx+HgzEbc/fAchxI3aVdAx4b8JhcIBO2iRNiD2aqtYJDQXFGIcZKWW/ZFGEnhfH9LcUReNSTv2BkRaNB6OqczWD8xWLeok/FaZ+GKDIzzLKLQuzWr7CIqeCN0ZvG9MGtC5cpVA3mBwB4ZKEM4JGxggLwaDQIUt0pkyTqSg0PdrgFeKjksDmJbKfJZgTiPa23lxzT2X29BUXmWpOVj+kwSdSmftcdUwF4DOnWeEnq4AzfolkCAv3+iVas2Lk+MsLPX+bIKcMeaLcaaAw8WkTXGoZBJ0dFaLX9z5h1dkZ+tUM/lrhHZdn6wCkDBqKzurRDhyTVzfOOGlxGgrAW5kxYynZhsEnkix9b1j7GzIcqBjz5WnwlJ3OIjv4dD2AVxsgHQ9Ze/Ff8hH4+7e5bvxYGIPiao553jaXcZWN8ShWBo+5tejXgaixn4n0FHkMEpUVnKPDIac82b3vWgXEBJJR6QdHJzIEwv0Y+mjDTTQHItLn7AxAvP3XsdoEaIkyNZwz+DMtVAhv8WnrAo7TG29LZ1sPa9n34z5zs5y67Y4kgrUaqhtR3pTe/Z/IxBXLsEijWVSOnZFEfosK645Fm8s8zHaa3xkbJIQ5//IEtVKKJp5v7PpEju5DDY/fL8HObOlbWctmesojjGq11FRKeAV20/IXzKsekpw4f5BrwaPvKl+DI1qx4UGPAY9zDkWcNnJZ2/BaWsj9e//evx2ap1rvgp5Gba5iddvTEroBHJ0ezkiuWau/539guAaVRozbIeDsclXbFT4rBKAw8Kg/7aMeYArttNHqs8Rj1Vlz/CCQh9RRleuK6hqhHthcwbrl5neexOtALd3QuDnSU2n8u4k75WWobi20yZo/uhDHGKoFKZ0aNcTLP21Rm94yZRb6X1t+fviyYjVUOunTVi3ZdaWxm04SZJ8EPkQ6m//rml86jTsPc5rFBe7shthWBRwPG43MpuKg6I5hl3kaC1ofdZza61cMUiSyXdDobQyW1pFr7/xrwKAkhRuuWaj1mx3eeaanW5ctlWIBZwWOnOIMxmThkdgOsAx6nKMism1v3rekEqRcpP5x87YFHHx0UXhCBIMCjnRRqo0ktKRW8Qa57gSECR26hk/7z0xKe7wMe8SiLEtONVFLHfdNXk0MdfdN5kkribz8bUrBeUZjTqRerJMClf64nCi44LXm/acSMm1xMtUpqczmlPAqcGwImC4BFh67Ci2k0kJoVATTUQt/xGH4jGbjbl9Q5jCZQoXm/frXejUaFZ/uAx4SO/WBu2nMG2tg684n/GGegNt6MP4tptgWnrrrPdNThpNjxUid9vmDgZgBHiLSt1j316+kplu7BWBbD+nT/su8RjcVY/8rXnNoVF3q94CMf1bBk0BE1BV0aEEdHavQjj9PS4SWCMQL+aNuiucVgjSmVjn+SSHwvOww0i3zJhyGJcSuyV0iG/R/vLefdH7qRQxq7lKDLy1EG5dKvwG07IH5Jptnc+uWhjM9oa2nyqsudrKsdjMjN9FiaGq9m1JGbaNQG6E6dneTOwYzaDOHw0f42meztGG3bXezQ7aVGE09H1b7Zgo3xKUvPdMTDyFUf54T3N9YF/hzwmES75DpO/rYasKmDaIejwxw9BnhMDyO6UcFpZLilkRrYLKU6WPqEyzWynaeLwp8qeGkRj0l9QH2tE9iuNdf6Uq07FlYASZ2VM2SGpTip7JPERh/JOHf0sV0Bjyw4dKPldi9WE7cTRoKlQIzJLVcTOinLoWnHLnCDgWO2i1MbVNrdDUAnl8tkmRdhLVRu6Y3xfokM1JaLr/ANDrU1inO5J5lQutU42lF1qFwWhUv6fAAJDuhjWZlJUkd5M8YYwbYJkLpJL0Fbj75cxkeTjrFrS8+sz8s+EMp4MpYOyQ5LS4do1VJLqf4xvhwOHinorVIfIfXaKO32XiKrYnsReLSoxUjDEjCafBbGAMA/XmDHvpWzLYrAI1/65etOizzIS7Rsqh9bxGOLeGwRjwUpHYFHi2gJ46h2AAAgAElEQVRxxgufiLFJojUdpRC4nfLzrWohZVcsmViUWNqR015J7U1TF+z7GB1jtylzt8GfGTY4OT1A069NoUqKgJ2e2Jz0uQY84rp0xw0uykdB316FDvrpA+kpsHPSZfULF6I4pWzOONeTtB5z5WbOqvboAalOhFdc53CzWQfMdAo7Abd86sIYnusq4TrNLMU6Mz5CtJaWHeD6epKywmnDDDba/tvExLoT75TWuNTPGAPN2io8uxHwaO3UDL8+4y+PsPRt5O/5tXf8yRGP3tmwPeD3l0W+4LvaeLyh5iPnSnTO6+Rlz8CwsjHVaBoiOYzXbDOmdGQZ3jkdtv7UgeM/UyCtG3W2vhFe52RNo7Z6jywTADrqZUw8N1/r0W4a1kgPDkrVeYZafZ4XHL8HIaWOWhL97WWGgmOqg2K5hQJ/Ks9I07lMkXFY0fiUBimoJSsWx72rW0bjevv08T7erchOvsDJ6GwgvzwbyJoA9pGvGOxh+wFTtAhlT420z9TYlz47qcRLq8vY5SyJdrcURY2Sk5HqoaXpkBWtADwOHSB0unjQgEfjVb92tmbxX8F+jIdTGo3RyP3Ao+5JHwVtBxFufQQczFKn3cUJAXjU7WpZIykjG8/IHAxAiD6wzFFunU2hFvaBB1KtG/BY1walb0R06KFTOPzInkTdet3HLCuSzAl5NlxGZwEZ4WCQHR31QRB1JdGRwo/CA7KmAt7ZfbzrzSJ9mn2ksCnKNoBcsCVAjJSfWBQu0tBsI54LapfOFXjE+LVeMvw6lqG4ddhnDcC2wK3Gog/vFvAoNTU3/wm+yyDwWApeGGPX1uzP9cacZ2Dy+hmwputlqfHlgwrfX15fNtoKkQxGmZp9tgPgMSh8L8UgIzEe6TcBQsMt3qp/g39q73sfH79rxKNehBdBxULEY9jvOfDoL9wRGjbgUQBhK2PjOSuC4pkuU8Yqga9Dn3kd6J/1ZXSef/GF9TbUwNOTD67cGHPwMbrTFvHYF/EoSquTDi26VIEPCASE7EsxYk611luup9MZKyRRbhqdpStjjGoAZQxntqWzyEQv6Eo3KuJ5F9nUOeGFIpKIli7wCFYygdqAR6O8pGVa0EemKHOAogrwYVlyByIHZdRJD7vV9xUBmWhI1CLYSjycOvghXbkqGVzfHZBInSJGvGFE5ZdRrAM0qrISk1Nv6vSAkx+gAPMCNNqNufqv3M2qzpiBPvpur7NbMxzGGE1DYtUDjyUxXTuFz9KnzcHrnI6a8MiBQDeuMHeZZ3pjdQ7yCf0lBcN4K+MDlh0mY8IOKRyUpM6EPOlpKsaTOJgevMtpWgJP/DMxwkY+9RemWNv+shJfiqK0xu4UOIzZj9GnRvv9Z22JI81lNtiXSqNGOPoiAGeOz/WAQoy/fP22AR9t32NNZ0TLc1o8PQcVLeIRfaNwfgSMxMn032NiCkYlkdDK7x1QzMBhvCf0Nz0obSsd+VDF9ow+690m3fhMP0Y1bK2Vtzgismcv2HYJgI2BeTbu7UypuLd8PS+/VzwvZHtPdwePIIDfXf6Mt8vn4JA8yxfu4FI7zJEPzPI5pW5oYtQ6ACExYP12y6I2wv61rA3VfwojBbkgFwHZWvu0rtRRGY7EqwZf9grjexPx2O9UJ3O1PRH2Q35xjLMd+NDN6n7m0+4CdCXCjAEeDegTDjIA3FpLAcPYh4FWsC9RSkPAGqkPKPxvZpDwOv7fLuXwoJSPumvAYy9zd/Tx8NPVJ/gCFdhPKquSyLysTq7Wfk2jrLTEw5IlUGgHB0Ky3inwCFkXswziqORmWHDdsDzvn634WeKf+WyNFIA04DHY+g54ZLWjV8gJImrAY/TlVlMc4IkeYxt1NVPgUevDc0QkgEdL1S4Hl6yzcsG67EEWsQtrXwdQsafT8MypAx7TQ5cy8Ah6Y71Aa4lQlci+kp6P9pvYkJYFgiaifzMMqtVsfh9RWAJpMxlbDPSQhTIe5e1l2Qq6X2VqhgsIP3Ipg2DPmy2r2IST7Q14jLZIt+SRrE9p/Vuq9TpSq/LsqQMecWIDqzUAdgb8yb/GCCZ4Qs3CTNrmhpZPm85JUTPK+KQhAI+pURmBRzGi6sCjOjsutSTOQdKTEBlZBx6j4BDw0N0SmUSZ2HM4+UnrQ+IdiYqw6EcFHFzKVfiuRTwGQR99rhyMcRyUAI8GTOj3HDni+aYPoMudlhrw6PkhvpPysFOGDhSQ6KCSYVcD3czZjZdhMJ8soZj9baVjHfgIOMkI5W+5IbwEPuZ1w8xx8XSEoWdGMyzGIdDmlAKPxlJaC7EIBOaCq5IOKY954NHRx7ehAGcEHsWIkeglA4KMX9IDkG6EdizUHqPTunwV0/X6nHS7VdnG4wed86+PNssATTv5Dqni1qeCfcEJ9v14g1T505yYahSmOOVwsMPN11wfNldKKe9x9C6ntXp5MgS8Dil9DzxaxKMUxo984QE8MbBC3dAAentZ5sDeTmRoqZC7WyPlI5mn7U8PPCYMWQC0FasoAY9JxGPqmHi5G4EUAeZ2FfHYDzy6Q4YMjLYZm/ou1xkVeciyMcjwLqgoEhLAY5xZH4fI4WM3aikFHut7PYwgAx6jVlJAFDaRuzXbR/aas8S7bkRNsl4xV5nsaQQe8/nGVDc72MvsB56bAvdsi5b0950EHrV/i0zrHGrb9wI4ycrLXOTABRXJowyMh042X7wQM3J4uiFjROsBu/VtEY+e2YfsnCE9od/zPraMLuWvkE9sdpbeWs9RifkBpa4vAi642oOUx/E3l0uZx2ib3Rvg0fGqAjiIkhP5YymsGlHLUYOivTlAxIDHUHoL+j4eeKbAo2TksFLnzIIGPKac2Gf39fHsGOBRIvqk1rD6KCEqMDGyso7A3/cKeMzsrzCymLUxDDx6PRrt4fRymxrwKB2Wazz6CMt4MN1SrUNUEssHOTRpEY8jNY48lgOPdRCuflu1P33oA/hG3WodwvLVSdC/Q0qGnl7w33xaVx5XPo4xBq5/Jv5uwGcalWTAoxQWjjeW+khG75yX+vfgaXT29QQxA1BE55VBrNR294aBsYIZd94RTp0YGV/8TzLJtTC0A4msxT56lunYx5YpIFcCjYdPntZi+/UeNloMvpXOIzoWgy8WHigp6CHg0prxayvvCPvUU+j6R5iDEKV2+sbmx+UckYFTVRlzBt6EgWJMnkZdwGgTqt/7d6Dgx9BSDZYkerDmjJjRkM9O4V92JnJ61uVN95CETRfXeN3IG4EzaDul8ZTHz596pziAY8YTDlhLwMBxJQRkzANrYiVZJVxC/I6cIr0n73pYH+rwbMOJdmCAERhY4UdTATi4yyHe6wK/UTZnwK8sjAOy/cGAOxwJUy3JPEs3ziOu8nHI/Or85fdAaf6b0NuPoQ8IqO0/32fp8Ma3Wd/bfE6bBc7WZ2PyJad17D9GoZqM6UYdxv0ujJ5ZE6JzOlPKy7uMo/kY221cS7t56s7ZIiW+tD1sYy8dHA6BUF0dOl4Ob0YzE5mdMmehOd3/ecSye6GTar3ZUNpboyjg7f/8BX8QWGpMFZ6p4YldfmjyP9MrxVOBUYMc9ZCkWtuY6hGU6T6OF3d4NR39Lt+O010Sjt/JdLASXGW7atQ0ug9pea+SprCHpb7lQPs8/L5W7Ov+ZzacxUavhUuNdG5dHxFlzixLw/Stl519wCO+8xkedZ6xwY/RAWOeicQY7rNDuELJA28Hp4cES3fZW9T9Er1n2WPZPvURlsGaHVfj0dZnDA38M/nvdllvPfow5dFaajPPrJDe3Pe8fyex1EI78Zbx2I7RUN5I56Pf6brlfVtgXZxzbCOnS2nc9j6+O/Wp1t/+5rcoBwQ9wTyANwaU3B54NJBMiG5KJAce8d10pnUSC5J2G+CxBHxFYE7HpTrVFtuGEIFHESTx75LxF6M5XatOaUZ2j4o02QJKo7ztXGHUQeOgsAINZdx96+i/L2mRXQOPG2mqHb803vmJtB/MVhgc49C6DjagD4hxNH4OpXY9qFCIOuuk+OVteEBD5jWGPuuNORrAYylz+p67U3OoWaN2wUmNEvZeV6akb4wzUsevpxr01QUqAWT2jo3Z/1sCtYZAtq6srVJJnYKQHV8gRz3lZ3w/4/nV79cxcqS2znmP3baGjcs673Xns86zhberXpdvdxyvjqP12P065A32yVyWlpXhrNuuH2/lXRxEhO4ESO/s/uzVEsCU4wvDfFKe4niZMW7Ftn1q03kM91ta43yNxuzl4Z5OG02HR9yeuDsUKMmETeTlrtrZbNbRX+qXj+P3ck1/eDtlN3uzOuMRh0tj9jWPcmBJx9Nls/XZ9Vvmh8vE/DqM0Y9GDG8z9Y9wDH3GPBN72QB45JfrPCf9e0C9O78y8Nbnw44HHofmn3+f/22RhEKjWsp8Du7J2Et97x54jH3VAMwiqJqVuLFnHjjgERM28LG03Qz06wMeeQu46MPSs+MiHscDj4h4RJvWtx/7EPhVGl8NbPPzsj78swYuGsP759cDHqX1+tjKjvIoZTNwDBbbaMBjbQ+sqyyHBO+67W37/Bg+GdfHMPDYnXvOuyUgqNv77sY8bmb341OniQ93t57rpMz38dpQtND9yBG7ndP9yV+7pdGZas3dYmvjrkeu6RN5qVI56kqmvSmf7E5mDK/CpmMcbvl0PXE3aXq6Zv7gjGYML59FPhia11mc0xiuHJTBYxoxqGoTLHlk+2f9sSH+Gju/9drZFHiU0dT6KgJfbgI1wCzo/U50yDjgcQyN+oBAm1Mc/+kGHrvj7a5LnG8sw4TPcuDRf1Zq13/v19eAS3x2JiIePbA4BMgNfQ9C1YC6vJ/SZkHNwxQ0jO3FUw1ZVJ9q3TcuG1O+GfJ3GvAICu0WeKzRPl2LrvN/2oyHTcaznuIZI6q3e2aTOZR7zJVkun7leTfgcbvV2+zt08aD4+TBmLkOpbb6NmrA4zoRj2PG9OA9c//y14O3lmHGmwCPsexRaEaq/sWfTXlld3qrf003Hd9Z5ZS7RdezSp+zPu4x/HzWeGDMnHZhY3gw4LTwAWOFYwL4hgaclYEZevw0fH8312Msjw3RZb12dg885v2XxnOvgMcxoCPoe5aARxtvDez1wKOPOG7AYxYVlwKAeVpw3HY5YJcDj/57Dz7uEnisKZsamFh6vgGPoMow8DhkrAx93xXYViMz/Wb9doZUwXbf+/Gsp1S26/f0vb1JSsmYNLLTN9M2otNKgRbxeFpXpo3rbFOgkyI90tnNI3I88Phg68vTyQ/3yp7ZlV3XeGp7vtrVWmw/EmlhV2s6Zl45/+eAQSmAZtN5jpnX0Jh9Jb5Nx8F+7xmMdiwBj/n6jKHxGLrdm3YePOCxBNDVQLvTlGrt5VQOoPYBqg14dLsPNR49GJhvzBJo2PeMAXolEM/3g993DTyuAyau82xJAfn5YR72t/1e+9vTrkb3kgKSz05HqvWQghz6vgQ8WtGR/F1PxyGlsX6/Qy227xsFGgVOJwUa8Hg616WNqlGgUaBRoJ8Cu7DVdgUQPMhrtYt12CX9drWmY+aV+6B3CngcO6ehMTfgMS1DlmMMY+k8xK+7ameonxRoH3sJ0phW5ZnTGvE4BNaV6X96Uq1LwONaYGSr8Ui0S+DRg44NeJQwgRyIPGvAYw2grQHHpeeHRWUKqA4p4Fp7m743PL72RKNAo8DpokADHk/XerTR3C8U2JXj1fTx/cIRbR6NAo0Cp4ECu6jzeBYjHk8D7e/EGKKuvf+BxxoQ6oHIuu1xuoDHPvBxCFilBjz2A4/ecPRRf7WotHsFPHqwqzS2mgFcm8eYNh6UiMd7ATxuBl6WL+W5E8qitdko0ChwrymQA49jLisqPdMul7nXK9n6P10UaMDj6VqPNppGgUaBRoFGgfuPArsCHn3WpQfF8t9zCpZSg/0zXVtg88tl+iIw8V3/WE4v8JiDkHnkdGdeFeDR2sFt3h6D8rSxZ0q0smAwfHfmLpfxTHcWgEcPduaAVSnqsja/dcHLBjyWU+U3Aw27KeSbREts8s79p8rajBoFHgQKNODxQVjlNsfTSYEx4GTTx6dz7dqoGgUaBdJAhRro0WTY6eAUr29yXMJGOEYnnY7ZxFHsEnisgYp9c75bwGNtbUrRgWch1boG7o4BCSd8j4ZkxAJkzIHKBx54NBAJhJlO89umhXAlcLIG+FnUpP1bYrB1b7XuAx7z7/IN2CIeuyIJ9PdXp/WlzNeEyfrKejfAo81m/f5Pmzpq42kUaBRoFGgUaBS4dxTY1pFrevjerV3ruVGgUaBRoFFgtxQwnbgr3XYngccxQOS9BB5zwM2DeV3b4/REPNraG8hYi3DM5xOea6nW42o8loDHEqiXA4sloM8/04DH8k3hJaEmn925y2UiaJcCj33r3IDH3Sq11lqjQKNAo0CjQKPAaaBAAx5Pwyq0MTQKNAo0CjQKnAYKNOBxs1Trki3RgEe5A8TzFH5HxKP/GRNFaTiNPXumU639ZPKIxwY8xohPLLZHwQ1cNcTb/+0ZyoOw+ecl0LYBj+NUz65Oo8b11p5qFGgUaBRoFGgUuL8o0IDH+2s922waBRoFGgUaBTanwDo6cYwf2iIeZS1KKdfpKrWIR6OHByI9P943NR4b8ChLXQIO77caj8bUeap1H8DcIh43V2DtzUaBRoFGgUaBRoHTSoF1nKzSHMY4Xqd17m1cjQKNAo0CjQKNAh7wWYcaY/RfAx4b8NgiHjmdN/0xFLVFPKa0acDj6btcJoKnXT5eR2G0Z4cogJR//zOG3qVn8naG+m3fNwo0CjQKNArcDQqsUNplCxE9xvG6G/NofTQKNAo0CjQKNApsSoFNDuHG6L8GPDbgsQGPDXjkXVC6dKbvIpqWat0Fq9cT8O1ymfXoda+f3sWNwuV6pfd6Zq3/RoFGgUaBB5kCXPvcpT+xTTQCgOw8Mx1zIPUgU7rNvVGgUaBRoFHgtFJgE8DR5tKAx7iqrcZjrOVI7XKZdrmMF3hDt3HXnm3AYwMeT6vivDPjasDjnaFra7VRoFGgUeDeUqABj/eW/q33RoFGgUaBRoF7S4FtQEc+rCsEcuUzahGPQpFW41H4pV0uozukpVq3Go95jUv7u9V4vLeK8d713oDHe0f71nOjQKNAo8Cdo0ADHu8cbVvLjQKNAo0CjQKnnwINeIyAYFytdqu1v0i478bpHFAN/NQiHlvEoxd/LeIRIOsUZzWJVmjA4+lXknd3hA14vLv0br01CjQKNArcHQo04PHu0Ln10ijQKNAo0ChwOinQgMcGPJZ4oAGPO9iv3/7mtwZvbfYhw7XfcfmM/RhQ1VcXEc+WQpEBfHkA0KKVi89OpfCQB8ZqfZb66wMabS6WRr1O3UdPh3yJ6n3KkzIX+d0XHR0K2972+5w+0l4ci42nNv7unCM/DLNpud7f0Jxq7W763vA42xNnlQJDRkTjmbO6sm3cDxIFTtM+zsdSshGGxmt6d6gG0hj5NLavIX4Z085QGzX7bsx79/IZy/DxYxha59J4/TtlO7d+OZ9vb1fj6ZvPWV2re8knre9GgUaB+5MCu9J/61Gn7i+PGc86z+S6yf893I5EPObPDf09pCPTVGvoxu4btbGVxt9nT5XnKxhE+p6siUU1BpwJd+6tov4OY8f7y7yNFLwdGqvvK6VJmo5uuFRt7b7wwvPrsd/A05MPrtwYUeZ7fJ814NGMkRLQVPoMwKMH6ca8VwMevSEE/CuPuLPZTdYAHmvGX8no8mPPwT+bY997YXyVy3pq308mq2Sued9DqzrknPjvfduldo3m+Tv5unp6pAbzbGi44XsIMmz6vjUa3Zg+OESLddtrz59tCgwr1HE1Wc42FdroGwXOLgVO2x7eBJBah/pD4NU6ba3z7Bg6j2nvftHBm6zznVy7TcZj69W3tvfLeo3hzfZMo0CjQKNAiQK70n/rUffeAI9+jH3zTr8T4LEEfo3RM6VnUpDt9AKPMvYJ4YIYowE+8eOvgYFDoKO1k6+D76fvGT+O5198YT32G3j6jgCPTEqOtOum2Np3ff/673xbeZs5aFU2dGQMEfjSpS6NbbJ0z8Wx+36HjKm+edtajHnGP5uvYT9dI45sIGvt/RJwWKJ9aWMP0aHWTg0MLJ3Ep21sFvE4ZpxDO6oEeq8jEHcxhqExrvP9vVGE64zwzjy7y3VoNLwza+RbvZs03hVv3M0x3/kVaD3sii+8EbcOVXfV/yZ8OabvTdpdZ/736tkxc990bLug2a7Gt8lYanbjpvRo7zUKNAo0CjQKbE+BKM/vPPDobZo88Gg86Ngf8Wi6ZoyeqgNxpxt45GjMUsSjhmkOAYz59x7Arb07tk177oU/fnF75nQt7Bx4/Na/fLMKOnqDZR0QMYKGKRjogaka6MhvKMgo7cRIpA6AN00jBD3g1Ac++RUpgYolEK4PPMw3WQ2ss35TunrgMQV/vXAYMlzz+ZY2fkko1OZVAyLtcwMebdN0uTymzA/vgDTVemiuQ+3d6/eHxrfu92OE+LptnpXnt11Lm+eDSsNd0W8Mv9xNGu9qXndzzGNo2J7ZjgL3mi920X/jyfV5YBd0L/W6y7XYdoy7HMv6FG5vNAo0CjQKNArskgL3GngcmksJ8CJa0nIpdf49plDHAsq9nDXgMcxCU63xt80h183+8zINYwq3p07eHv4utd3XH9o7s8CjB5jy341QJaCv9J5/fhgQjOCbAY+ewRPQToHH/HsPJg4ZezXgsdSmZ5Ax7daeT98FeBqf9OPxzNU3znw9asKkBDz6eea/176zsfhN0aWHnOAM0UnG2q3xOO69uti81+8PCfR1vn+QHY5t19Erh3Vofj89uwsajqHH3eTTXc3pbo55DA3bM9tTYBe8sQ1fbNP/Nv1uT7mz28I2NK/N+k6sxTbjvBPjObsr3kbeKNAo0ChwdimQyvO7F/FY0yM5cFgGzNKIxxx4HO/zl2ofWt3Ecv3jvnEbF9SAQO8H1uY1VOMx9lGOeMzHYH2WxtQHWJbAR8/lNTDSz/HMAI8lhskBvJLRZM8kgKBL284/9/2UjbDhVOsAXlaAR/Rhl90MGXq1OeX0yJ/bBAgs0cJAt/J3kd3CnAt1Iz1T9s23BjyW1sSYP5+nX+87CTyuI8BKqmdo3c+uumojbxRoFGgUaBS41xTIDwZLengsWAR9VXrW6+F7Pd8Hof+ajdS31jldhp6trXWfHVOLcNjWTnoQ1rTNsVGgUaBR4G5TYKzul3GdXuAxncedBB7lnhD89NlCffp2zPt3AnjsG+8YoNDm5J8dA0769zzdGvDogLIcPKsBj/65Ut1DDzya4TUEfI4B5GwRSyBjycCrPVdyQGLb3BL/GUlTTrfOnY7aHDYZR8047gNiPa3NeM5PSeI8x18uU4p43MagbqDj3Vaxrb9GgUaBRoH7hwLrOQ0y713rnXXHsOv+75/V3G4m665D3tuu12XT8ex6HNtRtb3dKNAo0Chw/1JgPTl9eoDHvkMuiQqMt1r3BTMNrWwXADwbwCMSNIu3WruruPO51WhaAkHHvDvU3pkBHmuAkwcBLYowB63scw/c+Ug5A6nGAI+TSZqimwOPSVs9l8vkYyk5Bgaa9QF3Q8+MAf3SvuVCnJqjMgb4K23ooXH49agJxDHAprVj61A3sje7XMav25Dgqn3fDOxNKdfeaxRoFGgUaBRYz2mI9NqV7tmk/1313VY/UmCTdRhjn21K423H03hkU8q39xoFGgUaBcZTYD1ZfW+Axxw47AcdMXcpi5YHRZWi+oYoBfDOfvLovr4IwrzdIfCu1gfPJoCF6bzkHVmTztyyGo99QGE+r76x+L78upRoU5qzn88DDzx6Anqjpwa+eeBRnpELZPDTaasHePQbw4NlnmmHQEVbSA/a2fv18ac3g+fPozBrH/Do5+nHuot3bB5+Iw0ZoiVA07dTGqNt2ho42RVIwzUeh8bpN12Jz1IhMyQS2/eNAo0CjQKNAg8qBdZzGiKVxuipMTTdtP+htnc1vqF+7pfvd7UOu6L7tuPZ1Tjul/Vt82gUaBRoFLgTFBgjq6M8rgOPdpFL3xjH9GU+cA4aWrs5wFZucxh4HOv3n1ngERmreqt1HyhYAwc9FlECeg2XKq2LrVEJ0PRt3VfAYwmAM6AsB3vGgHUlI8iAx9hu91brsHGmK67lmDN6Dozlz/TNYwj489/XALhSG5NJTKfO2/ACpU4TA2G74qcEDuZPrWtwlsBetOmjXvtBSQFgxwnEYeBxjGLoA2ftuzFCfF1ajRnbNs+Mo+E2PZzed3e1Fg8yDfvky1gjYRdGzy65rPHFLql5/7S1LV9sIye27TtfhW3Gcv+s6Hoz2XYN7P2SQ7DeSOLT246p8cWmlG/vNQo0CjQKnAUK3N2IxxzcqumYrg3SBR5zwNLruz49WgIe/TjwLvx1r5NL4zYfpgbi5W3mf8t7kkKeflcOIpPHU3zDA4G1Ofd9XgISbSwlQLiEY/g2XvziH++U6ScfXLmRIlhbNv+tf/kmL2wZ8MpvmB5+DsPx7eWApH3v/00d47gBpZ3TCTx6kKvkIHRBuV0Aj6BFd/lLNM7ZYhPj16+jPyUpgRWeHvJ7rNcwzKK7BR77gJYxztwmtBqe4+ZPjBnz5q2f7jd3tRYPMg379sO2q3+v6Nr4YtuVuz/f35YvtuXnbfv3xub9uUJ3flbbrEENeMSot+GNbcbU5zjdeWq2HhoFGgUaBRoF7iwF7i/gsaQr/WcA71xJxAzwixfMeKDRADivow2jyME509dpn13sxN4T0DH93gOj6QClxmOtj7HAo3+/AY+OwjmAOAagNEDRA1HWZP5ZGezcPfA4m8lFJzl4lguS0pjzsZfmt3vgMUXa0yjQuwc82lxrwIWfdxdsPl01Hvscihof3FlFM771bRye8b2cziebw7btuuSndnKYs/5PWWmv385u3mh8sRs63m+tbMsX2+rE7rcAACAASURBVMrabfu39dh2HPfbuq47n12tw67WY1fjaXyxLie05xsFGgXuDAU2MiQLQ9lVLNWuxrMraq0zr7MCPDKSkmApAiJa8JD4FxFI87SM9BDAL35XAyq7wCMiIBmZ4D5Er8rvPLIMzcyBx3o/DXjs4/oW8egBxIFUawvT9anWxqz5hTjMyiMvfclBtt0Dj6kQ8kbr3Yx49DQxpuwD8Iwu+NdOBMYZ3LuJeMw3zri+u9tt0/d2pa7ydh5kZ2NXa/Hg0lAUs//ZjKZpGkJJyd8p/i+1u9kcui09uHxxN1fr7vW1LV/sgh92PQZvfN89Sp7tnrZdg8RdqoVmrEmibce0C95cc8jt8UaBRoFGgQoFurblZqTq2pabtbNOsMtmPaz31jrzOkvAYxrEVYs2LNGqFIE4BBZ6zGG1WiSp1+LblMu6jR2XPLc+8JiDnaX+vJ/UB67WgFN7P6dbS7XOUqsNrLrXEY9+wS3i0T7D2BrwOE6E+k3vAdca2BqfAfgYwdz+3u4M8Gi8OG6m6VPbOgmb9DkkqHfV5llqZxfr8GA7bHcGeDwNNN2WN07DHM7SXjwrY92GL9bhCXs272/X/TfgcTPO22YdrMd1+CEHK0v9bzqmmtOyjY2zGVXbW40CjQKNAix5Oofam9FlHYCur4cGPA7R38CxIZuiDwjz2IoEGcUIyD69WQMYS2Ckb0d0pvQBgDANfkojHv17fTozH+e2wOMQcOhpltsJnn594KQfcwMezwDwWLtcpuYwDBmMHoCzjZdv+G7b69R4PH0Rj7YhSpfLeAcs0mYdJXD6gMchAd6+bxQ4GxSoG4epAu+fjY+03tQZPxv0aqN8EChQA4DW4e382U1BpRq973T7D9o6j1lbv4Zjni/R8E6v251u/0HgizbHRoFGgW0p0IDHfgquA6i2iMca6CY6eRkAzhrwWAI288Ph+jNdDKJW49Eul/FgYwMe15Ql9+vlMh5hPjvAo13eU0+NvFep1n3Ao9HaQEcRDPceeNy1I7jm1mqPNwqcAgrsxjiE3NnUET8FRGhDaBSoUiA/PNyGz3elczYZw676vh9ZpXZAXDswrkVnbEqbXa3NJnyBMe+q/03n395rFGgUuN8osBvbEqDSbn7W8Tl302MDHrsRj17X1vRVLcqvpHe3AR7z9alHXY5LtZb3UcQynXcDHtfcT/cr8AhmtXDU0uUypy/VWoT4cLTlvblcBhvLR3ra3yXDfX3gMVc8m16AIaPp0jC2t6nhvua2ao83CpwSCuzKOOyeCJ6SCbZhNArsjALb6oddATybjGNXfe+MmPdJQ5usRQ3Q3JYkm46l8ca2lG/vNwo0CqQU2JVt2YDHvkCdMTJ/zDNYOwP8av67rW8fkGbtmK/tQUT/WR/ol78jZZTzW6Ul2EGu3rBUa7tQxt+Knd4wbcBnpEm88KYOPKLvlA/ziEffXgMet5SFZwF4NGbOUwMnG1wuk7flyeeNs26qdIxCZAAOqLferpRvmBL4lUcqWvtpP9gg2anNaipA2kQ2pbRTTtuWuZRBu/GGJ/pPb6gyQVMGHqX+gv3IM3KLOK0qJ1AT2+BdwNEKxXbHa8/6+Vv78i9HZfFwdH10ULEtCdeu/6CddZSgf9aUsFfG/vsacONpNEaR7xIAKt0CN+ZmuHVoVKN2PtddtLmlMOy8PnSCWuLjMWs4Zpy7os+U94PsKxRd9fxv48cJHubq+8Sz+N49Y21k8mfMbLZ7Zl2ajuWlfH232VvW1ti+PUVKMq1OMSwhL2nxp0SrTcbUt2Job2hN1qHtGNm4HQcl1NZT6/x297HGezqSkj5W/Re1YqUWVi4/JrKz1rkM0w1mnI4fkmlocHf8Aj5NRE5xGcfw07br36eX2XqodlByijYZTbo+6+15ZouNL7nZ7iDX5mrrWJc9m1BlSI5tI5OtbdtQtTUeK6uGZN7u9s0wJW3Mnj7xd9t3q8l0xP6TPZquq8110zk5myMRaHWbP84ZzwzJqT7bexc8M7wC6RND9OobU8l32KUc7uPvPp4uj7nOKzWadfcfx42tprSaLHEncUHp2Wd9fDC0H9ddw10/v87eqc9ljNwffkaj9GiRpSyXZeOmwKNAIlHOdoE+MXAS4DHDCVZsf3igUXgBdRgBBgYciCMPJdBIvvP0nmofhgWsCO12xyN+kXyeRj12gUc1zvgWb5mjby8HU4P2qdy4be/790rr2AVpVyGormvXyphe/OIf75SZ78mt1jVAru9zD1IFwyW7Nboc3RcFjbRRThPh76YR/RZ+LxsWNpYS2Nf3jrSZewEKBGq4rTGP7yO06UDCLvCYt2sbSgAAbiOAAUJBmW8/P9lV86WnZFy5kI8CL/QZgEGTIXbyMEsKu6bwnvQokaS6hiwkptKIFEYQITFZ0nJxxPNZLiEQcNnPnCbTGX6jxXJFJ8cLmk4ndHCwR4vlgpbLYwZCoKREME1oNpszjRYLIYoHHqcMDGdACuF9Ey5R4EIBiuOhwONkIXRi4WLfeYoueQ5i0TnBze3MIuAagBsDcbLnmXmMXt31DvvGhBz64z7jHFYZf9qfkwA29Si0AJ7rNNiikLWrOxc6B8cjkTIFJ7zoRCtdV85BT0CukiGSgsyJwM2YXdZYlUTFiy9tIxmq0QuAnV97e8MmZGt6ogAdm1LMy51bpDs06D6zygztuH46jyJg2GfMytinkzmhLWy/JfbRakHTOfbOlJa0oOPjY1otpzSb7fOzy6XIt/nelFbLIzo+vkmzOXhT9pr4515Bp8peJVUEOgP95bmycyNGUeD3jvDy3+te13aF3rbWnlbYozZW37LSXvd2QtZkP49xXuI6Cu2WTFPRTZjsMnLfimixWBGi7+ezGZ2cHLFMnE2ntFyd8Lvz+ZyWzCtwFmsGNzhFJKAAw0ZUyFXbV5nc83JoU1TLrwnLCdsrZnz5Pj3YbS960DvbnxNdxXxTVmngB2N0kv6j4VZzZvwe71OmY9bfy/U4pgl0gO5nmVlJhyhvTmAMn6heR5aGqEr8N51MaT7f4zlZ9obpd/sMvAae4siAMIQe+ZnQtENw3UnQf/5nDC1ymbYkgn6f8D/6Y8/k7UWgIe7H2F6t1lJHTGQfdGwhm3tHL+eCqaZr/LhLwMfQiNxegBMUJis2gPyZ0jGCfSo/O4CM58FUZqQ6ZGhscW41oDhK2vwAKzl6HnHhRN0miSzseIXXy5ioD3DK56jv4X0nr+Qpt8bBVsplVdZXZo9HPa9jC+Ms2HlmW+oOS+zGKujdQ6dgp5kdirFGOtm+W06mbv85GWVDVvuT11z8eLdX8WvXgBO+9f/ZO04WB1p5/sRY/VqaXo/yke1q2OnBLrY9YWPp2p8sH9iWhGYEzfD/RcOzdxN0fcGS3POgaLY+bB8Zz+Q2qO2ZfFxGA4wfvoOTyVW9nelaNyvL5IO+CFFt7CPJuOfzGdFkIYAffDHWNxO2EfGO2C7wwvC5rsUEtuOSThZH3NPebE7TmVghgqlEW1kCPyIdhFeMFtH2Er6c0HKyoin6Sfwa/ZP3bW4H2dytrfi9ka4kv+qaHsEq6Zrktlf8tvBsh6NWNDGgKXTa3cfmi8MmZw4Pvmqkkdky8JM9+BT4VAGwoehFGyJ8bUHqDIArrI3JIoDCfDtsfuMz9FROzZTXpRejmmEB6lc6EC6JIFSZzABikBGwn8X3j3gS/JMZ8y276CoeADssFsd0ePuQLl68yN8fH8EWB6YwoaUCi2I52/wxR/HZDBcINM8uzRFws+sY56BhDThk6VU4OLT3+4DeBjxm4N4Q8Bg3lLB+DvztGnjM+wsqlAHM+J+XFTXgUdqKwFs0MhR4dMaK3d5sIGkZeDTFKeCWPCMAWhxnNIaKwGPA0upKtX8+0XSULesEokVWhsGI+PBhzryJGUS0G6sZInVGCABEi3aUvvD38fEJLRYL2t/fo/39fRYQR8e3GPyAAjtZQMCIgwaVBxASv4uzhe+WNN9DnzitgTARacOCdCXPs7MGIRnMJoFFWUgGQ2kM8IgGFEwyIDExDFWsTgxwCgRTJakADQ8RSsUZvwnoq2sBQIctvhLIpftGJxUUpFPSogO80yBrOsbpYJoHlkiVSdQttr4q4bkvMyA7WrfzQarTbZyy1mIs2oKZ4ZzOJz6QOYO8rvJs15TzDoP/Fr/r/jPjqNiOgsFJFGC+d1xEoAHVweSVtbQ3uoZQ1xDpAo+elLVIxT76Kx8wncWjEOUGRINoOsOuWvC+nE72ZM+tsI90X/Ean9BycYuBxwntyXol/GaGizcO87l5493AQG+UREPL7aQU0HeHPCEiOuyJnAZmxGLanqeMfw0U0zUK7KG/VJ2qEq2jETydzFheMTvpgjNn8k181rcY+QAbV0sBKPfm0CcrWiyPBRxOANFISzaPbP20/WUCPMIRqADlvcBjbtj79crX0u+rSI9oUHlnvtBu2AhuXZLDOSeDOgCZ1zN+LVK50A882vh1f/eKL0+H2oNjgEfIuCAJXENejqrDh+gkXkMYxMIrmM/JyTGDi8xFqvssAkB0rDgJmQQPmjB02tExuUwzebpL4NHsDKhhf1SZyoWw9wsHZpsDjylFghM7aj848LwoE7YFHs2JBR1gAwh9OofNqttNH4uU8vvS+CgeGqZytJfJM37U1jOF2pXoXQc8vtLVbd0RjHgm8EG+x3K610B99GogV8leNh0fZbiMU/kyAUx4l7nMAb+frW0bp2sjTNzLwnxMfbTo+S4Ajz4zQdoG6Bh/4rilNbXrg7oT+xMgkJoJTrB3w5VFp9pPSUbm2RNGT7y3GAAewVcKxPgD+eBjONAygBMAzzCzWaL/WFfWEPTKlujzneSV0p5PD01T4NHTx4/HeMYDrzk/Kh/xPDUQIozb+MIAP/0C/g8HcpgugG1BHKAB321xMqGTBQI4Fi6IJdpBMZpsye3MpnKAKn7YiuZAdzhoBD5Z/J9YuqLnEjsWAFdymCuyC15Y3E92gCpBJTl/lmWH7Xmjn9gG5guFZeePhYfFHzLQOPUJchytdOgrb2wKPHpAXjen0sUi7STTMbWFQ6S97rkucNWtNViml//UZmI2mO0pXZMceBSJEu1xZmkvYIzHU1kQH4nAYz06MPIDg9lMG/Gd8fd0igP7KR0dnaj/JgA9bCUGDWc4fF3R4uSIDg9vMTDONtTS7Dw7kBYgsww8qq2ue1yAxljXXv5OTmaEI9wzLeKxIlhLH49Jte4DGK3N/JkcZGSRc4cjHn0ffq4edMyVSz9QZxGVJrDEADHwzRwKAR5lfvKf+RrOHLNQRRaEBjyaUS7/xlMPpVV22sN95P5ctqjjgEdVak7IdGingtFOZniOBOBRaGCOjqScm9AB8OiMMg2LttTrk5MFnZyc0Gw2YRASpxvHrAih4MRAApYIgYJID/wcHx+x4EHUI96bziR6Uja59aVEcfKQ18GDunbakDgdogijojHimqJ3wjg7iRQDyQNwZnA5QC0BPgyAVNonoFYpQigurHcPo+0hDkduUgcSKO8kKqJgBMQT7ZSxUkfCGUpJNGGyy7JIBzHSUtcv8ol84/tUByo06WfmW+luAH7SGZl24phuDTFOpF87UXf7L4DWGU91ohxs7+i/QUlKbz7iMZ27pJZ0TQCjkjwdjKdiREFJguv7nVNIeZZbxV5h+QLgUPtBygU7ApBxU1ouEFUlyhzrAqNT9t2hRmTt8f6PwKPRwWioYytFqQVnxa9xEJL6Yk4tO5Rx8iQBIGu06EbWxRNtt0eVM4VtHK/1Ao+dFY3bEY5PUATKC8EoUSOJD0mmNJ/t0XJxwrJwMhHDSgD0SEvpKfZXBB6TU+VytK00k4P6Nux8DUrcWTIyU9qLQVnaozUDFe9nDizL69q4bN94I9eeTUHvFHjMeWQM8Gi8kEvWHn6TnRvkS3Qi8JE6ZDnr8DvC4xKdgq2pIKWCLmgH+tQiGiydSJIIXCSCyT7ev9qRbPzMSajtOec0hHZzXhiiR962RDzKKIyb/TqmPBBltnPS9L1NM4y7tpAtgnOkCgewceZGy5JzVdNPNT7JPzdHGSJYgMdYEsOrM4060dclqln/421X2hPysLFA74gScEbmlOM1JlmsHZNWCYcE/i4yuj7qZfkYOpnOdvyZR9IwIOjaCoP3tobfn0YZo2HJoPaZJZmcCfotn6cHHq0/7asTxebnM0Sv/u9ZZyTRYnYQ6/ej0Kgo7asRj0anfN/r3+yDx+9ClkmwlwpgKx/WZ4caetAmozP7wEbqQWX7zvqP+sOAxwTM4uGXD8pqnFeUF2Ht8ohFvy72u6eVB5jHrHEp4ynPlPI8jTbzrJzYv0U+ItIRuCEOrnDADJuD/U82BeVQFPNmcHFFnI2BgA7JxACYcyKZGQgSCbbjUiPIrD8nk5KUPH+4EnWBkDRyox2oMujI38E+r61SftDgpZPQK0bkmV1iwGP8m0HSyrJI3+mXZpfnwyo10Yl4TGSG5xUFtjjjw+s9VQfcmUUoWnRpmtkpfnCBVoU52B4TO9Xzp9HFQEIF2XR/d4HHRPKbZnKHNu57OyDJiM15izbwQB9Nj1Z5JqpuyYFKCIxABOPe/j6taEbLRTw8hl0EGxoZWhwdCfgbmV6IjORML7OVPPAottdqhQMLYACm1dRvbcBjwlRnKtWat68TRGcPeDQ/fQh4jBevMOAVc4uCweXinzSS0AA7U7gFWiVO/IpBx6FTufHAo0fv1THwSiMBHgXZF+BRFIb87R0d2bCcac0/8pwosZlGJU5ocSKnZfiM4RCESK8AxAoNof+gBHFKh9RDVpQE5bnkFADJ2pbTCURT4j8IMDjyMjRnDHneCx93DamoPOw376D6UzWbmoWDq0NvfYZT2txRzg3fVPEyrcIJf6ZEwmldal8Lib2RqVRPpqfragqkEwHm+0qdgqre7+g4/55Xw96JMWPRDCdTdLnaHmMo5mBlBOsC54XBp3Pi7w34Z3rbOCRaNv0pvGsPJEp9HUp1zZROnBI/gk8NLIpj9PtKeCbda13zAwrYapvgwMSUMfbLglZTgPkwMOUUG8qdo4c1aBBybLEE8K81TfT0OOHEjvUWDUoZj625OQLeeO6OuPNOMAC9M1J4z9YkAdeFn4Khmzg5tl+y9esFHntOfUxWh4MXzrTWNA4Y7XtMf6RbL09MVuIgBSm1kG8nHM0t9icMZZM1uo9KEY+BDCqTc9cyccLzaA2VQcn6RV1UXBlOfYqRxmE7WCRmeKm7R7vSqxs9EqP53D4xuRjWxYNG6DAD83tRqjHA4xgZ5Pedp5TwdlqnOR4qdR0dsSvAG2wAa9obH72xZ2jRJnAcsQdRKkH0oZRdgfGOv/WAdBlT9RL/L1nMXAZ52Sy8142scHu4tmU7sAYiq/1edzquA5Y5fg/tRDlSSlGqDsN90bWFSvPQfoL+LdAnAXbG9DzuGTukiqVeTCb5Scj6sH7iqDQ/Xi8jFGRODuDCDq0PqHMYWQMeo5wsUbHmxKcdD5yad0bpZbP/3XgjizZjkWb71w6uMmCy00cJOvAgUxDEYtPW7LSkb9dJwlc+OnEMj+S6NH9H7b9Ezvu+XRRVFYjusXMCGNjVC9301IxOFiEa+AuHnAAdFXgMNjPazgFGk+s2f2vbHaC5aH8JQMhBuG2BR7/WNn/lrToqpsT3dq7q2RAxW1r30hrYnL18Nt1n8zXaxTbzSC1RzRLIAduOy8HAznAyGMEciwWy0pa0P99ToEYOS1HuQ1JVEQVpqdg4pEYbHLYhZmhnG5ncEp1i+p9/i8YND3za0dml6P06n0qUZaR5noUn9pS39+3Qp9xm+qzQNgKPaTuxL2sr9hVnkfaTR/5Jhkx6sWxIvQ1gfAlg1Ewm+ApmmwdBXJJrMvYIJFrKsQUcWI3p9F1+XiKPYh2YoqzOeJafUds0M7MFeNT9pIezFtDkSzkAVDQ8YLmY0GzvgFYrgJAYu4LhKOcyXdDy5Bbb0+I7xcxM5l3wPAfqWMQj/gXQqVGTvMiCTfCoG/CYrHADHs3WKtR4NIbJ98TmEY8QBrmj7Go8qkxlAM2iHSFAOvaVbewooS2FOUhsPvXQDa8CPRXm6a3SNbNlHPBooIUTMNZ/+ChuQJ5mEXjU+o2WvoE2krmrYASQMZnRbLovqZzQWZy2PeXnjxdHtCJEQgptkf6Jf/f2JOoRkZKzmdS6MqwIqYqLJcASiSKC4w6jhoWOKrZAi45z7amn61s02PO0EVNABjiaIWTGrhlK3pBSWhcM/KR+SUlP8DAtOs9Ut39QT+3c/MrN2Bxzp73LRbnKL/OZKEr5cSd1ycleBEyCUdBx4KqTrrF39nnJMfFKvuCYBGO60EUSSR+VaHeUqQPC39salNa501U0UoaBxygzRJl2I4LS5lOaTKZiNMA4mwD84sg87DGJSELNHxiUR0fHvC9xFM6J1ahFuDelk5PbIgNlkgWi5cLOUytfn8xl7bRZMlyi8SKdO9olXcneS2s7Zc5qMVrF9oZNzY/BO1P5OuRUV/kNg0X5gWlOiDSYc6o6wKXDw2M6Ojzm6AFEfSOKe6IOGdfy8c5ZUqsqpiF5I95owoCEd4rDXittJb8v0ojB8hrb2tu+T/kgORHvdJeteXFniwMVgMeOvFZj35euSADp2GgZpMr5Kp6Wd4czFnhUWZ9EM6m85ol43lHjuzh3gIV7NJ2gxuqMgemjI+IDOuhBtHPx4h7XZUUtSJzoL+lII2WRmg+9RzTjA4NU3vm07KpA7YCA/rZIvydKe9+3arrPfcY2hdcV/hnfXgkUj/ttNxGP6E8zFPISGsnffk7eNsh155DuyulVcwS7kfCOm6PDrs6pONkGZudjxXeRlt06d6U1LK+rjNbr8FT+m97qAo6ZzE0Yb4hm6Xx85kKMksIzBiaWNLMHHn35Cb8n8zmbfsvp6eWe8WOBz3PVUZyzyTDjo6H95Psr7V7hzQ79HfDA/kQGlHrMjB1894GtdtqbzbdfjsdmdE0CmJCXpMnnb+2ndm2M6k1LJQX+DsCj1GmLtpFrZ5uIx+SQ0njHaJCncRf4KewfG5uV3LDxeb8gZ6DKPk1sy65vwtwaIuDkAExq3MFHgi8ldp8FfBgIM58BWEQ22jFnY7BtuJpJ3W+OLpOIMfbPphN+jn0tTsFLdUSMgnXxsAmP+ShIedfXAC5iuryOeWSzj7i19ZHBRNkV6Zi3G/dNHs+tJS8SvaVz5EN835eBjJnc0md89lOgUrK0PpW3u8clMtEKGep8M9awdOxkXAX2CQmXIdrRangqxapRma5Ek/J0WYpHvVNKCc91ONduZDAQfGx7Q0rMmN5BQBHjDnZvxGpGk9k+LU9mdPPmsdZwBE4wo4NzM5rCLpqCLyUQSWpaYrQOcOwAj1IewFL8bewNeMy0wAdXbozRWCVNVfyspVrXjSEBE3NyG/AYyWmpUB7gzJW3gIrRaCkBhEnAIQt128xqErAi6TfeRgGPnVNbEXDlMakYT4BHPQAJdSmigS6p1qagLcVQlORyCZAD9RgOWMEdHwGAXNJyckIrQgHZFadSS1SjgYqoTbKk2fSAw09xSILLZwRoROQk0s8hsKAM8V+89CUFHnMDx+iohpArei1LnhszSgf+x7+T119Rwzh5X4WpX7rQh31XN14sdaAb7eDTK4XusQvfnneg+sVH91tbT6OJGpKBhxRk7RhqMq8kcm8wcmRMREQJGPBGsTvl7/C5UadMg9SIN5pZ2od/J865Y9yHeo+m9EpiN46jDjzifYvasOe9w1mSA5lzwPQ2/oRyh/GpRdi1DAIij2/fPqI33niLfvf2u3Tr5hEdHBzQkx/+ED3zzJO0v4+DFBQjl0gr+XHGc+eoO6dxzofZ90m0Ro03o9yU/mG8+tN/M55sdDltcgDaj6FWCyrnKbeOhagXGFJsrGh9Pq5Bw4crezSlfb605/q1Q3r11d/S73//Pj/7xGOP0oc//Dhdvnye9vYmhDKbS8ixwEN246MZY87xSYZjskr/LQL8joZeviXs6SMHSnzreTquVTCQA9iW6q0k6rV0YKGykuV1IhdtDCqDQr0rz4PpOMvAYy4zdgE8VspjhDIqOZiWw0C2ZgI8Qr/hFP/dd6/SW2++R1euXGfg8fLlC/SJT3yEHn7kEs3mK1qsbtNyecj1V6ErOf0aWQWzPSKuaZRZHgkIat/p2iWOrF/PfP9kcqXEGs62CavWsZ3yfezHU9dL29d4NFmqtoGvH5ekhubzNj1v79sYa/Pom09dt5UvkrJDTQHFpGfwkKXjZ4ebQS7HvTcOeCwupraW75to1wX3PpDM230mJ0o6qt6f/ybUs03kXEwFrLUS5yxjEHrlEdien4dqAWIOOR0q8yqVGQkD9TJszH4yGVejofCm2IT6k0RXIn0wlZMdcBDvT8U+iLvP87bX86UxR30Q01szW4X/9Pay4+vEdshtCqezg5xyoOUQ8DjqALgkKz0tcz3hDh+SA5u67JLWLBrTtRd4xV9SWdLv2frbIiY6PD5jqdPIBONjWK7dP2PdcLKQIA6Qfb4PEBHpqcdc7xt+GAOP8z06ORZ/azIByEP8N9qdzyd8UL1YIjrymGZzRJyBe4wuMhfWScnaRmCfC8pk9okkeWj2XCl0msG3rk5Ko26Nb43v3b4O3Ru/KoCoTeY2ePfylGyLOVCyBJTKGVGstBm2Z8Im8kcEunKJZqV3pHZv2a6x2oVWdkwB2jA+r6/kvgZLs07b8/YxiGLy0lKUeaSJJCvLX30m1JOXp7q7A3Oz7A30ZxeyWoq3vmdxRnxxI9He/BzdOlzS22++R2+++S5du3qTsyIfe/wRevqpJ+ixRy/Qig5pOpUMIruQL5YaKkU82uUyMtIGPJZXtkU8Kl0spTkHy2rgWQ0UHALqujifD4k24eHrO6Yh07aM4lQ54VgAEPuBRzvB6gdnhuYjkiAznFWJp0MSqWzOSQ2YKAAAIABJREFUoIjsCHyKgjPjNypMri0SUnpF4SLiBwYgLnI9OkKq4YSufHCVrl45pkcevUQPPXKBDs5DEUoKGaKAEBqNk7c9hFYvESWJS2oWdOWDa/T+e1dY2T3++MP0yKMPsQJc0RFNAzgiqdui+0y72Fh9SoadxlrRaytsbfTxoJq0YyH3LE7d7Vvd7aoCvABSdJ7tFOw2Y02eDLaG0duBfmk4v1eheYSGKt3ikaJTrN3BZdE7rq5l4sCZwkqN/Drw6NWRM1ar6s2e906AfZY7hN5B8QZtMAHcLPVdBo3sWdcX14zJ1Wd0+tILAbTGTAeg8wrYHDT9LLOnrM6fcltyWCHMlztRNjbdgxmQxzcTcv08lDawm6klCo8ds+WM3nrzXfruv/2Afvyjn9F7v79C58+fp0998jn6iy+9RB/72FN0cA6uw21NU8idytJ4PL3ydc5pnI87Z8AcjBKDsntxTJC02cVKpahXN6be/eD5KrZfAsc88IjvpVA7ItkQZbpHt2+d0C9+8Rp94+v/TK+88hrXUHruuY/TF7/4An3yk3/I4CMA3iUfnpg8kj1sp7GRi9JxRefTaJvvfdsPeXRjgdbFqNayMWLjCUZskuZY4UtXz0elW+DxWOfI9xedW5G3ViOs7JCnBnUuH6xd71DmZvGQE+n4oBN55Q/wcjmVFd63fbya0/7eBVocT+mtNz+gH//oF/zfO++8z5HIT3zoMXrpT5+nF774aXr44QPehyeLm3wBGt8sCl5bSA2vUhpoqtNN1pm+zuWaSp0OCfzzNV7IbAq2HUq0zNetJA+8nNbbJPtYsPJdagtBDirvFIHH7vi7kfqef3IezQeRz93PO6VB19HFu+kNwNKai+ALUSI5PZXvuERLvr4lnevHneqmULcvPGJ8EGkV8ABL9eNnS3JzvQUU4DE96EpAtk5zaq9y11Hn55e2RRmq4+zYXtk6Fefl+dMNpBd41OeqgFhtr5T2i9EGJX90LTLQkamQgTXcUkKfZQQewzb0+yC3nWry1Pdl7+fjNj3vQKrCYUWwb5JIcpuv8Z8HlQys8BGAQ2BymRcTeZEcpPv19jLU69mKrRCiTs2XsAsVI7jjgZFYr1P77ERjD+9hBGJwqQ68ixIeqzmDNO++8wFdu36d7bsnnnyMLj90TrItcNkMLhJcLvjQGZfQTHBYupjR4a0Tfvf3v/+Abt2+SY899jA98cSj7Kft78/5MMwuAYkR5R547PIB226u1r48gduSde92Mh5K6xWjfQXis0jwGL3m93q0oUTGJSEaVj5Mu+mmfkeZkuOfZeBR1sg/m6dX5zPq6GkGcHWtGXjs2jsxijAHHi1gIddRphssxdoEQimTymwBB/abCEuaLenN9NKV+HgsYTEeeJR1xUUx589dprfefp++/rVv009/8iu6du0mnTt3nj7ykSfpc5//FL3w/KdpNkd2pAVJSDq3pVmXU60b8DhGMzfg0Zj/rqVadze8KKhojMeIR6mBWAT/EskSATxvHMT3NPowO1WT0PldA49RSaeOAuYo9T0YoEDEo5ub/G0OXDQIIvCIz1Cras6KDADH4mRK775zjX7+s9/QD3/wU7p65Rb94R/+Ab3wJ5+hZz/xDF28uC+RHKhfNUXK2QntM/CImg5Er77yJv3gB/9BL7/8Mp+qPfvsx+gLz3+GPvbxZ+jcOQCeKCwbhY7VzpCTb6/4PWCqtWeSFEf7PjfqMkFePfWUuSfpIsXUQDNifISQM646EsHm4Mcn/JCYrZ3CwdZQP+9UzLHs44oDxwaWj8KQUYnCzyNHvMHmFVcJMLQNbzTKaWXDG9mOn03idPjoUWdgF4HH2FcSHcvGvs25S81l2Lux/a49obxTjdbMgT4fTeCcNZ0bX9ZktR2XmsqAsgezA75M5uhwQj//j1/TP339X+lnP/0N3bh+m0sXPPXk4/TXf/Mleumlz9HFy1Oa7eMmREnr7PJ2ukbdmwz1LTaEIVPsR3g9Ri9GAy/pI+Fwi/TwjnlujAsviqOV8byetkcwvyvfq4q46FiaIaupR1ZMO6S277H8uvL+TfqHf/gGfePr/0LXr9/gyIEnP/w4/clLL9JLL71ITz/zBOE+LVzmE0EHv29KcqG2n6NukrkU6l91JmkyK5NxI6yS8cBjKcU7yski8JjUlcwB1e7gooGf08A/m+utEZMsPuJkjgMoRI/nckr0qdcJkh4/p/nkHN26uaCXX36DvvOdH9FPfvwrunb1Fkc8nju3Ty/+8R/R//H3f0NPPfMQ0fSQTpY3OcJfLhCY0PIYWQR6uVEB9Al2RQcYToRhTFIr1Nyqp+CX5K/u94FDrsCbCW09n6sDV4qCGbFkqR0GQVgAHqu11zzAkNGp6H0mGrg+OifXa5JHLgzxDl+0J2Kqda5rWdi51FkFHl0tvOTGhlEgWR7pZ2tTdjZHLMnoR8oRj0OvA7zwdlchUCrntSSrqM9u83UfldadQ5pN7Cs/oJzeBTpj3fi2YOMP5SIcdFVAqg6fGf/yAZ5kDkWwNp9DlNmR7buyNfTRsQEzfZJlcblcXXkw40tf7y3yb0YnvtVa5SsPcgfAYwAMc+p5uZDvUdW1pnN5Pib38YellfrnXPBDdtgQ5GMvTYUXbW3kojI5aJ5N9mk2PU+3bhzR97//U/rud75Pv33jDXrmmafopT/7In36s5+ghx4+ELtueczlrs4dXODMNFzecXw0od+99QH98Ic/oe/9+w/oytUP6NlnP04v/ekf08c//lF66KFzNJurP2DZNeHyoMiXPtMvsW2SmvPgX7d3jW065XGinA1zxgV9bFvO3QWOyqOqgyZauDxNlTYcXnjcboOfliKcKzqobj1KPUw++HeRjRJV53Wm6UrDFHQ93aELZ9GkV9XrXnHp+mx/IEUe+7egiyAzeCy+xqOX53kGh0VZ+r1u7fpZO3mhUatyBUNXjyeYycQiHvFcOeLR++3gx/nsAr3y6tv0P//n/0O/+uVrXLoIlyHh0P7FFz9Lf/d3/5kuXUYd+yO2j2ATIZ1b6qejH1yoCRoYLSQiWIok2a3WMseWap3q2jMDPNrieePPfs//Tcw6B6wJ0OU3Znxyk4jHvjGVTJoaiLg28Mjy1Dat3jBn89TNmhvJXWfBgL9h46YW9Rg+ZyHljae42ZTanSiUBHhkIeZOmVSnQqLaupgRAdBDCsHO6PrVY/rud35E//i/vsknF0hBRDHYv/nbP6e//vKf0TMf+RCHSSPyB2lkR0dHXBdyuZjTO29foW9+87v0vX//Ib377u9ZmFx+6AJ98U++QF/+yl/R409cpjkDI3prW6C3MFAVeGTlZ7ftaaSR3TLZAQ8LXJKcYJec3RxM80Lb1b8JTQ8Z9znAZ/PzEZ5O6IfxeaOnxO35ZzWVmgOP3ljoRpdJK33Ao/FzFo3Vce5qwGNunKeKMDVs1cAuRjmUgEfbDXUQI/WtxXgqUY7tBg8m6rp0TARbr5IRxsOx+WXAho++dfPjm6qnUlhcyhRgf+Hipn06Ppwy4PH9f/spfe0fv02v/uZtNjqxXpcuHdBXv/qf6St/++d0+eEZLemWRuNhxKUaYybj4BRVnHCAgfxflD+pk+3mlzhRZkQaL6njVXHOxcD3t9Urb4cUn5jCzFGg/z977/0l13ldC+7K1bkbDTRyzgCRiEAQJCITGEXZsqy3ZtaaH2bNf/XWvNF7frYVLMlWIAlSJEEiJxI5Z6CBTujclatm7X2+797bhQZIyX5je5ZaCwLRqW594YR99tnn+348BQZ7w2fSEBr44cEl2XcyTDnBOomhwXEcOPAVPvv0c5QKZenSTOtsw7Ztm7Djla2YPXuGyU1Qk1PJYOTeTAIivivprz+r3wU6RvcqmniH+zlpeerWQPunXxFN9urZflOdB3+O7f2E+o7uDHgf81RnQDT4rU/U7TGMNfzsOxskqc4zfN/tn/r7os/j3wv/fgbwGGHSmE9KIFZNYmKijBvX7+P4sXO4dPEGchPWKpTNprBl2zq89fYuzJ7bjnjCgEdqPQp3rMVRKVFcPdpp4M6IHs3WORx49zxA1N7h021dz1tLvypPn8vJhczo74h+71TxDL83BJn/3Fbr8Fz5Z/TTw6Og3VTWuu5ZHePkmZqZk/zJc05T3d2Z3J4anqOgFTGwo57BUl9A9clqqGsdJp20ce5e2gmY/GB/FvD4vJvibce/7jYFp2kKk2FgW7iXk1/J6aiTCRoBe5RoPhMdmCr+ckBRsFf+fNbHVFMVQZ51lqNv5nnx+3cBjy6+CoBHtwKKOeplWNxrBoXTqe/pVABmlDEaXePJIdnkDXp2jcEvfuT7n3lfno4fgz2vY4pKx42xjb8CAha+yzc+/2w+nTc9S/rD+7voGfB754paU+pJO3s8Kbbx8bQBIqHMirfdUUDoGbaK58G9NbZY06fUKiR7JFEuJnD/Xi8+O/AVvv3mIsbHxpFuSOLFreux7/WdWLpsPlKZGmqVgtqns9lGVDjEI57E+GgZ35y5hgOffI4L5y8KyGFb6wvrVuO113dh3vwupDO8Qxzs6Wx2IDUSWeuAYR5dt2hXR/Qc+/fofVg0v4jas7CowNg6zsNZNT1LOweT76udT8aN4XPZf9uZ03fr39W6cXV1Z8YXGF0BYDKrOHrWLRcOgMfAnzngMeiKmZz3aNJ4QNawXM/ke6Y2Ynxfpuv5jJjb+4Ag9nW6iXqdaPeI8xZREF8/+3TxyYd7ITvZrbnLfcKvexsU9ef23/RxfriMNWXZ77D3aT9n/28xkpGXkugfGMc//ZLA4z3k8iWk2Grd0YaVqxbhnXf2oq2dhIoJlCt5Fff5W8jktfXhPfHAo3sNBzwqfA1A2amBR52TumWOrv2z9sHvTf0e1f+s3nPdC0z1s/xc0EYevWbuZ/n1DZs2Pt/Y/Ylf/TcHHo8dOapHmApk85+Lgk7PAxID1zYF628q0HEqQ88A2i+2VfQn991PeiZNdjSGYbQ3//nApn3/93kf3iiFQb1dxOjP+rWx9+6YjNLVcIZCA1fMmBAsy2QaBKiZ5iF1DBM2cSzGqsZksVm9L2ewpgIT/fvwX3u+8QlPGt9PuGahjoPatdwwF1ZYCFb4z/F3U1xYl4WVA02V5kRcJj18D0mUSiX9aWig86ro5+kIqEVMtmNf7zCOHj6DL784hrHRIsolrkER215ej/fe34flKxYgnvDT7+yGUxuNifudW904cvgkLl64hidPhlAqFdDQmMLSZQvw7ntvYs0LixFDCcXiuFq1/bPy+fgsqn5U+cxpVMrGTkqmyFCtoVIphtN7UUEykbXpb26KmzlzTtz2gKuf7u3WdMr2mfCcyJhOApLCfU6l2UJecM6Dz2UT6Ph85bL9Dq6pH7SjZ9I5M4fl95zTv/m9qUw6mAJOsJuam/Y9NNwuCXVnM3peovcneo+9bfCvJf0Wp79pa2RJr50T57xqXNOKzkS1zJZ5/jcn+PL82M/bWgKpFPXv+J44oTy8+964Pg3ARxNn75ii0UTEkbt98Wwg3js+E//Yuhb033zuEqet16hhY5P/uJ78Of9Mui90YDpDdn80cT1G0W1jG3FftMZqsw2fI1hbOlFibm7ysR8eYUOW7EyE6xuupb/n5mzCz9veOBcdgHCTg4UKAwlpDbLV2n5Wg54SFpSyqn3u7A0Bj7dvdCtgTSbjaGnOYNeel7Bn3zakszUkU6wWFvX+zc7Z+/MOUJOvFXRaQKGphwwZEpyUbbaOn4q7SXLRwJA2ztuTRDwlpjPXlK+htWNgmbCAhIALNYYsqIjqIwWnNkg8axRSF+PTtInYclGuGKMwlUxooE48wfvy3cUcu2xRsKzec7tzId0keQkn7J4GqikBj7//6Et8/dUR1Mq0+zG0tTfixS3rsOPlLWoXodYS14IDffj+uQ9cR4m5x2h/bU14vnh25D8SvHvmJ20ypYGWdq7rQcfJgbFGDrm35H+fDQEzu88zyden3+Iach8pd2H7amfe28j61QjthiUA3+WbvD+ijU6naRMqKBQKsnt8LQ5dkRWTr7fWPg+m6e65ffZVfW1XYBYc6yBwyf+6BNXOSxWJZAzFUkFrkE7ZcBhvs/mc4d3wQTXvCzMFu39swWchgAkTTQl93NHDp3HhwjUUSzWUSxWUUcL2l7fgnXf3YMbMViTiPAsFaXNZC5HdZ7PPrOxTnoRD3IBSiWfB9o1raD7C9iPEcx3QEjDW+SPPYrqFu/z0fk61pm4Kqmsb82clTDKsRcyzOXhm+fzlCofn2OAre+Z6nb6pTtuzPxfGgzWdqcbGJt0j/jefKZWijWKcwNdicaaMVJJn0J6P0zTNzyU1EMqGK0SBFJ/kTn4GvW5En8uew9tvd4ZjMSRYBCpSGN/2SYkSNWPj1Hytz3QsCfWJqKTAxR7xMZmPba24Qu02Oxv1iau7+D4u0e/xSXHY4eLjv9A+2O/3e8nn5PeUSkWtI9fVRP3/dR/mS+lLzHbQXtIHcJ/KFRZoaqhUGWOyq8aGeMXAIrfpnfJq8NyXy0VNhOfa0u+a3+bPxZX8EmwxfXPfLjwZ8Ii5IjSfg+tjNqeuDd7tEV+Xg8Msrklq/8we007TL3Dd/MAPH0+yYBXaU4ub6/1RHSDngEfFBWpRJTjhj6T5STt7tN0W6wb6brIHFvNY/GLDGb39Dc8V13RyjGnnyIMJgvVdwcn8vflk6giyayluEkj0ERV7j8HPPgf09mdLITc5Sop5bC+j/ibbkMbY6DgyWdpd5ggWZ4a5qm9p/v7nsD7Hisa6LNRS61A+l68n0Mb2yj9bGOc53ysgha/vGVay1lPI5Vg8wLvE88i9snvHu2R31+JO2zfuL31+iZqMKdpMe+9m51lgjqNSofFIITdew+ULt/DLX/5W2nj038k0sGDRbOx9bQdeeXULkkkyJgs63+l0ViQRntOBgXEcP3oWX3x+CA8fdrt9ABYsnIcf/c0HWLZiLrINjH+5JvRtfAbLt2wfLe/wnXqWt/iCptPpj5n9zedzijtS1JgsW9GNvt/HglPFXvUmjRJeSfrVaLHSsfwIOdk+mc8UfujzIA9TRoCbaGOhf+Qgj9KgHe6FZy8+PWQmml/Tr9EO+Vze4nwXRzvNXrPpzsb4QbV+srJvI3dHOfx5/wkOZA59ts8X/MkPvl/FXLun3Kd8IWeUHGdv1Bml+JyfM9/LeIZn0w9+Ve7Cva7UdJb4Wtw3MUaDYS70mWYreSboM2mL6DfNXxkeYrMZasjl8pJUI5ggLMSdbX6N+1ku11CuUD4gjZ7eUfz613/Atat39Xmel472VmzctBr79m1HJsszzGCwiGKRZ9psvuVa0QKdB2w5WMk4j98FPHJt+B7DOCYchMs19PYnuu5Rm1mfbz+1j3X7G5xPd16iObq3c1P9Tv6a9Rs3fH/D9z2+8y/AYwRoFMPk/wPgUa/hgAF7vTCR8gfA9s4cOIMg+3AOX6Pjyy6g5Tj4mrQJaJB5WBVc86fivl3KA8FR8dlQoNefE//eowf0e5yh4FtoUGgIeJGijsuMPAfB0IlYUGbgKw0NgypGclVUmCTI+DBJTisWp/0zYIPJoo28V+BeiWPwyRhOnTiLg18ex5OBMYGRXNctW9fgzf07sWzFAiQSDKIZvJnjoc4I/1Af7cihk7h86TpGRsZkRBqbU1i/fg32vfYKZnS1o6kxqYmfevBIakDgjsY2k8nKWIqdJANoQQGBEg22cU5TmhIu2LUqjAUOlgSnBFxyXZ7+mNziwYTAfJkPZn0C6oM3cwRcf4IMRlG3wET/Xa0piTTQxAJtfi4AovQ+bQgPzw4DEbVZaF99oGa/3xLQ7w7GQoc5xbvzU8Z0Hui8zNlMNqDmjH3wxCDNl4kseQmBi0Qyqem+em8VA/s8SMy1tsTBsb+m1I+zO2dT0ab4CJLsMOni7/UAuQdTfIIZF9Bo5z7qXOwMWPLD32QOxr8PBv0Mrvk5JkEsIrgA0Wtic43krx3wGMkB/Tm0NbRzqQFNqujbWY06FwND3XnQa04BEkToB8I59Lq+EmxnQ7qrrIiXYrh3pxffnLmM61fvYGSIbcBxzJ7ViW3b12PDppXIZlld4Gv5loWwsGLBht2dsgAqJllhcYdfr5QtAGVQy0FRFohasCQAmj+vBMjOPgEcnwAp2eDruuSNjEA7z/7+RYKJIBK198qJjAaWFSclgMyPFLiX+Hv/BFDjucCj3zfbLwtleA7SiNXSGB8v4Ztvr+DI4RMY6O3T+5k1ezo2b16HF9YtR0dHs9bQ3w8mIRYP2vs0sJp2lO/f3TGulZJxnxTbveP9s8mU9cwulyi6yi6BdNo+vg7BPgbTvJ6lkvkDs4kE5Yt6Bg/K8/0ZCBoCEM/yOz4HsDP8bEAimlSanfJ2JJL8OuBGBTpnB3Uf6I7ke8J2Iq3c/2LgsVJjMsFCVRIJSopUag54ZPHIgzB2P+28c2888GDMFAFaMSZbNQz0DePq1Vu4eOEKHj3uFzDW1tGOrS9twtZt69DW3uR0jK2VSOhKhBXHu2fJjQ1x88yv4L64/fRgVJgET2bRmy5sdL+ev3c+1gmZUv40+OKbHzjgQE8/IMW1kDHZEGCDGlJpgoA8V6WAqeCB1T8ltol+bzROYvIj3VUCjLwjzu9bUcMKSebrKfHC5+Y5t4nhHlCL3kvb3OesjytCT8YPDTAS5lypIKVk33yg2cBIyKBkdNK7MdvoAEPTsrbiAG1dMmVFCL7PmhvAZ7/z+cAjwVb+nAqBFSsc+kTbgyveX/Jp7Otm69IZS6yffQ7+xJ1jYcUVXQXQq3DlCjACY9lGR7tnf1QcIdAYY4LL85MUi1ixRNLsm8YKCJziPrtkOwZksxkVna346RY+wnbk7wn3I9oW6xlD3qYxBksKKOGHgRwW37FAwTi3xEJXnGePibpLfJ3v9DH81IWcqZmAyn94PqX9GTWv9pw1JtsqBtrXBHXE6BNTzkcw0c/aXjqPFRa0w+n2YfwRtonamXQrpjtk79dr9ymvYGzrfrf3F1qc57TPBsV+Elc9QOMkpuyOWNxFsMpixhIy6VRQIKNf5/5PHZ8//xzWA4++QMO7yzPDoig/+N+WE/L9Wyzin9UAX180tbto3xON06J30c6PdUzYufEEB8WTXFflVD5us99N8J3nulQpKUZubGRuw/iMu2LyLrVqGoVcDTeu3sc//+YTscRYbE2lgOWrFuL1t3Zi67YN0sSLJ61QoXGQFT5fEgNPJnDqxDkcPHgYd+880Osw91u5ajn+6q/fw6o18xFPFlAu5W3IjCMU8E4y1zJigotfFIOGw1rDuNXHjw6I16A0vsdwna3zzcgYUTv2VFOUYi5bP34f23D5E+VKGcw17HlcC7Q/Crpak20j76wH6z28bt9h538q0Edfd7mexbeWM1g8x9zNCoUWU1lcRiA7nW5wgDLzXFsvywnM3+jnn7LfIeAZrEek2PM0gG57QDvEmNsXbvg83E/ul8+zuM6FAgtrBBs9SSN6Jpn3V9xd8HmqdXqFxS07q7TR8kMo63X5OlZML4t8RZvMAh/vqoqO1apyM4v1LX/lHU9yknUtiUy2GT09Izj09UlcuXwbQ0OjyntnzZyB9RtWYfv2dYgnOHwvJ9k1Fn283ZGvt9sbxEz06bqdAh6V5bn46RmMR92N5wOPUQvj7Wb933bf6/Pm8Ccn2ZIpvtefrfpcPZqH/wV4dOvpL0P076cNvTO0LkqzC/rvz3gMntOBH/ZvM5hRFNozTLzz9pV9VQt4CVlR5+xlAWEW/NoFdwy6SYzHeibn0wHunws8+oDRnLRdcDM81FHgczGAMwCGn0skCSTGUChMKEjLZK3aQ1+iJJg/l8wYYFC1ITAM3AVKynEa225sLI+rV27i5Imz6Osdsup0Mo4tm1fjpZfXW6s1K8M1SzoIEpH2Tyfa1zuK82ev4NLFqxgYeKKvN7dksWXrBv1pak47vRHXRhk4AVYlmFDQflsAy/cSBXb0NVe51N4k0o5dY5UZGmhVlAQeWZWDwE29IwwTaw9A+onCBqj4FtUgkONEb4E1YYXTRJaZkBrLwpJ9riPPQ0Snw1VSfeIpo+MmfhMcjYs9YobSvz/PwAlMnOFBwYcSCwKWdTPpnM8NzrrARG/GFWwYa8ASAVfVdJVv5kV2vo1xqmcQI5DVbFsfA9P8g9j3KMDUutQnTPUBnGd1TTL59o8I8OiDVgFuzr6k0xktgABRlz9YUGH30e6JtQHY5x24ZHIgco78PgLRdF5iXoid41p0BEAZk6Im0NLk+kM9Ea6FMYxC4NGYHUwaCfTpBjpGgnc0dKI80wb+Tm7VsL3yyau9vrlba9Mz8NOKI1YgSaitk4WAJwOjmBi3ILK1pQGz53Zi2vRGFQPICjZw1bdFmGQEkwtbF2MlEiQ09o1jYuksa5cF2nNvGSwk3b76vSAAbQ6ZNsWCUH7O/84KmYox3l0XjE3Suo22OXG9rd2O1VoDsC2Qpe0yDcWKdqJUJnMyMxmg+w4QIXrK6pN57xcM/OEHETEyKtMolWIY6BvHo+5e5HMFrRM1bbu62tExrRHpjAVqPIimTcP95zRx2i0rGvB+lys8Z5YMC6BjEYz3z0lMhAlOlO3ogCUtsSVKnr3jfYFnVoh57DRBrShjtthAB1docBO8vf8LgQ137upb0p/BCLc18n7UJ7r2Gnw9MZcU6btA0H23vG8AeIeMTzufLtGeBDy6VwqvxeRtfO6/pgJtbB0JPGoLxIbn93HtOEzIsbWU5HhmRQgWU/rAmHCeHU3Al3qrFYyMjKO3tx8DTwblk5vbWjF37mzM6GpDJkOfw/1jEhPRM1aBy2yCZ8oI4HQFLAu6CSqR9eyT4BAwCaUTQubkZNbjnws8+gEzIZPbltr7QsYKVbS2tqGQLyKfJ/MhiXSGdqLomI/PWv/vv4XeTyshFGhmdj0K8tEHnEjmAAAgAElEQVQeWOuZJSbGEOXEcMZEnPBKreqqfJY1hkRA9GfYDM8ODzsmPHvPx1lxFIo8QyzAWaHWfDClLXj3yAqxYpeDllxR0k+AdYxAdeG4e6RuFIIYtLP8XYJUn2Yh1ksmsAChThGyBhmTMO5jUii0XIUrAbECykJ2Dv0UE9pQR8uY3k9PoTU/970+fOuw7pV7eTIVHYBASQphryhrSJewHmcXabt4l+KxjGOwMjaxAWtGDEgo2eX7yBcKNsjQ7XsIHvAp3fcLeJQRdntubNSQ9eh+tSvWi9UlW02WDu0yE25j/+hMlVwEoBjCFd3kks04GTDiz5c/+1Hg0Z5D3QUCHslScrO8gyNpwKPJMbgYQK/nmKEq7Fm3Es+2Lx56cMsK3zz7tt+e9er9s/yHBcPuw86jFZY57djiNhXVa4xTwvdmJn/qzgEfA/nXs/UxtqqUsyPADm1jU0MW4xNj2hq9hgN2DKiujxu/++Q9nY96FjCLpwRNbFicT/AZ51gH3OQWyUD7PmAT83vCTp0wKnPP5OLJgEzqiAQFtpKmUgFzVvmAbEUcxXIJ7Jbihxja6bRsiUggCbLHkgCHw+SrePRgCMePfYsb1+5geHgYmYYEVq5ehG3bN2LJsvkaLJNiYwaZk2UrXHGi9ehIXrIfx46fxs2bt/W+29vbsHbtGuza/TJmzm5CLJG3YjNtVs2AI8Z33MNiqYgkOzKUY9bZTOUAtkcksARxrPPf7FbhfWcnAW0gQbkQAI/urQd3BZk6gobF4twvGgqCrelMRkUBdYJEgEadK10vB5CKHVcOzLu9UkTyzd2xaL4S3gJvN+yG8LZZHmOAI+N5rrERfswWkJBDoJxsPss7fNek2QJ9f8rrELoA2S6RPZkPuVREczJPrvocXXNf2KWtFtEpzrWyQptn5IqQINvlukqU95Acxee0PWLOQ4KB73pSIUUajcxZQpiWry0bIPa+2SLaA+O+WI5nbiXuOhDjSDmmIzseZNdlQ/g+6RvjSKabMT5awePHgxgcymlgYyIWQ3NzA2Z0taBrRhMKpSHEYuyU4XMbkcXWKZonebDfNbV/X+DRsTqjpBTfaegLBv4shGc1tA31n4sChVHr9H2Bx/qfMfts7+0vwKN3Te6G/EcEHu1gOhMzqfrhtMJ8UuwTtjrg0X422mJpAYMl+a4qoCQ6jqSj5FpFwxwXjaGCOdfK658nimgHjxUJcv984NGCVAMMDGTxrCRVjcFghkkOQRozFDQixdKENBiTqRhKlYK1P/J91JhwseXBKm0MZFLJjLUJqS3Qgi3aAE6lfviwR+L55RIZDgnMndOJOXM60NBEkMCCaAtw2aZNyCSNQr6Gvt4R9Dzux/j4uJ6drdYcLDN9OidbGzDH/6kNz1XH7PktCC+V2dJMQJOG3KrRdlntkBq9XKGWqmXCj8QqoeMw48s9sjZD7/yibfs+8vOV8egwDgMCJjEfHPXd9tYYEJb4kz3KtbeWVjHNFOD4BCPUqrDdMQSRzr/E5IV7p6q2JXgeeJFRUtwarZgFF9SqPq5S51sX9Wgu5rajEALiSqrFQCspwOQ6+VZHb4i5FzbV3Cq3ntFmrbMh/d5PBbYWUQtgGMiwQjb541nAo08MQqccAI/WdKb9U1BNGQGX7MmB6j1ai7C1b/mWN1+BtL32lU4PAvkA01qJyNSz1/EVcq2zgpaAXuvOmXN8BFi05nYXDeR2e0sn7dg4qsO5aq2Xepjcah9NUKJBfTi4pcrAQIl3yHzkvjDoYecgiwC8a9KAJKMgGUMmm5CGT43MLrXchkCsJZcWrHr7QOkCtp4K0EskkUpldY7JqqzUmNR6tri7B+66aHl8qme4qLXWir1rZ0xgi9jMjpUUvI/IftvqIiadSr7XJIolYwKlyZ6ulaT9Qg1ZHjMyBAx8rUtSngU+PnO4jF0Sszm2f/bWuNYMdLOyi8xDx8e8mD/PNpkBcaRSvJc87xU9NdmHajfSvXd3mywel1SrnVGtLExyaZPIfmP7oU+KDTy3BM/tt39235If2BIDQ5TgUyNJ7Tb0ATYd0jQnrZVKgZzzWdZy6P2IXz/fvlkPhvtCTMQ+BsCN/Q5Lfq1VTGwVB1yLBRbj9Exrw2WLG++Z4x4H7Gr9gGurMnsRCu57+xHB4+tsyvP+6U9m/feQqsiCEKvyTEyZFGY1tMl0F7lWtm5eJsDsh2MbqxOAZ918rcoRZKqWq8gXyi6JBBIp3qO07qKaDgQc8gzZ9HM/lTRkAVuiYIBZ2hIJ5+TMxtbriPnYJaoj5fW3gpWbDLRNuVxTrJPXw3IJoQXFdp4tXrLW2JbmNtkMthuzGMpipADvGouATDqizM4/YesC12aFIC+lIduikMQxo+XH+Fx253wRzdgNELuDPlkMRRUBo4zrpwvC9rKu3UzMD9tf7i3XgHsidrFjJkvSJk775DoeHGvZ2nsNVgrqckFRy15Dd9cNNDNQ2Rh2iod4WyoscrDQUv/x9Gd8Mk3GC89cImksKu8zrAbAtTPGP5mOBB4VGzk/EEyXnWqb/gTgUZrENbbt8kXJ5EyjQn+p+Lko1g3jIk3WFTDB92gFbgKPtp60FS5mckm0lxDS73G2zDR16ffqgVH6Enc3tVw8I57V5xNa2weLKwzw0nkR+OVtuAFwBP5VCHYf/j7IxznwymyE/56oXw/jzUnAI0GigG3k4jrFE7ZH1qlF0+gYSWod5x+z9dWaxTpau4Cpb4hGAFY4CabwwcNbHFh+6eTxLDJ+4j5Z55JslJ4hsrbP6hxwXR+MAX2LteUXVoykZAz9gH9W3l61JrvYWMMjBHTwPn93d89TN2JS7ud8iBaPMXRK+YqXyVBkpyDZACUrwnl2u5Oi8R0H0bhdMXjUflieyLMTFIYRFzjOVlERQwReO6+mDhHLWcTMzlBWo4aiwCS/jwlSQdTxQfB4ZLCMx48GMDQwjrHxMclZdc1qx5x5XWhpI+OOOZ0B5Yxlk2J7J1AsVPHkySgePHiMvv4nepbGxkbMmjUT8+ZNlwRPXBOEyeizlnraIiMS8IGpl+jujIsVzDVbXGKyMfxP5l0m2cC0wKSnTE6HTGoCiKHv8LsWuRv6FAMYkxrxuZBkdJhzVWNIpTMqcimfctYw+mTeQAYgso9NnbvyeZA8Rox2yTOk7fpb9mFxi/9bBeRKWQU0ugBJYsgmGFBrsjbsArLhqxYL+HtqxB4VDngHXCQXBa9kefxrB51w7pwEA178OTYyhwGPzN2NKS9CARmMTHfVgWkMQ18UFXlFjok+hW3QSVTkxw3vYF5BM8o1NtkHi2OMmKHeCyREFGahn+QFl8vyvTlWJwFm7ltGsgHMQUzKRJiImK98tjQqtRRKxQTyORbgLQfniU+lGDOzMFAU8JhM0n8Z8MhzZetUDzw6xqEYj7aXZsFs430e7Ndbsf2fATz6n6/fNw8u1n9euxV0FoZ5ZxSkjOJCUV8S/V1/AR6jwV8dwPd0henfh/HoD1pg0kKULwBa/IHwQalPujwDyNelAxDSsYtMGNacitpGHKhGpN4qDVYRMPDB3VhvULzGWaSyYRlZeDk8+Bg831QBX93nJgGarj3cWr74fNauogqDAigCdj54KGryajxRRbGcc4bBsz0yiNXIluQkNbYxEnDy7QghM5SPwsCWA2cIdBCsaGyko+WVt+EKTDZ8ws1gPRFnezqNTg35XMmYlAmyAQk+shWZzElLsBQsydYYQ8d7aWNOsaWmKGNuQRGTCmNkmcElQMCA1JyisYJMy8Wq3Jb08ndZZdBexzuAoEymPbLvD7/HJXaR/gDTymSg5lhhFYIXXD8yLFLgmDU6SWqoGBDBihENsrWfhmxJDzCwNZnPzX0wwyyNP6fV4xn7ZsSePig+iJSvde3SZpCdW9XPeLaiOTRzYH6oD//259mti1g9fBYCIcay09qqEm+sLr4fcz7GRjVGhbE7zV9M8bB+7d3AEtsH25NgEqLuiQtQfHCuZ2E1lGC2rT3BTbXZV1khs2mxTH59SzWTlACcckGTHK0Cd3PM1C4MjoOIa4yWBe8HgYl/JwIQXOuldocaTz6wVCJpSZC10LqWJaefY5Pr7HFkO7SR0QQllHnwCUrwPW4Kvb8nqrQyQZOGGdslHAjv9l5tWgkm/wQyrF3Czo21Q/ODz8r1VlVblU2eeZ5Zgh5pBVR2vyCAc2y8gLHRHCZyOVfpdGAEK6TxhFrfMpk0stmsWqjSmRhITGWwXK7kUK1aNXNqsW0PaPDZTC+IbE7uQTpt95n3xoZXGUPMwGj/ETlnU4KP7oZM6vHxn1Pk5u68H7DDfzPJy4r1SP1MroG/e9xz2lPeb9o+BoG0L9I2KhmLWIBzhfYt49iZBk4UyRbnzye4B3yP1Ihj8u3AyoDR5M5DADxGw23f6s61T4ctWrqnYTLMQNAYLCYXYsCLgUE8o+GHv2tTMVqi+joh+2NSCqtnZrBuenpMpMyWsxhjzKSak/uwVXcJXJDw2Q3zSUp0myY/5bPsydM2Mbxb9V8zAEI6fGToVsjsINDOc5CQtq1/Rp8DGzjjCjE0D2Rpcd2dTTKdJ7srfEL6N24b/81zYsOLLMES0CwQ0bjMqsK77gJjjNrdNgaWgVDUNw33zie/PtGJAvD/BsDjJEadMbuCfTFhGStw1qy7wrTm7MzRr/Gc8Y6SMWOait+TLVe/TY4F4os37OgwrWMm5Q54FJOD94pJYkF+yfv5cFCJKxxGGaMBQFR/nhy73WlekblrwKOtAVty4/ycwB1/Z+iXRHjWH59QukaLgNkiT+xMpuy1f78OBLGYxdshnjcD1SZPyX76nActrnECvXx9x4ojiJf0oKi3CRVUy2QRcQ99bMgzGQXMprpL0Wx+qq+7z0VancUaR1IsLjbliJ/jCoQseGYb+DXaVZPnqUqTzGuVVcWIkYaj4g6LiUpM9GtQ0Ucnk9I+bp0sxXfxtWMxKuG0yCJglloLs/leL49DG1oqUPuVvscYrATU9VwqDDGW5SE3G+x+2sUNblMDu8b/eDbwqPjSy7coGPCMQH84jNRghUx+zcdhtKskCdA/e1JEXL7J2KX2VJ5b4fXPPDDjt9jXsIMDWLEYxvQqiTowXuVdMtbl5EFTPtKc4gy4zhHFT1Z11DoyjuWdUWumugLiyI/nFAvQThJgjzkmqs5yPVj6nOMWXKGnSCfma2knLE6yXM7HPmK7U3JKQImT31EeZ/7PCkoemJIFCnIJvx6ygwShOISuyiEaBuJkMyRuWDeJfK5Y2GYbTR6F+odkPVKmgWxgs/9WqLAzWSsTBI+p4JnPV1Ar1yyuiFd1b3h/aWMJRsXjFQFD3H2uMe8c87NiqYpCsaIuNsZnBIQJPjZkE6hxmKfr1qGfNgUcK8AyXkil+drUI3bMOt1Dn48QpDItzFosqefnPeZ5JfDIwnc2m8T42KjJyUTatMNwjcCUvyP0g76oazlQXAVUV7BVJ57TPvUlUwvRJ10z/tOR5MISfSQx0s7q3rnisjNp+itI3332yrtAkCwvO5xIeiYyHTzXKINkosHOlZNG4TrK/7vjzzPGfwt3j9j+4LF9+Ol8hi9QWYzv63yyAI51DZTKORVNmTdbR4udL+HAbrYDQXZjQFp3huWQCdQY9+tPDKUCMDIyoS4NSqXQv0mXmhq6ZJanE8gk48g2pNDYlNWgPNP6Z3xnjEuvTezxDxYOAn/lNIdVzElmkSfvoEIAmUQW5rhxAdXkpvAc12oTqNbGkUiS+UtQ1TSuvWyc2TBjeBo8bIVAK/D59Z3sy6Ng3rM0HvlboxIJUVPz7wE88jX/MlzG7UI9ozAKmIUb9e8HPOoiO8cTAqLWomb/doGzm9pl3+oClIhmkWdB+cov2XNk7BlibxU6VQLkSIylxxZAa8lQ7SgEfaYCHv8NGI+T2IB6C+aoGNxZ8kQmgt8LAwpTStzZRlFFPGlDGnzBiozHGLLSMiN4WShU8fhRvyrKra3NaGtrkvYQnYq1OVsrpUBFtvfICNEAmmi4b/82gNQqQQmuX9mMsDHI+ODGRmTwIaYMDWQ1JmM4Okp2ZhxNjU1oaGDSzp8roxaztkQFKnFzshQlpr1LpxpQKsUxkatgaHBEv7ultUEtkRbosQpHJ18KgaaIlfHtTgYOOwOqr3vQMay6mKOy9i5rU6BzTSPBFqEyqzpljI8VpIXR2ETD3SAQxlpnvA6mDX0wQXomsnQUbB+mTkcN4+NFTIxz4I+jlDsdp8AhTRGMGb8iNL6WmvlKnlVZdVYT1MxMobklg8Zmiu7zGys2+VgsUdMTUkCrgI2DZowRYIxCA5rpMBTQC8AwkXxLqN3rPgUARUANr3MVVNAjwKNnV/hBLxrmZCw4BiVMYh4/fqJAsq2tRVOcGXxFnbCE5+mkXLRhLDJLWNV6V4pheLSAiXHq3NCBOZsQiPRH02VbU1+p9kkaAwUG0az2UYSZoBtZHNTh0ZmVQLMljjznXGPPhlM6VM+OqJsGTVAwTCYsYDBmgrHi4mrLsQFQTJoYOPAZGTSwSltDDg0NBAgI2hN8NEfudWoEPLp2LGv/NqYV17lc5gAf/qlhZCiPvr5RdHc/QX//EEZGRlQJls1TsaCCVCKFhsYmZDNpdE7vwPTOdnR2NqJ9WhZNzUyYaCNySKd9YSK0wXaUjUVlmp9MPq2NPF9gVZeMk6SCIAbEZIyJ3eTYCuFV8Gc/LPA8dU3qW4mjOqO6905jS5GOMR5RS6OY5x2NIZezIT1c1yyZbG6gFhmuZiOtlYp/e41MAVRxirCXMDGeA+eTNTdm0dKSEfjPogoIPgZ2x0fLUcaj+TEPQgiIFZhM0IxSGdR3SyigZFvSRG4co6MjYorzjtCOa+00zMISSvNZYXuzhW/RSZx+9aK6gT4iDoEKD3QInHHtrQx6eXbILuBaEHxjQmtMdfsdxqhwHAbnk6PsCA8+RsNJN8NyCus31ad8YlP/NWP3KNlz08vZ3mn6WHGMj44rQWRyRzupYpFYw96/mUwJ7wqHy5D1INY7QeUCWY/cfyDdkJLvNMYE19mKPAzQbXiI6StJ8sQxCAhseV1C3nfzsTXto/djfnqqAQle49HbVh/8+/ccBUWetWx16xSZZOp9RsgIsaIN7XA6yWF7nolOoMZasvietd9iMdUNc/meO+e/LYjfmGjIfll3hgqsZacbxwRGWny0f45tqYKUAwS9Vlkk7nt263AUCDKg2VqV7YkEgsWpWxXD6EgR4+N53WsPYJmutoEGVscJbZLV4cICta5zIo6GhiwaGzOSweFZoU0xP+riJBcr2b15GsT1umgS+ZftZmHGmDiFYkm62mQ/NjU3oa2tGUnefSbFVbYrWyLu262fJhTUbdjz5CzcCqnYQskYAj5V2vI0OCspl68oJuJAAgI+7e2NaGnN2pBAFmfLRaTSHC7jtIRdCyB9Fn8fk+InT8b1ntraGtDQ1Gh3Kiiemm0RjhuxZYECpE9enXZioLdZI9hIvURjB+XyRQwNjWB8jBPoCaIDndNbFU9am6N7HY/wRQgF4f48D3g0iR6ztWZvw7jN23hjORn+zSIE15NFbSsIMkYcHctrOmwxTxDAQEeer0D3zGkMWlXS7WOE1aW1UnhiDHnGLQ2NCTS3ZpBtpN1iXsP3P/Uk1qeKym6qLuMWgXIOCCfwyP3jH+Yjw0PDaGtpkX0l4FSp5gVm0IdqWu5T7MXvNhqTzq0rgvEZuFYkYvDv3EQB4wI8U2hubjTZKeYVKvhZ4V13XK8f7TDhZ1mQtO/xrdceIFOnmPTsKWlVlRzL6NgoSqU8MtkU2ttb0NxCsMXpFHq5jlgKDOvZzdLbN4CJ8XHlCq0trYqnWMRPkUGuOqGTXBDw44DQGAE/yzsF1Dh9eHV/laooy18ZkYHvKZ8vqv2ZPoWsY7X3xuIoFSuWr+RZMI2hrbUJDY1kRJO9aN0YBtw7OSLmdezqArtkbGjd2Ngo8vlxkUlmdLZLfqZYYB7HA1dfDDOQU+ZQQC9vqCd6EBwmcYNDu4CJiSIGB/MiGhgT1vJdx0+196Br5DspTEaLRQvJR/ljb9Rbx1o3dqfiJzcEK3rCrP28is4ZrWhq4uwB5jrUMrQYzFh8KVSKFqty6UmqyU2U9JzqWnCYA0HZaBwTJY57HMKY0mazXJQXaU2nLa2hsSmJ5tYGNGoWAuMLroeRajyJhexSPhtlX1hIMeDRCoOMy1i04Z+hoXH09Q3j8eM+9PUOKiblexBwWjbWcTqVQCadQENDGp2dHZjR1YHOTkoLNaGxib/TtKppo5j7iMnuBofJn6hg42xcjPafm9SASoVxoTFXPfCYTLFqkkctRo162gNOaacUh7G7g4Fnjt1uwKMRN7ytm8pCfB/gkWeFeU/9cBlz1T7vexrQjLIYo6/9pzIeo6/h//svwKNb0f8MwKN3GH8a8Ohaql19JNriZsAZK0dJjI9XMZG3Vt/p09uRSTOoNS0eCcWrcmxAVMA2ewp4nJwMe/DWP+9UtN2p3a1/ZvuqVaoscErEG1R5o1b4xEQeQ0PDqqx1dU1DQxPBCIJOZVRq1EqzVlLECZg1Wpt1uYabN3tw/vwFjI+PYdGiBVi5cjE6p7fJ8MoBKcG2tlzpXUjXwwFQLl/2FXgypxgAs3VAVPk42ZFOHN4J0JPNpCpVLCPA7vr1u7h5866M4Lx587B48Xx0dDQhFif4wHUms4HaJARbGaQaE4/A69CTIm7dfoQrV66LHcmp2fyj4DZubJ9iMY+Um4wcjcbCqm4IPNqe+LZHCyTDffKVYKukppINAh2f9I/h3t1edD/oxcjoKDpntGDtCyswd16nE+xlZdJAWku6DdBj4EJR57HRCu7de4L79wcw0D+maidZAGxfnhRAhjy+kHikADZMTCzPcomnHC33vogGBkPTmjBvfhcWLJyh/5YWYNW1djGRc60OnF6enyhjcHAcuXFLDNrbm9DSlgEdBltK2FbBFv5AhFmsKs8+cAGxTqunBvqg3Oj97iTb2dJFdu/BDXMwGQDTU+E055u3u3Hu7GU52CVLFmuiens7wUdflbQ2KbUsBYlfUiCB2iLiSfT35nDlyn30PB7CxARBMXu2wMUI5NPDTG7DsJ66oIWOQVw2nUZTcwPa29p01lpbUwKVGpsyGrjAaqkScU6Hc6zdkIkbAjguEvNWNyKc7dbIkYBtKckky0rGoL9nFL09IxgZZqAXw8xZnZg9ZxqSKQLfPL9ukq4CJhuc4c+ydAjdxFCL+a19lInN4GARPY+Gcfd2D+7e7UF//5heYyLH6iQDAx+I2bRItkQTZGprb8aM6e2YNasD8xdNx4KF09HRmUUqRXDTggYPPtnfXtOQwCP3KYnxiYqkGbq7H2FkdESJwvwFczB7difSWdOgYjHFkoVIVuWN5rMYTVMAj9aezN9irYcBVKO1oNB6CiNDXItBPHjwSDZg3ryZmDN3ugBI+gLaMbai2LRkazEyqQpWzWMYHc3j/r1HuHfvoUCMubNnY8nSeWjvaBTQINaj3k8UWPBAoGe0OeDBJf+me0eNoZQSgXyuht6eMXR396G7+z76+h8paV6xYhlWrV4q8JGvxXtOWzh5L8KEa/JgG7caz5i8boUZPxGeoLaBcQTDB56MYGxkAi2tzWinFmYDV9l8h3RAXTGL71IJp5K+sGUmGrB7K/L9gUdvV/zfk72pDSXj3WBwm0KSbVOVuHRSb928LQbJ/Hmz0Tm9XQkHbZtN/vSDvwg8slOA+26FEdqRx48G8ejxgN5fZ1eHzn6jNIx5XgkwG/uYRTYVUljUcZQIG9BVw9hYTiyElpYW3SUCAoWiyQwIZCFA7YoGxtTwrAZ/PuqZwJMD56m6VQx09lfJM6y8LQ73xLd5EuimJAsTltHRHHp7+5Av5NHW3qIYifeBE95ZEPqzGY8eBHA6tMUCbQ7bC7OolhMYGR6XZjQHULV3tGlIHa+dZGViZAPZoCOvjxziGc8rTHg/ZXdPkhGe6S9wmOwbTo3N49qVbjzu6cfoyISKrGTBeNkbyb0EoLrtSwC0B+xCtrIl0NrahI6OVnRMa0bndBZrGpHNmKanbJLW0Gt6eetUv6d8fQKicZQK/BoZRwXcvH0H16/fUhy4ePEivPDCSnR2NMnXFooTiusIbBvw6AcKTR15BgckCuBO8a18ezbMgwVngr8p5As13L3Xj8ePetDX1ye7tHDRHCxfPk/xnRjsPC/sbqlQ7oNsYvoCmyadz5fx6HEvrly+iYl8DrNmd2HFymWyn3a3HCjkYnDz3KaNLJZPkNJHGaTu/lNuCKq+YmQ4h1u3HuD27TsYHBwUg4vA0cs7NmPW3HYx3C228PYyJDWYbYh2yrg4JyLtY8UjP6HexZYOePSxpZ++rVZDMQdJfmB8k1G8OzJcxIOHw7h5uxejw3kBufxZb5u83ih9sZV1CMaGBQg7fmYj4mTxss2coG+mhvaOLBYvmYWFi2ehpY0FMyswa3jT5AjJmQx3DtVX6dh6fmK3Wu65JizOW0suNXDPfnseu3e+gta2RpRK4zZZ2XUnBTHg847gFF97CngUoYLgSwaFXAUD/aO4fu0WHj/uQce0DixfvhSz58wQIcCAR8blxrrz5A4/qNP+bXfRcj2nmyxAOCNbxHNeKFTQ/WAA16/fRm/vY4yMDmLOnC68uGUd5i+Y7mJs5oxJZDJNkrFh98PQ8CiOHz+N+/cfoKtrBtavX4v58+eIhUrbr3upQlmk+O0mDJseqOnIUw7M2zrDoS1mFoNSrG226/q4xIrXzMsePx7ArRv3JaWVSaexfMVizJk3A1mSJRiTxC0usbjRQEf6Lu7r2BjwsLsPly9fwvDwABYtmosN61ejrb1RP8tCSlVM9JCNHI1zjfXowEkxf9nCzCJgEgP947h+9S4ePhzA+BjzH5OxUqeSpEBcR4AJhWrfSEbhcyY1iMnpJnmtjoUAACAASURBVHofIB3TsMhCco0ftOWTKGMPlpBOV7Fq9SKsXL1AxXIxntkx6JjumodQrCI3UUN/7xgedQ/iycCIERnKTuve6azaHXZMSPlYn1mYfw2G0gR2wnW1ST6BZKESWtuSWLxkDlasWmxnIsaWa8u97Vx6e2QAOIFH+gBjQRr4PjhYwP37g7h56zHu33uIwcFhDA+NC5Bn5wb9uen5Oxk5gq2puAhI0zrbMHv2DCxcOAvzFrShvSONVLoagOWm0e07fcqBlqQY9+ycqtF2ZTA8TBLDGCZy1IKMobkpg2nTmtDSTEbuqNa9XM2rm8lkTqyAb/tjZCXfmReQMLwJ8uvqHH3o913uHhk8KgvohhXx3FgR/2mA0bbrfw3wWA9s/gV4rKs4/f8ZePSMgZDt6Cel0simBGbduP4Y9x8+UgKybdtmzJ7TKSALNSaLrDRZYKgg0bfaOJ2V0CBMBTyG+gV2ticf8Cl9r2eBecFmgTMppFMED8nMqWnYxO3b93H3zl0BH1u3bcKs2QzKK8Z45MVWGY1VzQbE0SCW5MR4GZ8eOISTJ89gZHgIK1Yuwas7t2HV6sWaQk0tM4mDi2lkQaqvLPln5+f8FCoaMi/yTtvBCobpAHqqtIEGGlSTaMK9+/049PVxfPPNeYFKS5cswY4dL2HtumXIZKk9ycSeVWBWW0wPkSCF2rmrMdy60YfP/3gMZ89eFBN146Y1eHXnVixZOheZBhoXY08F3MWgeu9AwCBX9Xoj/HwIPBqrIQQ5DJy2SXik3Y+OFHD50h2cOXUJt27el55lZ1cL3nhzNza9uArNTQ1smtNZMW0lvgcyCI2txHaI69f6cPToRf2egYEJTQ/n9DS1+ShojYgluwqZD6pVbYmcIVdTdI9Mw8oBHXlpwjS3pLF8+UJs3Lwai5fMVqW7psTYQAECxAzGmVT39Yzg0sWbuH/vsQKZxUvmYu26pZjWmUWhWBBYoJYZgmpMZJzouwWrbg3NNbrYNWQDMHG3D2N4GPBozANLHQzMYJLP7+zuzuGTTw7i2NHTavvduGkDXtv3ClasnKu2XpAdVMpZcMhiAB2zYh6CjkzyOUE8hnPf3MMXn5/Ao4fDAnfppFkh1DABN6xIFWS9Kn+B8fkTgYC0G4REDdIYJwun0NzUiKamDNraspjR1YqZs6Zh+vQ2tLZnxC41FlAZ7Iaxs+iBpqnuPZMGJ44fMF2qioWtgk0AP4O+xzmcOXUF587eQG/PoFiXTC5f3bUFXTMzSGUYtOZRq/LOWBtnFHjkeRLTMcnkkFMWTS9w6Eke165248K5G7hz5zGGhmgz2FrCAMFLF5gGnovLBYYwmCCwmE4Bbe0ZzF/YidVrF2L1moWYNavFJTF2zrg39hEBHqsEmWN49GgMJ06cwflzl9A/0K/EfOOmddj20gbMm9dpNc/KeISdPAX4qLNUxxCaAngk201O31dUdQ55/rj+tGEJPLg3iC8/P4JTJ79FMpXC5s0bsO2lTQLvsxmuH6u2bIGxoROUA7AgjsBMHtev38Px49/g6pXrOlOrVi7Hy69sw7Jlc9DUwnNnWo88E6Gm1lTAo7edxkpmwYnaPfnxCh7cH8LF83c0xOv+g7vI5YfR0dGCnbt2YNtLL2JaZ5NAcNoA6Qz6tmudL29XooxHs3d6HtdiGCafDjCWNluYMKQS1JaLYWyshEsXr+HOrQdK9Fasmo+Zc9uRyZKhSZ2lEsvrJpXAwE+tNU6fRxqPoc6jrLMjyn8/4NHbl2dnr6bfav6DrCyyWun/bt+6h2PHjouhvGPHVixZskAajbyvBB+9kL7Je5g4O1lxuVwNt2704PSpy7h2/S6KhQLmLZqN3Xu3YcnSGWhoYkJTMC0rTfZm710KsSpb+SnGTqZqCf19Q7h06Sr6+55g6dKlWLN2BVrbyBIoynermBKwc5wGXHCmPUgcggyT9yvqv6JrU7dektawhNXawY3FbjfMhvCIfVVjsl3F5cs3cP7cBXA5176wCitXLtU+l0s5JDyg8OyteM5X3Jl0xREyuhPxRu1VbryKWzcf4ML5KypMLF26CJs2v4DOzhZUanl1RRjT1NYiyqR93qAUERLF0DKwSkCihj5QK5LgSQJPBko4d7Ybhw99K9ZIIc94ge1pjUH7taaly3+4YVDSenRxhn4zW0pZCLYCQENjBtOnT8OChbMwf8FMzJzVita2BmTICqMWmwPW/ECBsHCjS+OGBDDB47rz3yncudONL748hLNnz6tDZdOLG/H6a7uwZMlsDaSgnaIdUH4njbX6c/O8TXsOeKvn4flhiytZXUn0DxTwxRfHcfnyNTzu6UW2MYP161di164XZQONBWySFWxPTSczSMSySMU4bbqGe/cZF53CoUPHkC8WMG/BHLz+xm68sG65hhMyDtcfAY/mr+20W4eD3pnr+PAsVE2JjhlLtFSIY2gwhxvX7woYu3nrNiakqQcsXrwAP/rxe5g1l/4rlMnxg3q8ffx+wCPvUoTx6Ic7+CnQjj0pXV7pYqbUmlirmZwGbdSNG304dfIqrlztRbHA9ktrlfc6n/Lz9DIcoBcArq4LJdhSp1FNAgGlcsh+TZbR1JrAuvXLsPWlFzB33jQDHmV3vG15hmwC8xInS6XTLTkbA+PJjGMhs+fxIE6ePIXDh4/gb3/8I6xfv0J+k/Eo955xvQpPU9eKnmtBLGX18aWBnajxDGWQn6hoQMtnn32FR48eY97cuXh153a8uGUtOjubpD0s4NFpxAYxvmJTk7yw+JTAiskTaFgHAWGyefM8OwXcud2Ds99exqWLlzCRG0OhOC7Swdvv7MXyFXORSJQ0jIVxG3OWYoEMNODYsbM48MnnuHPnLmbO6sKefa9g9+6X0dxEhMmY7lwfFvilXavhWpYPqLNH8arznc5Xkx0oKSpqrZaY65F4YvEtGfqUpKKd6+0ZwokTF3Di2GmMjeTE0Hz55a3YuWsLpk1rQDzB9+wKvGISW1cK3zf9w8CTKg5+dQIHvzyIwcE+rFmzDPv378b6dSuBGM8UDaqt2ySbNSkX8FicsbRNOzGJG9cf4rMDh/Do0RDyOZ47k0MhiG3Ao7WG+wFGNsjG4kkbD+NBPptyJbugOK9Ol93pkxpbjWtVQDpTwPqNK7DvtR2K4Tk5nO/FwEwOVbFhnrduDODst9dx7epd9PcOC3x2Qbqeg4OD1Dnp+oE9FKpr7u56EO+ZmzU/6+yB8sV4Do1NFax9YQn27N2B9s5m2SFpdLoZBvwpxg8ZVXdt4I1IFk4rdGBgHJcud+PMmZsitQyPcLATyUbsluKimYQV8z7mmjpXasUnWcA0H1uaGzB37jQsXzkTq9bQT3ViYmIcDdmMTdsW+GEySMoRJD1E+5pGFRkU8wl8++0VnD13Db29Q5qZMXdOFzZsWImVK+ehWhsVuYjxqRGbeNacTqXWygGPZCk7mTsxHl388yzg0CyDAZgqeDvRVYLOngD21PDWCOAYBQgt53cak3WApG2bfS1KKIuyI6M/7w1aPQD5n4vxaFF7YJz9gvpF8P/231APJj7v838e8Bg+S/0z6N/SDnGaFu7F7RntH3pNZdkRBpejhgcdDlM4qPB91g2XiRgcez/RNkYDj0zXw6bF6sLW0hjoK8jJf33oBHIT43j73Tex/eUNos7TKKc5XCBOpgIvi2k3qWriplLyZTX11T90MF3bvf+AfRSlM02VMHsdOm+6jGnCZyYok0o2Cjwc6M/h9KmLOHXirFgIixbNww8+3I8FizpRxYSqFARKzTAQ9MqK1ZMbr2HwSQF//3f/jHNnL2JifEJVr72vvYztO9ZjRleTKi82KCKsDOq9qd3SrCarFNxfVjfTKU4n9LpxJnplraamBcn7b4YjhXIli9OnruLTTw/jwvnrou9zIuiefTuwZ+9L6OggEMNWAZplY5+wskMwKRlvQCFXxZkzN/CH332FG7fuKUlcvXoJ9u17CS9uXqnqLTXmaMuqmgIetrSEEY0zGJEJ1OGAh4imk37AM3QsEWOQ/PjRCI4fvYBjR87hYbdN706kynhz/07seGUzZs9i4k0nxHZ3Axg0nEiDJxicAUcOX8Gnn57CjWvd0sNIpZuRzWSRoNFVO0o4fTrASV3IZVOt3YcYlfYdbjyL9q1ay6NERkiijOUrF+KVnZuxZu0itLSm1cpuLS82KMEmTDag59EYDn/9DY4fP48nT0Ywf/5svLJzE7ZsWYv2aSlV4AiY5AujSqLooD0rwJ7GCZ75YCMKjsppOLZhnXC3nlxMxCQEaBRquHD+Pn71q09w6dJNDA+PY926NXj//X3Yum0VmpotUS6WyfxjddeYVF43jcESA5rh4SL++Om3+Pj3RzE26tpR2JKiQQFkKLKF1qbGmz1xrRB0Om56PffBQEgJvrlJzrzrBF4ryDYk0NbehBldnViwcDaWLV+AWbPZTpdQEGMtPkz83NQ8x7Mzx2SBoh9SZEC9H0YRkwaSEqZaBjdvDOCzT07g5PHL6Osb0XCTdeuX48Mfvo7lqzrUEpFS4lCSAJm1y1hCothNhXETrWcwWsgDvT2jArAIoN++9VB3K5FoAOINTv/RszaqSJPtKk3NKkoFa9emqDjtINehoRGYv3A6Nm9djY0bV6Ctg8BB3t6/G8ojbSE/zKWalq7R+fMP8Nmnh3Dp8k2MjI6hqTmDdetW4PU3dmDjhsWIJaLAo0+Yvwf4OAXwyOqwtcSb/IEK8A54ZGsb7+XF8w/w85/9Ft+cuYRsQyNe3LwOu3ZtUzDYMa0BKbFCCDiSRUAdSpt2ywSs5/Ewjh45hy++OKrWFmotrVi5GK+/sQsbNi4RgB+PmQ+Rnphr9zc/5YFAl1hpwIm1kfJcK4EpVnDn5hOBXufP3kD3gz4UimPINlaxYOFMvP7GPmx6cbWKC8YYz9mEcLYUWf9naCu8A45W358qiE1mZdqkbptISztWq1LDKonDh77BV1+e1E9v3b4eW7evRtfMZoFS1I+qVvIC7aXx66daC2SMNB5G3SLvYRDshcULszF8Ff9crsKtcxWCalY3UsQvH6UJorGsRM/p/+7fG8KRwydx9MgRzJ07Az/4wZvaX7U3qa2III3ZVPoxG+yQVAvhQG8eR49cwRdfnMSdOz0Kvsk6fu+DvXj5VZ57+jsJHZmgu5OwoO+15acMSA23bz/CJ3/4EhcvXsPq1avx2ms7sXL1HGR43TWUhgmBFf5Mf86z1Nw0eRrvOrDdYHQPFPPnfHozVYbv4q6qaRvayWAQ4++YtfaT6UOs+OGDMXzy8ec4deYUZs6epjNNADCbpZ0hoJFzgz/c3ZzUquvvq28XDz2xs0wuHvTnk4BgA8qFBPp78zh+7AIOfnEU/QNPsH79Grz11m6sWMUiI1CuWpufbxP0usPmEJmAer2+yUUfDzzSL/s4hoAPkzIWwHhW7t0ZxR8PXMbBg98gN05AIKvBeJy+qgE7CRYEOCDCPvyQFBFf3AAS0xnj9O888oUcErEkmluaxQCh31iydA5Wr12EefOno6HJWNWyTwS+NBXd9l1lCDfMS4UzAj1q/4/j9Jmr+P3vPhXTiwXgdetW4923X8PqtYvR1Mz40c6StJ6dxu/3Bx+fATwyJlXxiXbLGGG5XAy3bg3iH/7+t7h+7YHYvKlMDOs2LMfb77yMDRsWa0/SyRhKxQnFpkm2CtZSSMUSyOeBS1ce4MAnB3Ho8CkN4WNHwRv7X8Xb7+xEV1ebY4sb8GjW29tOEx+11seQdeWLbXw+utv+3iLOnL6Kb7+5gFu37mBoaEhxDbsHNm95Ae998BoamrlnjPPDhNW0xhx78DsZj37NQo1JX3QzjVin++oK0lKfZteQdNvZzphEX+84jh2lnTmDvj7eh2bpvQlwZezhdEKD1k11M9gZ97lRCEYa6zxeLSApve8CEM/L5u3ay4L9HMX8bLcOgKMphwx5WatQGkSSA+CAO8rBJDA8XMG3Z2/hZ//4G9y8cRN79u7E3/zNu1i0iN1UjOeNDS4tXZnsZwCcURPhYqYgXwxkJ2yyc6xm4B47dn79qwM48PFX0rQji/3lHS/i9Te2Y9mKOQY8cnKvn3juomZ7Kdp4Dzxa15T06ejfeXaqtEU5fHvmFo4f/RYPHvQ4iRMy/TN4/c1XsHPXZnTNbJVuJu9GOtWkThUWMWhv/ufffYSvDp7Ak6Fhdcm8uGUNPvzhW1i4cAZSHLaRpL8hCYGxgbU7S7uceVaFU62NzMF7o70NJq0baEN/oxkFLJRVaRsttuTaXL36AH/87CjOnDovOaViOY8tm9fhxz95F/MXtSOdIpPNsUFlHM3nqeW/FsP9+3n84hcf4dDXRzE6MoQFC2bivff34oMP9spXcYiNtWz7IWPOlkfiC9lIxaDWPUDQjJ1W58/exi9/8TsMD1HehsUFG/RXVW7uNDx9wdTl2GwMUwzCLgTmh7K3zGnYZUYmNf2+G/bmWJFcO00Fr7i8DBOIJ8dEZnjv/bewYMFsTRPXjAS1jrOlvobCRAzHjl7A0UMXcPtWL3LjjB8ptUQQj3eX4D/zKuoZOqA0KIk4SMBLO/EsO0kQQx+tjdjA8Jxsz9Jlc/D6mztFfGqgFAJBugoZliR80C/boDPG8VwDFjYJLPb3jeLs2es4fvwi7t4bRi5vbFcOIeNLEWjMpDMiT/CDshcWJrkp4dKYLokVncnUMHteE7ZsW4Y9+7ar1Z9Ek1x+1Fq+mf85aXLTO2b1j63WlBpK4ne//1yxcH/fiPZh8cI52LdvO17e8QJqtXGk0qYv66U/QmyP9sC37NsQSN1b4QdWmfbEm3rQzwpzTgfXsRz5Ob5Pfm/9VGtvYp7FSFS0GRSKJhmkSZ+fCqSsBx6jYOl/Hsbj4SNTaBvaQvjFn+Rw6oBJ/7Vo6BUFKP0i+aX1mxT93dHX8lR/MySWtPsNCpP4sF01ekCizxm+nlV16kFTv/F6Hkmfha8TOFf3Xj2A6Tc1WlFTQK5L7lqVRCE3PRXTG8tioLeAk8ev4ssvjuNhdy+WLluI//P/+gnmzG9FIsWJVyWBS5psykSKugvKLCSypoo5NUVEg1dg4TVCPHDltM2emvQ6eaiLORzX9inAgIGxUd7Z5stnZsJ++PAVfP7pCdy6/kAsptVrlmL/O7uwYvV0xJJMNnPuGex9M1glcFcsJHDvbg7/z//9C9y8/kit2tO7mrFrz4vYvXcj5s5vVWDCdjFNaq7VBHL4yszk61f/rzA58tQJC7QI+jCobkChkMDhQ5fw2aencfHSXekmzZ8/C3tf34Y9+9ahozONTJLsCwtQlDI5UIqAEluUjx25ggOfnsTt290oFPJYtmwe3njzJex4ZY0SP7K+NL1ZIKmfEOpaYzyTzRkVYyc44p1rVRAY4RymwlqecddKwqrOw/sjOHr4Eo4fvYye3glNCUZ8HHtf24o33tyBefPaNYhHdXing6gWPlTQ0tSEJ/0xfPoZAQo6skFUymlkG5oMzIsbU5HPlea0VCbrdOZs+3Et20ZN9xUzPmoIePtqFAO8fGFMZ3b1WjJaN2PFynnSMhFjgDpsXCcNLDIx4L7HJRw7chlff30RN290q616w8ZlePfdnVi1eibaOviaZRQKrFhZZapUySNO5WAyDXWn2Fbohv44LTs6lUAHhN9nm2r2ywFErNoSGGKAl5+o4vSpO/jZP36C6zce6owsX7kY+/fvwK5dazCji+Ll1F1lawcHdjj6vNNO1NAfNKKnZxz//E8n8MVnF5DLJ+wcmzCUaTVmTQfHNPtMq9FLC9gEYRtIQ+BRaTkF1CWSYrp5NkXYgGVqlLZ3NCuBWbVmEVatmYvO6SlkG1ntzmndqDVEtqiYppwurfZ1Mh3c4CIVL1xbhbszrJpXq2lcvzaEAx+dwskTV/FkkI47KQbJB3+1G1temi0NVoKOtUrRtYdLhVrnn8w9JgcVVUapoRXDwwfjOHXiOk6euICe7kGte42DNKgLms2KqUL2ZnNrGs3NabUE8r1T1mFoYASjIwS2K5qMzb1kK1VTSxIbNpKF+SIWL50tdh8HjXC9qw7kT1DHS226KRRyNXxz+iEOHDiOq9e7MTKWE5t15cq5ePvtbdi1c7mSZbZURqexh2zkIHR4vlmykybhe4moB7p7jjGhyYWmuXr69EP8z7/7F9y9PSBQmAyGPXu3Ytv2FZg+ncNnCLo6uQ0xVCgFYQHwndtDOPjleRw+cgaDTyaUfHTNasPb7+7Glq1LMGMWW1zoP4w9LIhJEyFpG01/hpeDttpaGGnLqGvH5KGGa9ce4+jX53H27E309+QUbCZTJXTMiGPjpuViUCxY2KmCAFnNBB4N8I4GUOZfTKvSzrs9i5dDcGDCFAUbJTbxtFj3BQ4eU5CZxtcHz+PARyfw8FE/5i+cif1vb8GuPWuRydrQrVp1Avn8KJoaG1FlYKtW5hBQtECSAvZmF6RH6SBSY9d4RrD7OhNk6S1zzZhwmfau9piTanneygW1tzLR4OT2WK0RuXGyugs4cfwufvvPB9D98AFWrFiAn/zkbWzatFAFDfN55isYc5Qq9EP2vmn7+/vKOHr4ms7sgwcDYpe0taexf/92vLl/NTqm8/toI2zgkJHLbGiGgBGyNcpxXL/Wj9/86iAOf30K06dPx2uv78B7H5D9wsmPNMoFE2SP8xkKKJYp5p9EOpvB6CjtbzgRdnKl3oECavnla9KQhaDs5IvCwQKUDyHzxCRV4mLK0q7G0NjQhmIujpEh4OjhG/jZL36Dvr7HWL9pGd56+xVs2LwSjY20LbQ5jDnCybHhAJCQXad2ZjfJXTGODqYHj110WgMass2SLaC21o2rA/jko+M4evgcRkfJgJuN117bgtfe2oz2Dm6S685QrOB0TL2+omfUi10VlWowsMqKzkxUfGLC+2wskkI+iRtXR3Hgo6v44otvlSA3NxsDhUU9Fpaoi8VkTu9AZ9dNA3XFKlv7EiqlnBJHFi6rZQ7aa0C5RBtQQdu0jICfjZtWYcWqeWhuMUC5qSWhFk7KnNBvEQC3Qr6B/zYNNomJCeDIkUv46Pdf4e6tBwIgVqxYjP1vvYJt21erKBGPs13PzrRazczxRhjX4akIWdjfZVI9A8kNyotnMT5SxeWL/fjZzz5F9/1x+W0CWqvWzsP+dzbLBjJu0BA06tUVKzqjBGOT8QRyOeDbb+/gd7/7GmfP3hbDlOuw57XN+MEHr2L+/HbEEjZ80OtdsjDDtdCwKxYjS3mBwjZsjn4+rQFoJF739VZx8uhlHPr6DO7f60Uhz26EIhqagFWrF+C99xk/z0ec8bOG6kU1b6PrUS+TMRWwH4lxdDgiAKkqXnzvbnhjkhrAaRQ5UIdgTDmFa9f78fEfTuPctw9RLHagJImeEtLJIjIcdsaiLxlHHBJB0FHmINRNFBNMhUcbdhWXTSKwZH9ITGCRavferVi4eKYVRyXv4LVaI3lLAK1b4ZA2Np/Pa7iKhiOWa2jIZlEtpXDvzji++PwCfv7zjzE8Mo75C2fgJz95B7t2L0VLC4uXfO8FSUokOCFXxSc33dvXLNyAPU8akX9y8jpG9NAcXt1V6srzD+9nf18Rf/8/fovDX5+XbjQ1p7fvWIu339uBVWtmq+BO3yN76afROzYdPycQRNro5kd4z/gemX886a/im9O3cfTwedy9/RiFQlnajoiNY+nymfjwh3t1fzkQxuILyzXZZcPfMTQI/PeffoJjxy5icGgM6Wwc6zcuwQ9/tBcrVsxGOk0deWPKkzDheKo6NiGgHNpSXWH37FbQ990kbvK2iqpGrMnnYzh9+iY++egErl99KE3FWDKGlStn469//BZWrpyGhkYWt1gwY6eYtVqziJHJNiJfAG7dGscvf3EARw6xA2kM8+fNwDvv7sR7H+xCUzOL/zw31uESLRryGYz8YfaHw1AZNwowRlpM3quX7+JX//SRCrcE3pNku0t329q8tV36LZGCI+WHcmQkMqZgXEfbyMF/44gnRtHAjgvaAYFipndOYLJcLdvkZg4ASrC7YBSrVs7H++/vx8KFc1RIs1zAaAAEjnMTcRz46CQOH7yK3kcFSd3QNmSzNdfhwL1LISaQ2vKLAENRnGOkCHZ/qCjlGZwRYpQB8SVkshW1fu/avQ2z503TazAfZPGIP898gUAitSabmluRz9kAmb7HEzhz+hqOHfsWt+/0qCCczpBAkBSQ2tSURVtHE7pmtEseiQMicxM5DD4ZRn/PE4wMUx/Y9K0ZdBIUjCfyWLFqDv7L//ahimSyOVXG/cQWXDHbdQ1poBM7EtGEsfE4fvrTX+GbM9cxOlpCIpbAvDkzsHfvZrz2+kYkuO5xgo5WFNf6uIGnFntZDBgUx1whSe7c/3HmWMoP0qFzeXDd3Tan59iJ7mfUhh9hK+pnp2A31gOSUQ8QBRL9zz/vb/+z0Z/7j894/A8IPIYT9v41wKNjagXg4WQg1W/k84FHfZcZehmpsOoXTM7VYIwo8GiAo4GPdCwNGOwv4+TxG/j4o8O4d69X2kX/+//xIbbvWIH2zjSSabIgiqiC+ng5JNVaxJZMGhsT+pYzUNzvWBkB+MivOIF733IhxxEyeOy5TQSYf9ieqLicE5zLRksnw6SpIY3btyfw2YGTOHbkAnp7htHS3ITNm9fg3fd3YtmqBv1spcaKMkXFLREhW4W6SaRB37uTw0//27/g5vXHEkhu68hi5+6N2PP6esxf2Io4DQOdtAMejfHhnzUE5YKL6IxHuPb+/bpJfVwnTdDNYmIihoMHL+HzP56TdhKnsVFDbde+Tdj3+guY1kmwjWtZQlzBmdGnTaMriZGhCg4fvoYvv/xGjJNCPo9Fi2dh32ubsePV1ejsJLBmQsmcWipn5duXtEFGh/fPahPGTBjYT6804NEncEr/DQDmeakl8eD+KA4fuoLjx66ir5eVqDIqc5xcjgAAIABJREFU8RHsfW0z3nxrG+bOa4UVJw1AVFMq0eIEnVUDerpr+PTAWRw6dA0PHkygXKLTYtW4hpbmGlpbE8ikGKSpfqMgVXCAi2+9AL6a45xosp16M9gWgFbUvkUdqRUrF+GF9csxe3a7KO42xZCtSgwWyOjLolzOoL+niqNHbuDrg5dw49pjjE9MSHOEZ+PHP96DzulQIpHJVFApT4hRm0jHlBibuDHpOgQejWnDxMq0SWj4LfC2QMR/MEixoElNZNwbpNRucerEffziHz/DjVs9yOULWLJ8Pt7avx27dq9BVxcBPIKA1EOz6pufLEqAm2etWEzh7u0x/OoXh3D8yD3k83HEkzE0NKWksdXW1ihhbO0Nh3BogFTZTWdlNc8SIun3lcoo5AsoFU23TXW1GHXicoqI2GZAJjDbJRqyabXUsmq5eesaLF7Sidb2hISiCTpyABT3J5cfQ0NDA8oEmySmbUGSzgvvEwMpVmypPVhL4crlIXzy8RmcPnVD7T78PQx43/8hgccZ1srHSa/uzvip4wKsqQEl8XU7w8NDwOmT3OfTuHn9oSYLptMZpBIJtf2tXrsCCxbOwczZ7RpKZMkvAZE4ChPUURpRO9XFC1dw6+Zd6b/w9VmdZUvyjldfxMuvbEKCoIDTi+Xq8H8MalMCHtMoEng81YNPDpzG1euPMDKe1+usXDUb+9/eiF2vLtHv1YS/4Gz78tnkIPxpMDIaJth/cz0FeikY9W2CFpyrjTkPnD7VjX/4+98LRGQVd+nyWdi5ZyNe2r4cXV2s/heRcFMiydTR0BcBjzHcuT2Kg19expEj5zA8zGcGOmc24613d2DLloWYOSsrMLZaYfJn7FmuqR9QY7pEPAM8w2zToo8CCvkqrt8gAHNQxaJCPoFijlaJbe5xLFvegd2vbVHyLBmQBMF4AuLU7TLxdQJL5hod8OgCeQJtfvKrv4tiMenDs8VtrdmyRYYSgZNiidIZaUxMJFRA+eQPp3HvXr9A6o0vLsFrb27CunWzNXE9lSabw2RKaMM0ed0Hi4FdMJuhtvyA8ejb+px2m9hrZNBaK44lkNZiqaE71IlzT06gh8OXLKBkK2gWg0/IaO3DZ5+cwfFjZ4lO4sUXV+CHf7UbGzbNEuhn2pQEHYxBVGYA7gY8MQnq7SnjyOEb+OzTk+h+OKzAngn1G2+/hLfeMXBa1ComuOr4cpNsaaOcliDZ2FcuD+DXv/xKMhAEmtmO+IMPX8H2lxejWSw1gh+VSBJE6RGzpeoCUKBuzDpPVLVnDkEQ14T29EUIHbfuPhN4uicVYJjvidXLoW6N0pq7cqGM//pff4Erl2/oTG3YvBTvfLADm7etQLaBT0Ffa1NBrW2L/sr5oQiLdjLw6HXpQlCUNjWbNg1o+smx4RgOf30Dv/0NuyPuqWBCbd2t21fhh3+9B6vXNiGZ5jRNkxUgI4QaVLQVVixyHwHwGJF8UBxmvsjr2mmKteJC6sUlcfnCIH73Lxdw8sQNoJxCghNAM2VkG4HWtowG2vGMWVJr/pn7YlU2AzIEkpULasmnPE6pkEa5aAAs/XupPIaGprh0YDdvXYsNm5ago5N6sWQsjSrpDG2bwUhqgyfDxgGPBMI//sMh3LnVrW9dvmwBXn/jJWx/eSWaW+hUCJCQReUGHMkY1rWl+xvvg4vnnJqgw0KdFwT5OFQsg7ERaM1+9o+fovtBQQMY4skiVr8wB2+9sxGbty60dlsHPLLuKfg3zhZ3DgWJ4czpe/jtbw/j/LkHKJZrAh53716PH/xgKxYsaHct0ExaqevM9TCtuDLZk5qsyy4f6zDh3SRwQHCD9vmPn53GiaMXMTxYkIYxZQ3o3+bObxdI+9b+l1BhbJ82jfGpWaH1DL1ngfoWj2mp64BHAeSSMeK3EMBlzJqRNEw1lkK+SH/fjz/87jTOn3+ERKwL47k8kskJdLQn0daaQoN0+fTbZePz+TFX3PNMM4upLG53sQHBAsagDfTzGaxeuxQbN63EjJmt8muKmRUTuvzFxTnhxFzHvGUknoyjnGcxhPI4adTKKRV2Lpzrxm9+fVxsTUq6NLbE8equDfjbn7yKRYvbkUoUkUg4HfZgOm4IPAbsf/mgsDCmfEgsNAPFaNNpjwn4EMxijtTXU8R//2+/x8lj15HPVdDYFJet2P/uVqx6YZZJSPkWSbo2sbutaEAzqgFfyYRiMr4v0zSOYehJGadPXMOhr87K//J3884TZGxpreG9D3arMNneQWa9Gw6jnItyP1UB3/19wP/46R9x/MRVxQaU4Xlhw3x8+Nc7seaF2UhLwoVSOZTx4no47XGBWMbgtbUJ6UPhufKgtvlJr1VrZIC4AP3TJ2/hkz+cwo0bPahUmYvVsHT5dHz4o31YvboDDU18fRIRCKKZjWFOy64PAo/Xro3g5z/7DCeOXhBZZf786Xjn7e147wc70NrKsMIBSZJAcGcwiPe52HauKpTR0EAd6iGThZzEo+4hnDh2Dlev3hNrj2xI5gGcpB10ovnmZNcd8mRgHJUKWfHNKBZM2iudYSw9jKYmahCn0ZyltBiJEkW1oetsJ8w2pDNpJDOMwoawbPlcvL5vF+bOoT4/yQRk/ll+r0GmYwl1Tn368Tk87s6hMdOmoSzxZE7Fr46ORjQ2N2vtaZfUgiydSbNF8tvqeuO5dVPsPcUvACl5HqvIZGJYunwuXt6xSYQgsoRVrJYvIUHCJn9n0tSENuC273EBx49dwtdfMSfuVYE0k20QIcT2eaHkLubO60JTE4djsjWaGp4c9lXF6FARd24/wLVrt6Q/SmCZMQxZrAsXdeG9999QQZmEJLKieR5tEK29V3l6aXayI6BJeqA//em/iB08PmqFEa7tnr2b8fprawHGhCogEcB08YNY0Fa4NJIC/YTr6ogAjzKZAh/tPigiYtFAsarL693XgvjnL8Djc735M7949M8EHs0vTQb3glgsqJaETMLo1zxzMfpQPqiNUlaj3+cPQ5QFGTreULwzrNQ8DTxGv3/Sa0cmKfvXsd/jRHkd8Bh9D5OBRw+Y+dYQz3gkWNKAoYEqTp64jY9+dxjXrj7QBdj60ir86MevY+Xa6WhqYUBOMG5cwQlbYgW+1tgCTWHVsIJsrLOQLmzvyYBR0xJ0yUFQzXKJne6OAV6+FcEmBtK5N0mnqlSI4eAXl/HFH0/j+tVuDQKZNr0NL21fi3feewVLlmdQI3OL+o41VhbsQkqvKcGAOoG7t/L4u5/+C27dJHBXFFDyys512PvGBgUHiZTpfQh4pFDx9wQebe0jos0C8AzoS7KqG09jdDSGz784j4OfX8Ctm31yzF0z27Fzzwbse2OdAx6N4Rdn4hWp5jHQHh6s4NChy/j6qwtinBB4nL9gBnbt2YCXX1klcCCZNH0sAx6dUL/aK7jgoQC52G0ezPOBtzbLVw/d+VSrIzMyS0we3BvFoa+v4sSxa+jvL6JEJxMbxp59BB63YN68FrXvMPNUy5WMZVlsElaFHj8o49NPv8XhQ9fw6FEeVWQ15W7pkll4cfNCTO/MorGByQUTb0toSHV3Rfygm9/NP7GmIz/F0Lfyxq0qTo0nggGc1JjJ8ndQuJ/MthqqLJVRoDluVcOBHuDokbv46uAVXL/aI23FeLKMBQs78MO/2omXts9F+zROMiWwTX1FMhqY9BmAKWaSJuH5AMgNHAhaKi1RCT+4Pv57LVBjIkzg8eTxe/inn3+BW7d7kSsUsWjJXLzx1jbs3rMaM7p4JyYDj9aqzcDRWiJLhQRu3hjBz//hS3x7+hFKpSyaWrJYtnIe1q5dhNlzW+WANbk7XkOaHQuctkg9EA3GM/YAkyImB3TQBCBzExMY6B9Af/8TtdMO9A9jgqLNYgKwVYoTrQtobslKw2vlqvlYt3ExZs3pQCzByrAl9/nCOLJZAr5MoLwkjQeqnVaNwM8GVKpJXLo4KODx2zO31UJO4HHJsi689+HOAHhksJDgefF6Yy5gtSIgQTe2xiZw7uxdfPn5aVy+RI06aLIiQeIli+fj1Ve3Yu6CTjFxmpqpF2QADOsXTJRZWSYQRq1BCkhTZP3OnXvofnQfE7khdExrlOj4i1vXoaUlLRBDhRBNQycgkKgDHntxgMDjjccYHafmDrB8xSy8tX+DAx7ZFkNQw1VAn2rhjAKR3+Ff1SLHtjOfDForUgg81nDyRDd+9rOPcP/uqILexUu78OruDXjp5eWY2UUdGxZELNghW8cDj2TdEeg++MU1HD16XpXeCsronNGMN/e/hC1bF2DmbLZolg14FJvGpqUX2OPtEnD9nSCTyjQwqSnY/WAMH3/8FS6cuy6R84lxtrgn0NnZhpWr52L7yyuwbuNCTagky1kaqDEC3dbOrUJWIHvkZQU8g8APSfDs4+gdjQKPLklmosfhGpzuWTV7/uWXl/HJH87g9q0+Bfdz53dg5+71eGv/FnTN4vlhopmzycfSZ7P0KGRpcN98mxuRV/ewXp5h0hR4nifzrfK/0s61qY4kuHsjyWIQOxDMlqdQzCdx/24Oh7+6hc8/+0bSAuxaWL9hIf7mb/fgxc1z0dKipiMbMGPSRahwuBILAGRVVRPoeVzE4UPX8fkfz6Dn0agYwg1NMbzx5lbsf3clps9ge7IxHpU8ShfT9MzYisWkh4nVpYtP8JtfHdU9JDjCgSm792zAj//2VUzvYkzhWx8t4TAmggGz4YTyKJvQQAgVaQOpi++KN+lfyKo1ORfF7g6opq+lvejtqeCzjy/jn3/9GcbH8moBXr9pEd75YDs2bV6qgiz9LcF4z/gT62XS0DEXGQRSC664Oqn7w4EoTHhLMcmO9DwCPv3oLP544Azu3X0i/9LQyMSsC+9/+Cq2vTQH6YaqgCIBa3DsL+4b9c6CYNAzHidrzUofzgGPVtym004iXqNeXBKXzvfjD7//BqdPXherJJ1NYcnSmVi5ZgEWLZopW2cTUK0jhzdHwLkDgxV71KpipZH9SqbR3dt9uHLpFh519wcaulUU0dycxfIVi/DS9hewZt18gZtJtaMRUDXNUes0sviEhYlqLYncBHDsyHV8/IcjAh55gpcunYs9ezbjlVfXoG0abZWx3PxAAQkcuLg5ZJVZrPP9GI8+fnVFQ9f6TeDx0vn/l733/oozy7YEd1gCL6wACWEl5EAIJIwAeZuVtrr6dc9/NeZNz3Sv+WXelM3MykqfKaW8w8gLIYFASHgkBAgXhIVZ+5x7IwJSyqp67/WsXmtKVbkyU4ngi++7373n7LPNDP70x/MCPDIJnUPs7bsKcJrAY0MceGR9K8CjsZTwup3CLLpzewhffX0TPY8mZP2lZTjR2rYL73+wF1u2ZIqthzIeOYBQpjT3S6bKikJGWKHG71ECGBkEGBB1zfWrtyUUiqFObkkZd4uXWWPzLjQe2AFfchKSknm/ODQikzYu2V7PcFmvBlvzplmj2ncBjyIbJEivZwj9Ojk4odR61ekRdUZPzxR++O6O3IdggKGJqygqSsW+/VWoKM9HGu00TN3HZ+jxsmFXkYOyrE3taioz2W0l8E0Z+zwjsnIYdpQCF+s5nrExn9b4e2KVZBYAMjnLktC+PM/AGAJ/SYgE3ZieiuLa1T58/fUNvHoZhOQkusOoqMjFb37TioamYmRk6tlEkFOTgM1gPWbxwD3JDv7jgT5xCwgFxbg/aW+h9R6ibrycCOH/+q9/waP7o+JJ60txYe/+rTj5Xr2Ae3r22LBIPdvUJ9RYQTmoiqEqgfWeJtZPvw6hq7MXXZ09GBl+LcMDHZpFkJ+fgZa2WiE8MGTFl6xAiSQGyxBZLVgYWjI5Afz2X87j9t1nEmzEe759VxE++Q+t2FO3WRLoV6JUMTCMwzD8DH73LuBR15wFvpWcoQNVZdgLoxsOYUV3dT7Due9v4/nz12I7wiE8e70PPj6EnbuykJLKolctQvRs5qB6Bck+qhuAx0/eyEDhzu1esdqhNcTJE/UCPG7YwOXGd9LYE/wC8Kg+8STqUCWoFlpkq/qXVjA7syS1jfqc6mfRj6h2QVIlmPZhfm4Fly7eQ3/vDEJBTQb3+qIo3pKBAy3bxDvXKyE8KrfSntx4SpthgMMTRXomvfUdyM3O0PtuQSvjKcmzaGEe+PGHO7h2+SnGhhfgdnjh87mxpTQbrQd3orgkS561HrtmzepU0MDE9u8WSFM2pZkcmo+o0mVfslPsKbi2aJ8kSfDCVtfBsWINDHhMA617lxZW0PNoBNevPcDjRy+wuBCBy0M1lwuVVaWo3r0Nu3YXICVV091TkhUzIa7K8kgsuEOs6cNYXAji1UsGnk5gYnwCU9Pjkrlw5GgL6up3qQex5AcQV7DqU9ZrVHm6pI+MghkIwP/9L9/i4f0hLC1GZAhYtCkbhw7V4tixnYAzpMDjKsNj1wKPKq02A5sY8Gh8O816V4WMqSkM45Ffan/JM9Tbr7+MtN1+yT8Yj2tOq3f/y78WeNR39t8feFzDGEuQWtufZ4HFRIBQi5o4GzE+rUm8RrvPJKwic1usV6T9PnG68lrgMfFnvgt4jDEdQX8QNi3JmJ1exe3OYfz4XQf6+yZlipeavooPPm7D4ePbUVScApcUgkx6XRZQTKYX9KpwGlPZGN8iwSA19nt2wm5DTOKbYdwYXbZWg+Rr4SyUdEeKvNT0j+jtWRAGwIP7g5iZWpYGKW9jOhoP7MSp9xpRXEb2HJmCmsxmPVvEi0yS31x4PuDH73/7LV4MTokchhLJ5tZdOHpsD8oqsgR4ZKEqgFJUJW3qZ2kOuvWu0IbxmEC2WHMgShq1m7JWbVTPn3+AK5d7MDL0RqZq2Xk8wKtx/FQNcnI5OWHBHhYpyhrgccWNuTcKPF65/BATE0zzDmHz5ly0HqxGc8s25G/0iVSNjBFKY7XBV+8aDRowslkLHiQAGXF5g2mKbQMnyVs0nVcD7ZGhedy41ofOzn7MvA4jQhBsdR6Hju7FyVP12FysCaV8OJIGLmufPpBMH3NLUX7xojIeJ8fJRvAhvyAXrW3VaGjaiOwsF5K8erclyM2kffLfTTZDTH4g+6p5LAlbrzagrlUDdnKqromQwkIUFqVJ3xTgXMNEZl4ReBzFtStP8bT3lRwa3L093hAqtqXjk1+3oG7fRmRkkp1JMCkgXjH8Ocpq1DWuYCLvszZeKnfXAkmBR7kjupqM1E7uOItIR5J4qFAO+cVnlzE0PC3A45bSQhw7uU+AR2Geragk0CZHWraPMh4p53Di+bN5/P63l3C3axSRaBJy87PQenAv9u8vRkGhB/RDFrNumyrIejdquKPmsHILRUvNrHWSG0EgEJJUu/n5sKRMDw9NyMSQh3YkTPPnqEiRCD4SVK+p3Yq99VUinaD0XcFH9WrTbl9BIAGZTfiO3CmRbvgQIfDYPY1zZ+/hwf0hLMyH4fY6UVqeh/c/akF9Y76AmSIDljusz1cAQ+KmknhHybYTQy/mce3qA9y69USkLSzwNmSmSYpdw/7dqN6zGRlZ3EP4rrBxVCaA8A9kuKLgBglOfLTLyxFJe6U/I43WKdHIzkoX0JVyIoJIbC7Eg5PMCwcZj0lwxBiPr3Dupzt4OvASi/6QpE9Wbs3HyVM1aGspE4aGhqQkpNGtC4syJchfPU2FIUPw0wA0MgiSYt0wHpdX0dU1hs8+/RGjI35ZwyVleWg9VIOm5kps3EhpGVmlei1kuvN+EJhS4HEJVy71S2jU4hIN5qPIzk3BiVON2NewGQWF3APJFjbBXQQenZxgEyTjYEYZFvbviwsrGBqaxc0bD/G4+zlmZ+ivo0BwRmYadldXoqGpCuUVG5CWQf9cBRjoKGAHR7rGrKxU37f4+WzZ0Ym2B5aJZg/ehOZbNMxkeKmROM+m+Xng2rUBnD/7AANPX2Jufl4CvnZXl+D0e/tx6EiFsJyiK4vw+bh/GUPx2HDHDiL0c2kQkQHU5G+JgwrdNywrUmXi5rNxyfO5CnjE95UNDtN/FXx4NRnArc5RXL7Qg77Hk/D7KXEPorpmC/7jf27D3vpCZKTLDitycEN4kEk6JdsyAIw6MTkRFOCRTc+rl0vyrAhWEHg88/525OSxaVLWh4AACcAjd1yGAdCX78njaXz1RSeuXn4I/xIbDi+qqgrw69+0oelAETI38MzUAVw4HEYkzHeRfk8uhIK0HlBWkjFlMVCucpx+ERRZ85bQPoLrV5t4SUY1jSz/eWEhghtXx/DZH69ifHROWN8EOPbsK8F7H+zH3n2lIuXldbJhtjIpDaqxrClb/ScMfm2zbM7iWJ1qAAcCGbSE6e2Zx/df38bDu0OYng4iHImKdUVOvgeHj9XixIkabNzkUbCIShRKxDV1QJvn2ID3rwOP/DOSBCuqBp5BbvQ8mMR3X3fi7r2nQNSDrJwMNLdUo35/BYq3ZCLZp82mlebpUaFeVGKx4rJ3k4oHYGnRAf9iQEIByVxnKNObN/PyfGnLkJmZhq3bNovtzY7dBfK5uJ9adqIY7csZxIEQfedUat3RPoCzBB6fT0hDWFpaiLa2WrQd3I2cPDIn6Z3GZpFgAusgVQAl+mHaNaO/FzfNf/umGgcedfDC80IZjxZ4nBgj8Egf6BCqdhbi1Ht7UL9/i2E86kA4Bjyu0KaIIKoTt28P4euvb+LJ4yk4nD6kZ7rQRNbae0wMzhDm9Ap9+hjOJTeanmcehMkGEtYpgQQOk5wiQ5x9HUL3wxFcuNCF8bFpeR95P31JQGnZRtTv24HqPWXiSSugEetOJ73q4uni60HHxL7qrffHeNbrfbQ9T4IcVoZfuve6HNy3uY/RIy4JTrcHSwEnHnVP4cfv7qC3dxKRMBlaLlRW5uHEyRps25qHJI9xteWWzLOIKeECouv2qd5txlXbOPHIUzNnJwfGHrKFCWqQCSh1IYeDNihQexF9k5RlqISIVZGraigh/+fGStiNSNCJvt7XOPvjA7Tf6EMwSGCc6yKCDVkOtLRsxen3dqGsfIOwYEmKYACL7OGSIJ2wT6zYsBzTM3LYssYLUkE2KyUmGMPh0suxIP7LP/8JA32zAhAyf2NPXQVOnKnDrpoilYfKPeBNMqnVxtYjKsgF1VY84/VTz7+J4FbXY7S3P8Lw0JQwHfnfWNtTPdR2cD9qakqRm5cqYJEdNFjwnmQFvh/0ApwYo8fjBdy5p8Aj/b+37yrER78+gLp9W1Siu7KMKK1XWJZYe6IExqOuO1PtrAm2sEM8BRw1EEcHqtyBlpaAro5n+PGHWxgampGAT9oobSnJxK8+bMXOnQQe+TNpnMgBDn9xiE4JfbIAyN09b8RC4f7dfpHWb9qUhSNH9uCDj1qQnc0BHUMJjZf5u4BHw4aXvVasZHQIpx7nboQCtB7g8lWmYwwFsNiq6YX4H+hR/sN3D9BxcxCvp/xy9pAhSIXiiRNV8CZ54KMnvS1xzHGgp5KRQxOIp60YgXjZR5zGF5IVtCo8IhEnFhaAb79qx51OBssEpOdn9sO+hjJ88BEtPwgGalsjq9i8fzFM2FQ0luSizzABPDN/hr/P9zIUWhbJt0jXnawNdSirKfZG3RGh6suLmakwzp9X7/fp1wEZ2lEFQMLD8VMHULQpXdif4lktWmWqTpRlbSomwfT5yKh6WF4OY2khgCV/AMEgQx1JbEpDbl4mwpGAsRBT71u17VD7Dwb3uV0piK4mSU34L//yPR49HMHSIntnh6yXtoPVOHJkhzAn6WnKAY8Qx2TfUe/V9cCj9qq2ltCT/V3Ao8Wl/gE8/tVW6G/7gps3b2ohJf83SQGmfV8TNGOKTiki7JfJBCRhx7L9ROxrzcNcR+HmAW6/j36Ffg/dA3TRCbjxV4BHOb7MmOJvBR7fdrC/C3jUj6MNiJVaxxqrhAaVhZ0WoirnpJxGPB7ZQK34MPvagVtdozj73W28eDanVPPoPHZWb8KvPtqHPfWbkJHFxoZMwmWRdMhLE9XdRq/PmrvHD7eYeXKM7WgZd+a6hcmpO4/GyRtGSmzq5YXTkSbSRP/iKi6c7cX5c3cxPrYgprf8mRsLU3GgbYccsEVb2NyYKaJJxuTLzOaCATOhZQcGni7hT7/7AS+eTwuIkpbhRnPLThw+ViPAI+W0nJILNV0abJV1rGX629MgbqSdKANInMQlAo+LSw789BOBx8cYG54To/2sbF5/NU6crkV2DieN6o20lvFIZoYLC3MEHvtw4eIDTE5q0b65OEdAu+aWrZLw6xawImgmHdwcrWl2HFCUbZ+TMAP0mAVuGi8Ljqncg6eKpF1S7r7qwsiLOQENuzr7MTsdQYT+HavzOHikFidP7UXxljR46WUjfjIs6PT50m8oHHJibDSAK1d6cPMmgUc/VuBG0aZ8vPerJuxvzAJZ+6KQt9NqYS3phIzUfZmumWNDDdXtCxovSmhAzXWloZ02tEQbQnoDsTjymoaTrDoCJzNTbGLGce3KAPp7Xwtlnp/X4ViGw/Va7i+ZC7t252BDthtRkO3JIkqbGeF8iKG1Xp9Ok41PktwEy6bivySCHdowi2mywyuAZ2f7c5Eijoy9QSAYEqr/sRP7cOgIgUeCAAQzaFZDVpc2+Mo80SRo3ufh4Xn84beXcbtjCKGwBxsLc3D8ZCNaWotRWOgQ7xMDM8o/sxCW8CRTA8v+xn0wlrhGjxoFr3kWksGytBjGm9lFjI1O4XHPC5GLzM8FEApqA0c5zsbCLFTXVKC2fhsKNmWKpJ4Am0z8DTAroTICBlvjeSqw+e4TeHQJ++bcuXt4+GAYC3NhkTqUlOfhVx82Y1/jRgjeIgxss6YJeju5bvlMyLRKQjAM3O54gbNnO/BsgD5FLKLdKCrKQfOBajQ2bUNWNosUFpBs6hSYVaNtlbPT74jrj+BylD5slli0yoIphFB4WSbImRvSTDHBpkHlEwQfY8Bj1IuAfxUP7hJ4vIv+Z6+wtExZ7ioqt2rxOwlQAAAgAElEQVSD1UrgUeRfZAT+64FHOXfse0JgNoHxSMa6FHMuTSwmOPXZZ2cxNrosTYMyHmvQ2FQhwCOZOk55r/ms1ONRpNIRAo9+XLn8DO03FXjk587KTcbJU42obygUsJtsk0iIbESmGHKCzaIbklLOd5D3kyvZvxTFi8FZ3Lndj/t3+4Spoybhq1II1uwhmL0NpeU5SM/kvsABBh+QkVhL2rvZGAygo+SORGAqDg7FR312OGALhTjwKO8132+enw4N4aB31Y2bL3DhXDee9k5KEBSHPHkbU9HYXIXf/FMrSko8atHgcyAUWsIKvY7WMDW0KF5jPWKK8ViFlODXF2MKaFGiUhtxOCeArM+EzYyVyy3OO9DTPY3z53rEn3H2tXoZuT1+7KndhH/6n9pQv69QZHMCPFIixeG+YS+4veqRStB3ckIZj5cu3cPUKxbODnmfT56yjEcFHok6CvGNbMLYLkMjejZ0TvQ+foMvv+jC5YvdWFrUNOWsbNpa7MSHn9SirCINyck8e8mQVcYcbxklUsvLSzJE0udtu514nffLwOO6oa4kO2vjJOFBDpUwMrF86MUiPv/0Fq5ceITVlWQsL/uRluFC3b4SnHqvBvUNW5CSxnsWloY5DjzacKA4I1OfowWR7eFmgI2Y+kYZ73wn30wDVy89w0/f38fYyKKEvYQitLuJICklhF01DARowp76XKSl0yuOwKRfwHc7xDJVqxnuGPa9uQ5leJpzVAA9AqhE7BV4pLyu5+Ekvv+mQ8JI6EdGVuqxEw1oaK5AUVGysMbkE+r2InYdAobZf6dnppwXanjPppq+nQQLR4ff4OHD57h/9wkmJ6aFAcR9JCcvHc2tNTh4qAaZ2azlwgJgUhYsjHYpDJwxmSJllAQef/yhHcMvJqXW5hDpQGsN2g7uQl4+5dwE0ihxJdNIm7tY8/szafVaz/HY+7fmH3QNyTlIEHQN8Eip9XlMjoURIljuDkky6skzNQI8cn+3dRGPb7FXWdHwsuVlF27dIfDYIVYELncy0tJcaGyswskzO1G8JV1seAii0rpEQF4n6wYvIvwcK1EJTyBozgacQVCUbHfc6MFA/zgCQTbxLqSkulC5tUj2z6odmyVQkdclYQviias2BwpR6PPUkiC+nm1PE3//Em+QMptiUm3btxm1k7DuZJK5ImzBUJhMPCZakInmxZLfgYcPX+HsD3fw9OmEDCqSk53Ytp2BHvXYWpEn9aGqEFSWz+epssMExqMFwGWLoMeclUgaJrtYEJnEXHrWi+1G4v5g62BVLhlOrwzUuH/6PMlwrHoRXnZiYW5FwK0LPz3E8+dvEAkns+IVxYPLvYzKrZl4/8N67N23SfdZJ4c7rEPtPTdBQXbYJOBtHHjU52G92HldGmSoidoeCSgi2P2//S9/wNCzRaltOACr2VsmfYUCjxaRNUN4BizSG9tYUVEVxvqVCdQc+j28P4hrV27h2TOyTlXm6vE4hL119Og+1O4tQ1ZOssq0GXBIAgLXkPEwlkHOqgaQjI+t4o+/ZzgXwxL9AsCT8fjBJ82or9+icniSJVbUo9vuK2vPRbMGLZUr5t1rgUe9Hwo86pmVCDye/ZHA4yzcrjR4kpwCPL73YSt2bM8Un1P1fLdnswKPKck+YdYJ8PjH83h4f0CG8AReDx6uxocftSA3lz7EHA4r8BhvSCxgzfXGWl33HfU2Z21LIgb3R/49HqKqNaWeEYp3mDXJNW+OOz7fCz/1ynobH30j+8Cm4mwcPLwbR49WyecR93FuC5aEzjNZ9mhldMi1RPw6WDeqNg1N1dBNG5zlXwa++6oTN6/3S8AQ+5Sc3FS0HtyKDz7aa5RktveyUmBbP8X3BfZi+lzjg1ULt8uTXaVvdkhsuZKTqdbgHqJ5Bap6sAQYH6IMJHX78PzZEv78+Xl0P3wuzE/W+SQiHTpag9Y2evzSB1wVd6w5ZW1SeSHe7DqIZ+Cf9jpkEnMwyrOKQKcJJROiBOt3+jWqbZiGctphBAe9lLunIrrqFSun/+e3P6Kne0zC/KgKKCraIAz8Q0e2S36Ex01iE3EU4/Eq/sh6NlkvT5Fa/xuBRwEhbT9nHsU/GI9vP9V/9rsCPP4Cc9H+gTgLMKGN+O/AeCQQ9fd4PK4HHm3R8rbPlHjuxQ9BLbrVkD5Oh9bvo5vxXwMeFYjVjZBFpP6lAOTqShJmXztxu3NCpozDz/0irVl1LCMtcwUHj+6Qvyq2bUByGk95TpBJE+b2SDq3mZ7JpN/UJ4YFqAbj/L/xKZTDUgEtcX2Sw0+fYAx4JINSkqD5tUlwO1KxuAD09szI9T16OCHTZb7sZLBtLKJH43acOL0HRcVGwSZmtSwmKIOlxFMlcsFlB/p7F/HZH8/hxeBr8evgRKSpZRcOHa1GaYVKrSWhzBz2krBsN8vY6jRArvWzNEVZIrhsTY+5oZHtyMNmcdGBcz89wNXLTzA6ModIZFUkHy0Hq3HydC2yslhQccON+9XZBHI2vYvzUdy8PoCfLt7H+MQcwmQ8bsmVaYoAj/kETjitCinjUT6DbdLMc5AN1zLYjOm84FZxYDLuLaKdBZlJmjBsGI/X+9HVNSDeoLT3jGBe5OLHT+5BSUmapHJLgl403mR7vTTxZ7BHSAy4O9qfSgAK08kKNuXigw+b0NSch5QU9frTda3NsKy1GL3dlsG6cATuji08U3jKZzSpqCaRkVNxZfBpc+EWCSabPQKPMMDjBK5fHcCzp9NYXOBUOQlOUv5Xp5C5IYwDbdtx+Mh2lG/NRmoGwwjYBOjhyEJQWY8GNed1C+vWdGJrPB7N5zPFk6RHM4CIwOMCAxye4cs/X8fYxDwCwSA2l+Tj2In6GOMxDjyyWNYGX8oUvjtgcIsTo6ML+NMfLuN2+wsEQy7kF+bg5KkmtLYVo6iITA19B+U9lGRsbfLt7qlL3k7fFRxN/OWRIsUlKdyLiyG8nJhDb++YJEWPjkxj2a9yLTILCjZtQG3dVuzdV4WCTRkmOU/TuFWiSJmYAR5NY8h3hmm4EUozH03jJws8zlNO4UBJWY54rRF4ZHGhahIrSzBeLC4ChCw0PDKJvPDTA5w/f0umo5TrUW5WWVmIo8f3YXdNrjYKTpVjWRsLuUa5GRK1E0uAJINSF54N71JvUfEVpJyD618uSmXsGtzjFKkKol4EBXh8Lenu/YOvsbRMCTk9afJw4kQ1Wg+Q8UjgUQvaGPPk72A8JrJVYnIdCzzGkhsJPHqwvLyCrs5RfP7pOYyNkfHoQlnFRrSJ1LpcAG8yhqRpFIBXmzGxHiHjcXAZVy4PCvC4sETAAMjJS8bxU/uxb18BNhYyNGYFoaCmetJ7U86BVcDroZSX3wfwL0YwMjKL7vsv0P3gmYCO9L2jn1xeXgaq91Rg776tIvVJSaO9gAbJEIwmGM89R5J+pWY3jEC5ZDssip+bRpcXY+ZIMZpohxBjIKonJkEh7hkOJxmPHsxOAzfbhyXAqe/JSywtKcDs9kTE3/TE6TocO14hkmu+XwSHKEWOb1eJDOhEoCr2FsaHF/KnrM+X2VMIaousmcM/Nlq8PoI4yWpkH3RgZCiA9hsjuHqlD4P9MwgFKM0kyL2E3Xvy8U//uRl79xUgPZ3PlM+GDaRRzK5GJZyJ1F8+H8r5blzrx+XL9wV45CV5vas4eboBp96j1Jo1hQEehe0Y3zGEI+slG9uBvt5FfPXFHVy60AP/IuV9bjjdAVRUbsB7H9aguaUUG/N94pMq4RACXrFpYNjSsqYfC1vH+v7Fh8NaF60DGBPP7YR/dho5uzRn8BjZqluYnZ3to/jmq06Mj5Dl4RHmXGraKvbs3YRTv9qN/Q3F8KXy3pP+bOVgiYzV+IfXy7HXFAcetRaKr1OsehEKODE+HMFXf+7Enc4XWJjjWiZ7VS0+3N4Acjd6JcTo0NEq5OT54PKSYUw1Cv2plcn5twCPypJQsFl8qNmwW+Cx+yV++LYLd7qeyFpnqvKJ0xwOlmNjobUu0UZT5JAmSCsmcrEhVnJuK0Ce5HUjsAxEQsDE+BJuXu/B3Tu9mHo5L014SpoXlVVFEqiyY1e+AgIi/9ckZ3sfrT8am+LOmwM4+2M7hodeyvsuwGNbDdoO7RJfZqoSKJHjGRAhqhJjPCYySeyi+DuARwE26J3MgUqS1KhPusmMuoDJsRCC4RWpJat2FODk6d3Y1xBnPHIwyuB21lUOMh4FeCTjcRhff9OB3l4ys3xITXWhwQKPVJKImkUH48p4ZN3gUSOdFYifXihMv79lPOkZxa2OPgEdo2ENmkpJdaO0fKMwxXfs2ozMbJ+yMNnci087zz7WzNbjMa7U0oVqBqax98vWOgmVQWxzM/fXqD20luAgk2e01kVk/4eIOtOzkIxHlwKP3Vx7P9wWOyWCALQY2LW7CB9/0oDKio1xJYxrBcEgAXmb6G3k1rGwMK5NVaSIb6tX74OmyarXokqwCWyopD9OGjDvUMzqwoCB/H4EBaKa+BwOUF0yh2tXenH39iBmZ7h/+hBi2S3KiYAwbw8f2YW2I5XYUpqidj1RynM1HEp7Kd0vdSgQzw5Q1ZYBHuU2G0DrbcDj//wHvBhcErCMXpb0TD1+eg921jBAxzZnRvnjZK2jw1ANvNN3c24+gic9I2i/eR8DT0ewuBgUCXZGRjKKNudIkFtjI9ntXPcE3ejrqn2erGuqKozcX4cEToyPruKPf7iEO3cH8OaNXyyQdlRvwgcfN2FvXbFRqQR0XcggxOJ3iQM5c/2W/Rk7z+Ns2kTg0bJUrdSaQDaBR5crRdZBaVkWfvVRK6q2pSM5hevDAo8K7LIfTfYxeBJ4YN5r1iO8xIKCTAH5LPAYEZm1HT7xTnPtmF5AlpEOs8UnPMjemQQBtYDRQb7ukdZixq5Bq4y02IasTwdDe4Cfznbj/Nl7mBiblyVRVJyNI8dqcfToTpWOi/2C6ftl8KwkFEm2tp2T1KcrWGXQFW0fJLRLQ+u0n/FgcWkVP/14V7zvp6eWdUAkwOM2YTwmpxKM075B2HhWRZ1gZ2eZxvoErRw7viJjbAepZRg+yd6LdgQmKdyE6RHMpjrNCbVe06C8a3jx/DVWVnzYsCELu/eU4vjJnSguTZfPy7Um/se0jVHy5BpWu4V4eRM1W4YSeP4ZteuhrRPXBlmyEjwT5b6hBATe3egq/7sbXk+6qLNmZ4Hf/vYcensmpaYm4LqpKBPNLTtw6FCVWNa5XVQo+A2hhp7VGuykKk2bJvQ3AI+ipDbibFNexMBGq7BdBzySvLOe1a/Pbe3ZZ3uHtzHe1//e+q99159N/HP/w4fL3HgH8Li2mNNi0/4VB+XiTMnEUnTt18XDNmzR+osej/9GxmOs0PwZKPpziYelz5JRGJ8yxg952xzLfxPKtq4ykauZBlUXmR5Y6n2hCZU6XSe13oeZ107c6pjEuR8eYGhgSeQN9MNzuhdRvi0TrYe3Y39zKYqKk+HxshBclgmAm1MCVlAOUpiNN4pcQlzGZtlYGpBiZdmK9CvwqE+GG734c9ArTn5H6cs0bh564cfFs4/RfrMPUy/JmiEgRLQhhNyNbrQd3hoDHgmiWAkDr01kvky3IvAYcODpkwX8+dPzeM5mf2kZmVleSX8j8FhWsUE8k9Svg0WY2ZbET8t8vgSWhRZiZgNNmJ7rgaEHIjcoTmI4mVxYJOPxIa5efoyRITIeV2TKz+b+2MlqZG4gC8hQwgnomqZEwSw3luYYLjOAC5e7MTo2I4fYli35whBobt2K3HwCrJoCRo9HnQMr+JoILGoTvmImz1buaq7ZSMAs0KSKHh6iKg+gzwcDBmg6P/M6gjA36dUFYUaRqVVSmgqvl4VVUPjrClkR/PHJ858Yi+L8T/fRfvMpXr5akvaxsCgH73/UhAMHCpCSzJ+nGzCbDWGSiCxTnwU3Tj3ATKFmUtDj/kwK4olPqAEd7ZSNvjU8YC2TlYCd+AhGDOOxY0wa68F+eiFpKIMG1SwjFHmJwsIkOUAamrbKe5G+gQdPEKucnpviQXzDRDqsvlvmIRpAQxO59Zcmrlp5oIdeUQ6PAo83n+PLz69hbGIOywSXi3MVeDzCcBmvyA5YtKpvjw0x4rRXJ76s5YeG5vHH3xvgMewUxuOJU01oa92CwkI2TApwy7RZgEeTuCuFkEmlNc9O9w3j/SggB9kGylRiIUCAg7IRhh+RlXj3Tr+kH87Ozstz8KU4xTux8UA19tZvRcYGH5KSTVPAQpPFt0y9tfDgluCSqTALeIdIrQk8dnePYFGARydKSrPx3ofNqI8Bj2J4IkWsldRzb6FchNYRExMR/Ph9l0iBlxYob/OJT9neugocOroLm4sp92JRwMVlTLBtCqq84rqOtWDUpsT2VArEqQG8vvtajNna2EQMyV73c+DxDvoHp+APKOOxojIPx0/sFuDR5eZe+68DHtcXB8IPY4OzHnhkirTLA78/iq7OEXz+6XkBHvnM2aRyoNDUVI48hhoZ4FHlHFp4sXkm+/PFYABXLz83jEcmJjoEeDx2qg719YUoKCLwuIpIiMUvbRBo4M41x8ab55BTGLTDL2bw8N4gHnUPipSf8n2utcwNyQJeMwiBUk9fKvEwFm1BE7TEx8/nZwJlWCAaOZwQghIYj3EprG3GDNBsPXUT31HDNlRQRmU1AjzCJYEt7R2juHS+B31PpkQuKYnE0WVh8FVW5eA//qc21O1LEzkfGWs8VwVhjVOJzE9LnP8nAI92iCdfZf2/4o2ZPX8I3kWkaHbFglFmXwN377zE1ct9eNw9icV5PiufMESTfEvYVZODX//TfuzZmyfBXgQelUGpeyuBLPrGOhigsOLE5HgQ16/148rl+wLe808wsOvUe004eWarJNkr8KhS6xhJSuZ0PAfdWA468LRvCd9+dR9XLvUhsMwmwoNQZB6p6WE0Nhfi1Jla7NpVIOx3nmceSimFscBwO+4V+r7pGaD3LQY2vmPYHAfi4vfRQ9sEsRt1c0QiSaJzb1Zx/95rXPipB3duPUc4QA9geg4qS3T3ngL86sM9aGwqRlIyGSQBYcooiG6e4c8GlXHiSuw6TJCeguM82zwCEC3MOfHw9it88+VNjA0vIRx0y+CUe24wtCjDLk9SEE0HOGytR1llJlLSVrDiYE0W0AAjSvjiIyRjOWMfiPW05EBUB8dkXwlzj0xeAzw+7p7C9990ib8bgYm8fCbUN2N/YxnyCnwxpgstKOiPxz3X2iToGrI1oBkzc9jn0gA2rovlJciA79rVh3h4nxJMMoEc2JCdhIbm7Th+pg4bC7lWWb/xfeB1khGlvoYitV4COjsGcO7HDgwPv5TPXFJagNZDtWg5uBMbsghUE+wPw0vgUWqiuNQ61vDaN/DvCZcR4FFtKgg8MpOg99FcDHikxyMBYQs81u8vjkmthfEd1r2T+7HH5YSfUus7w/j2uy48efJahu70GW5s2o5Tp8l4TBM1iwKPdqjlkLNN8rEdDGIEZqZD6Hk0iq72Jxh4SuBOk3HT0r0oqyhE/b5KkblmZSeJ156E05F5FyX4oGenAl1vAWGtdDq2PyYC3Amljbxi5vlbtdU7gEcJslj1YoVrT84hB7ofTeHHH26jr3dU2M6epBXUVG/Cx580orJyo9qgGJZ4IOCXs0Z2cg2l1RA/+XkW/GT/5JJhmIZe6DCeoID2HzoYlObfeuvKN1wPRPK3OIgn4MhAQC/8Cw50dbzA9StPMPjstQT7kVUXCPHn8DsHkZQcxO7qQhw9sRM1dQVITePP5KCX+xn9R1VZJT9SpNZxZZi1S5LrSyCQ2H7OSq0nx4L43//XTzHYPy99TnKKC7X7KnHidA12VOeZGamSEWS8Jj2lyvP5ToaDTK8OSwBL+427eNzzXIbHVCplZKZiS2m+sGT31JYjI8MDr4+KEtZXNkzEWBgJSUD9J8X6x+3AyPCK+I3fvTuA2TkCjw7srN6MDz5uRG3tZhmCr4T92rswPMwAWFpfJagOhE5t+0wF67QOM8+b4Jn8bJ7Veg85nLjVNYizP97Bi+cWeKTHY4545W7bliYhYULWEF9oguNWaq3A4/3uWfzp04t49GBQ1mOhAI/V+PDjA8hlGBYzBagyM51r/Jy2qdY2tEhraAWuuPfa0DvWz+yFTdCiKSzjw37WNFrf87PRm/z77+7i/LkHeDm5IPeLwCPPg6PHdsowkEE9otSz54AoANVrPGrOJxkasweI8CRV2wjiAisS7kMlixNz86v46extdNzow+wMFY8ryMz0oPXQDnz8myapG2iXo++fHYQaObc5auP7rCpFY++qPOc4EOY21jvab5q1atWUJlyJ/tped6awjH/4oRPXLj/E7AxrgyQUFBbIc2k5VIL0DCAsSdjsGTW1XnwszXknXrimprcheHJ+ix2PAfTIsnQDwSCVTLwmw46UmteEhnLgK8BjJsK07JoGfve7c2LXxbXHmreoKB3NB7YL8MhwGa8rqDkBpr8V5rMM7nT4rOBhDCWNKeR0MGE0JLG+Nx4uY5+BvCZvAR7l+diAqYTh7D+Ax3VnF//1evu/D+MxZqNhitRExmFik5YooU68HPv1OpmKA3wWHLTFb0zqnPA1sQVhvqGmN+sLmMhsXD+pTwQeE8HStbfJej3FgUf5PoLT2OIh7u9nZdbKemQh6MPrKQdudbzEhXOPMfzMD8cqR81MevMjOT2IHbs3ouVQFaprC5GVSwlMVENmhJmoYSwEi+SYlpfDHBbCeDSm4AI82s+9HnjUxEGyMEWOZdiOgE98HO50jeH8jzTFn0PQ7xP5tdvtkSl/Vi7QeqgSJ89UY1OxA7TPYAOqpsTmMDTedwI8Pl7AXz6/iMHBKSwsLCEzKwlNlFofqUbF1mwBVnWCpX4QsgmsBx7XPAALSCY2QLYg06ZCgUcv5uYdkmhNqfXwi1lhPOYX8hDbiyPHdspm6SW+JyEOxpNF2KIqjVoU4LEfl670YGj0tYTLlJTk4/CRvQI80iNSJ7ghCcZRAJiHnrlGM6WxwKPGIduGl8xB/qXXLGwQKYh0gxZDa7gxPrKE9pvPcKvrmRQqIZNA2XqYwONulJQReKRcj0wRSsZpmE0qugUemWp9T1KxJ18ugMM1AmuUzR5oKkRKChsD8+xsyiqbBTu5MUnl9qqt05cFHvW1M0EDIvfSzVqAIHmOJAqwaORt4f0i49GJ6VdsYoZFUjA4MIvFJcrufHIIeb0ESN7Q+QZbSjagoXkH6htKUVySDl+aA6tkCciBQCmrThfZ7EjQgryFOqX+eaq1gr28HtL/pZBdJPA4hC8ptR6fFY/HzcV5OHayDoeP7EReHiWvlNMrsKmp58ZXkp+LRfiqQ8Jl6Ktz9xZTrbnOsnHqDIHHchQW0ieLIIMyg9l8UELA5l5N/HVyqc2rrj97OPG/sxHk1zKNk8+V6XwrERdCATLWgIGBN7h25R76+p5jYXFJCp7kNLck6LW07cXuvaXiq0OfSRZI8r7+DHjkcIGMCAd6HpAZeB+PCDwuROD2upTx+EET6hvyBTiVukRYUWxKDCNKjNIJPCZh8NkSfvz+Fu7fG8TCAplcXll3hw5Xo+nAFmzI5selzw+DdNjkaiNtPWxtyEV87zasbROSZQsa8b3zkd1LUExvoYjxhfHogIfM4RVlPD68Oy0ejwODU1gKhEW2Wl6Ra4DHcgM8akEbO6P+Bsbj26aUMeBRNVzGwFzBbm34IujsGMEXn1/A+LgyHkvKyHisQUMTGY8E3ZTxqMMsBWApwSKrlKFdVy49R3v7Yyz5yUIh4zEJR07uRV1dIQo3MTmcyY5kBSpbR/d8noEuLC5GhIV+/+4zPHo4iImxGQE0Of3OzkkTqf7+hm1iCp+argnP4t8m5w8HHQqiE6SU80/So/ny6fuQuC+IDUJCsm3MZ3g98JjQ5MjZZFKQCdDwvaDUuqNzDJd+eoynva/hX/IguqJ+kx5PEJlZqzhxag9OnKENhg9pZEk7CJQykMkAdAJA2uGVqQl4HVIfGI9e639gzwJz/hguj/IaOLBbYbPnlX2EEuuBp8u4dqkfHe39eDlB+w2mT3KYQp/UN6iuzcMnv6lDTW0uUlPVb0xrBn3fIytBTbh3c89xgs3t9av9uHL1AWamuS45IIji9HuNOHF6q7BgNJWUjQ+RS7333F8IPLIZDQQd6H9K4PEBrl0dQCiUKQPQYGgBq445FJe40dq2TXzRysuzkZ7GPUaHcZGwJsjLu7Ri+NoJtMo19VNisrNWWgl/KajgYeMla9gnfphLfu5d87h6ZRA3r/VjYpyBB8myNzMt3eVZQE1toQKPzcVIS2cCKNNYKQU2DYH0Dokgsp4APyNhSg2ozBfeF4Iv9IqbGI3guy9v4cHdIVF2uJzJSE9PhzfJifn5GfgDCwiF57G1qhBHjtejbn8RcvIZqreM6MqSOW1USqa/jM9wLCzEDKpoiM+wnxUCB2RBUdWgw57lRTcePZjCt990oqvzCbyuJGG5nHm/RdioBYU+eJJMoqaEZLAhU0Y3zyJljiiQQ9aJDOaEGOCBx5Usw4Ro2Cng4707Q+L1+ezpmDSwlMdVbC3E+79uRdWOXGWzi18kz2++43xe3ENd8uc72wdw7mwHhkdeyborKStC29E6HGitEllrmGuGwKNbB3bi/2s8HmNNXqwZtrXcWxqR2G/Zul2lpAI8OhR47Hs8H2c8Bhn8E0bVzgKcOL0b9fs2rwEeSWR3U+XAqsrpwtKSA3fuDeP77xV4JAM3Ld2F5pZdOHFiBzZvTmA8Sqo174sTHoZd8fSMAK9e+tH7eAx3bvWh78mwhFb4fClSr1ftKEHTgZ3YsTsfGZkEsnVvsaErwVAQPg+98fTstMPaX7oTb/9vCuTphMvI2i2LT/Yv1kjaZLu4n0p1SfCU1+SGf9mJnkev8cP3t9H7ZMRYgQRRU7MZH37cIIJvsJMAACAASURBVOEytFpgv8EhYShMb197vQYojPlsm3XDOtZJOxnjTU/7JcpNBXTUXkVAGONtHXt31gGPcuILIysFKxGvWIxMjIZw9dJjdLX3id9eUlI6cnIK4PYkY2JySryfV+FHQVEyWg/vwIG2ShRu8gl7laE2BEUUSDWDGgM8WksbXp8yoqx/q2H4GVIDwaLVFa/YYPyf//wF+p/MiAdgcqoLdQ3bROZftSvHWA7pZ7X6FRmU0tQp7MSbmZCEKt7qfIzHPWRu0tLCgdy8DdhSkofqPeWoqS0VP1CSWjweJlaTfce0X4eyiWVorPJg7mn0bibwMzgYwad/vIL7957jzZwfLs+qAI8fftyE2r2bpC4IBRbEu1OG3jGfQKsCUMBKQVgLzpizRd5dDsa1xhbSkPhP6+8R/Ll96znOEXh8MQsn1QASLpMtGQZVVbT14LI0wKOwZRVYIuORFj0PHs7i088uofvBoMiQKbVmv/j+R83IyeK6Wv4rwKP2YvSHpB0Sz1Q5FcxgWwlE8T5MPXoVihY1g9i62bMiSWwrvvn6Di6c78bkBIMAgU0luTh+kn3kdrHBcMk7YWTKtCsR5ZvaM3AD5Pe0NZNH2Dr8YeqTaXsVKlnIGP36q3Z0tvdjdmZZhsUk6xw+uhuf/OaAgLaUIPMbaOil1s7x/UN7CbXJSCRXxUEwLW+0ZmB9SBm6fF4pg/jWkdGvez89+bHiw5sZ4MsvL6Hj5mPxD3Y6U1FWugXHTtRi7748pKaZQYQ9g0Q5pP7ielZRVk15N3+2hmPKEIKAJyeNtFlykf0ZFnCd5xBtgkS1RP9s1h98nQR4dBng0Y3paeD3vzuH/r7XkqhOclVhYRqamhV4ZOCUV3xeibMo+UOsMyzb0QC4icCjfJ2d4/5CuEwM1GVd/Q/g8e8/uhL/xH8v4FFKUcOS/PcGHhOv/10/Iy6zibMb3iURSvR4XPs1uhzl9wQY0l/y7+IHkcDSM2ydmMx6VU3ysZqE1684tXuJSz/1YnKUACKn/JzYLQLOOWTn09uoDM1tVSivzERqBhsJJpDxkCDjS19qORLFC9OmsL4LeLTSHJVaq4cUD0FKhSm5IAPGg4U5oPfJDC5deIAHd0YxP+fEajQVHleaSMB4fUwubD1YgZPv7cKmLRrczANdvB3NraUMjTR2Hsh9jxbw5ReXMDg4jcVFAo8ew3jcjcrKbLgZHCITLHH6lc2bUmvjJphQ0Nu7rffYMjfjz8dM5KTAZ7BCkgEeu3Hl8iMMPdfGmom/B4/sxeGj2xOAx4gm9CpGIN5yPBTE4/GmAo8jBngsLSvA4aN70dxSiexsHviaas1xq043LfCoB45lYkpzSAaTAJVGHiAMVjsH0psnTENJKOWBxHAYPzoIPN56humpCEJRNqgLaD28BydO7UJJaQq83ogAjzTd57N1sQhxK8A3PrqCS5e6JRV7YvINIitRkXC8/34zDjRvFvaGshI0IESLYG3SRcph2KRyxQQ/DMPMOMPIM+Phab3FLKjA9SVMOmOkvCoSHws8WsbjENpv9GPw2QwCQQ98vkykZaQC0QCWl6cRWH4joQwlZbnYW7cVe+pLUFqZCTdfJYGXKJHnlZk0cXPdmib+NuBRC2UBHo3UmuEyHe3D+MvnV8TjcTmgcvpjJ+pw+Og64NEETNiCIcrPKE2aplr/4ffncf/uuHj05G7MFL+9tjYCj5Q2Ghm+GI0rkMl3XoFFXivfI2U+imSGBZ0EgLBg0KJf8B3xeU2C15MiH5t2XDx8Hz0cFXPyp30vsLi0DKfHIQnye/dtw5kP25Cdy2AEfnY+B75j6vOooRlkVLIJpgeUQ5pgsmQfPRrF4mJUpDIlZdk480Ez6hvyNEiIK0VYG9y/LPCoqb5kDPU/9eObv9wQNsjikhYeJaUbcfR4DRqaN4nNAcENvhMsOpWxEx/YxJtUZU1QNqNyEGVg0U+SewCLLv5RMlEUyNcCi+0DWSluR5J4Q4Uotb43LanWlvEowGNlLo4f3422FgKPqyIjtsxd3dxjJYgpRbRoW//r7YxHLc/fCTy2D+PPn1/ExAR/plvCZWgD0dhYjvyN9MIj8KjvowLUBvCKOvFicBlXLz1HR8eTGPDIZ3zkeC327t+EoqIkeFnfRghyr8rAgcA1h9uLC1E8G3glqZHdD55j6iWLaXpKMcnXjabmavF+Kyz0ifySTHf6KlFCQxDc6+WUnl6API9Uksm0ci4DMSWPydi0wdRCLpGSlzB8MaECupHYe81BDNl8PC+VGcd3gn4+7R1juHz+CZ72TSNghmIMIIhG5+FJ8qO0IgOnz9Sjfn+hBINwb3S6CDwS5FYWgjm1DZNWGyjZfWUKvtafz3rz8T+rwbkmhBPUgYMgmU8+99hIGNeuPMf1K0/xfIC+YylI8mTr2QpaRLzEjt3Z+Pg/7EX1nhykpppgJllLZm0zVZL7gccnqdYTowGxorh2rVvYDwJfe1Zw8sx+HD9dqcAjP5MBfR1iAaEe0Ktyz1zyPg/0L+Prv9Dr+Cki4Uw4XSkiZ4quzCM5ZQHFxSlobduJlgNbsaU4XZpcMoNWoosKRAkR5ufA49r6xww89S0254b1ujZMGbN+uX/RnmJ8PIhbt4Zx7VofnvXPwb/Ec4s/34VAcBq+5ACq9xTg+KndaGjegg1ZEfiX55DkUaDWvFqxOZ9eT7xG0wZT7kjsLBYmC/3Vol4sza/g0YNpfPqHC1hacCISciI7OxcVFVuQlp6E8fEJDA2N4NXUmDCA6/Zvw6Gju1FeuQFJqZSABaWpYkMV/8V1bNeQnvPW41EbYDZfHNTGgUc/gceHU/jum9u4e6tX2OGZmV4ZXDW3lqOgMFmeu/olslEjuKiyTWGPGuBAbDxcZNRrM8o1yvUZDERFvk7/4KHn8xJ61NXRg4WFZWHmbchKwrEz+9F4oFKYeWzMRApr6pQY8LjI4IgBnD3bieGRl3JvS8uLcPBoHZpat4nkMBJZlDPG6+Y91nrCPhM7rIyzcOJeuu+qxS0oJd5sBB6lYY0Dj59+ehmTo0EEg1G4kyLYtmOj1EX1+zcLa5amhBJcGCH7ncAjT2unSIzvEnj8oQu9vVNim8ABS9vBGhw5ugObNqXB4+K7xUGLAhisK8ia5OPmEPgxE16v3sfT3mGEQw4ZCjKBtnJ7MdoO7sW2HdnIzOIzZ2OtQ2kCd4q7aiq6nPxvYewmni9vG2zF/7siaDrjtuuQe67WkcKlMsxSsS4RP0MCj/RYdWuqNYHH726hp2cIDie92yLYW1+Cjz/Zh60VuYb9qpJhspri559hhEu4iAE65LOSYc+zgF9rvJuF7atrXz1OE8F6844KUGr/2QQHSFHOIVQS5mcdeHhvAp03etH7ZFjqrILCImyrqsLGggLcud2DwecvEAgtISUNqK7dgoNHdmDX7o0y6CGDl4MLgr/i3yc0c2PrYb3MRUppanpzzisjUgOx2NesRD14ORnCf/svX+HJoymEAg6kpLuwr2ErTpypwbad2cJK5vfX888+C1Xkzs1QXj2OzvaHeDYwirk3ZAm7sSErDeWVm7CnthI7q4uQtzFZ9/JVAtpOARsZJMgAELu3SbCY7KsueLw+qROfCfB4WcIB35hU6527N+HDTxqxd+9mCe0I+hc0VJKf1wT5mY0+9r7qYaJryno26/uoFkM6xDF5B8YKZnnZgdtdz/HT2bt48WJGiAZuD6XWG/D+R22o2p4mKisi98qm5+tF4BHwJXlFtv7g0Rt8+tllsX4R4LEoE0cO1+BXHzYhO4uMRwa8qBd3bC3aXAOpI2xYKge9eiZG6PEpfphc/wqsqo+hgpLacyV4GAtWwc/IwQ3w1VdduHq5F68mOdhfReHmLBw9UYvjJ3ZIP+IyPq3yahv2oHg8cokZQJM1K2tm1vasnVT6rb7fHAvQBisYXMVf/tKOzpv9mJ5akmdPJcvhY7vw4ceNcHtUXq8DR/ViVADf2N2Y1ydOaLDsYj0vLT4iXafIoDUciDW0+qDSlscEPRrGZyDghH/Bg+++u4ZLF+/izWwEKb4N2LlzO06crMPumjT1fVdhtzBqqUyLRDhQV4axqG5kn+AXai2rRCUdovHqyMbmnsH6kjVAKEjpNyRcSqTZXKdkrq664XWnIxz1vBV4LChINcDjdjjcISSJRRcZjwYcJuj9DuBRSU8J1aphLcp6McQyDQyyOJIuQX0P40xqBbH/wXhMPMd+8Z8t8Pi2QiAR1Ist4IQHkMgqtIxHZWvETeYTv2/i17+LYRgjiBlJc+LFr/8z72Yp/vzn66AoYfGYhSIvZ0zCpz8t8fvKi2k2W/3zShWOp1orQBNrolfV35GsGzZSqyvKeOxqn8DF848xNcFXKk0m4XxJna5leJICKNqchrqGStQ3lKFws0cSap0u/kWz1QgikWVp3LmZ6T0y/hFGtsWDTEEvsyHJAabAl240eqBzYkjQgWlkg88WxDycNO9XEwFEo2nwujJFlsRiglODDTlA44EyHD+1C8Wl/BHcQGl8r0ATN3CmcpJxyLS33p5FfPnni+jrm0QoFBGPx8YDO3DwyC6Ul2eJrIOSS/FgEb8wngvW581ulvZ+2ompfSZrVoMx+o8Dj0y1ZrjMpYvdGB3WEJ/c/EwBHmk8m5XNZpzXHIXLptAZ4FHCZeajuNE+gAuXHmJ0jIzJEEpLSS9XVlJODosRTepbkVEOn4EygbSetNIR0xDGnpNuXAqvKsORTEdhEDGwhMBwVD0MJ8aWJfyEHo+vX4UEeKRM7siJehw/uR2bi5MN8Kgpdfw+HrJw2BDLn4cAjzeu9+AlAQYnsLFwAz74sAUHmoqQmm7lCOrvov4cGhbDXwKKcU2tY7QIhdw0eVL4CDBmJHqm4NL1oIW1x3wfeoUStH8z7UBHx3NZb5RkkDafm7sR5ZWlyMzw4vlAH8bHCFrNy7Sa6Zn7m3ZIymlxCY3RNd1OfNIkRZNBNmpELil2lGAnXLOGMUnGsBz8ajbtRnApiq6uYfz5T5cxOj6LYDiKzVvyBHhkuExuLkEWNuLqiygyAWFuckKoxTE9tIZHFvDZn66IpH0l4kFOfpqEAxw6XInCIhYXZIuZ4CEpjOIyYS2erOeQDa9JtLNYFb9MAlFcF25nssj0ODn3uBmiAUy/Bro6+3D7Vi9GRqawtBSAwx1FcUkujp5qQn3jFqSmu+CW918Ll3ggERNBCWYmSUP26MErXLjwQEDDpcWoMB4plSHwWNeQC+YiyAHNjYd+YPK59N33uFNlLQy/WMU3X7abqbumnEqwTMsONLWQ0adsYwY2CWgvzZedXNi/s6gyazHGqlTgx/5SuYb6QRKolfZcqz/Zl12rtLlIUsbjvRmcO6cej/5ABEkCPObg2PFdaD1QbhKROQTRok63dy3qLKvcFnSmWn3LWWoEZ7xM3mv7qYQRwJAUwzTxM019FJ9/9hMmxim19grweKBtNxoaCDyS5ReF27xTZBbSsJ9SXDIeB/uZav0Ct271YY7NhdeBDVkuHDtZi6YDJdhY4JNnzeaf84OoeBqRKbGCgX5Nr+6R9GqmE2pzmF+QJUEy9Q30xspASirXZFC8fySl00Ylyqc2AyBzB+K9cwztSWAVWOZHIhDBm2sDoMz5ZYd4Mhxgs6kSTzbIPK/o63bt2jCuXxnAs4E5LC8xgIvBAlzTy4iuzsPr86O2bgvef78OW3dkiU+gnJ1OnmdBRMIBsSwgc4WMCO7Rcl4b/z0NANPPJue+aai4rwhTTWyf3GIX4fFmIhJyIBBYwZ2uEVy+2IveR1OYf8N7QO/ddAmtYKPkS1lESbkPH35chz21eUhP18AGZYdz8EMvKAM8un2gxIl+hzdvDOLmjR5MvaI/7yqS0z04erQGJ98j45FMtIicPRxYEHhUtoYTK2RjS4gRfZb9+PabB7h69SlCoXQkJWUYUID+jQtI8gWwZ88WHDtag+oaBt9A7pnXE0EouChDGh1EaaNj703i4qf3nrzLMgzV/dGyHrUG5ECM+48PgYADMzMrePhwFFevPsaTJ68QCqQhGKQ9AAcXHCjMwZ20hKrt2cIiam4pQ1o6Bw9LGkqgSLGuMWHZ2l7ANADCnub3MZI6hwb2qA0J2VO0MQnhpx/v405Xv4AHyckp2Lq1AnvrypCV7cPAwDTu3e1Bd/cj+JI9KN6Si+OnGlAr4X/Eobivsf5JAB7NPqUAt+5p2qRTgqtnLEFBKkhYF5I9tbRA8OeVAI9kz3Fwk5+XjuOn9sleWVCYArfbDI8FAdCwEJWmkvGooWSawM4akXJpF4KBsAxgJRAlrBUG7VooVb106Q5GhieRkuKDx7siyd3HT+1Bdl6K+opTgWL8zDm84bkTIOOxk4zHLgwNvxJWTUl5IQ4cqkFTS5W8aytR+pIR6FQWiGwZa4Y3iXt3QojX23ZSU1/retPmmO8ePVWZ/vr0yTw+//yKvCeUWtO2Z+v2PPEc29dQLFYaHHjKcCSiucgMEeBAikxgAo/ffNuJvr7X8n19ySs4eGQPjh3fjaLCFAFQ+c6zdklOSZJgFQ76ZmYj6H4wihtX72NwcAzhEAeDHiQneyWY7kDbHtTs3WQCe/jO0F9QmYLxnkM/eyLw+MsA47vaNkPdY88Sa7oMILgOePRQJh7hmmQ9nwTKlRb9Djzumca5s3fxqJvAo1fu285d+fjk1/XYWpmv/tT0qouqlVK8oTaDQiOz5XqX2kLm7VamHgc8NLwkdnIbv72E/x5jymvtrH0Vh7DJCAdceP2KgZf38eDuAKanF2SfKysrxrHjLcgvSMLTvmVcuHgVk69ey+CkqHiD+Mk3N29FQQHZslH4/XMSwkfgUc55A/5I2IW8xoY1zMHaGuBR1Rg6tEjC66kQ/o9//go9D18hHHYiPcOD+oZyHDu9G9t35kpPwwA8ny9Vw0wMRjY3G8WTngl03nyA3sfPBDDnDfN6GEJUiuaWPdixqwBZOQxJ06G6+HQaANJaKsTuo+x7uqfJgG4VGB2L4tM/XcW9u4Nxj8fdRfjgo/1oaNwia8CFoISJsd6XpsBkAawPmLGDujjwqMxx9cW0jFcCZwpAcm+/fWsQZ3+4i6HhGXl2Lo8L5RU5+NUHLdhWlYbUFAUepR42Pn8K6roQNOEyn//5ioTLEHgs2pSFw4eqcfpXjSK1pvJOglBEmWLBR16TpieLjFbwAvbcppExg00FiOLKM76Psi/L2lPgmzW+dGS0Y5I+Fvj++/u4fOExJiYWpR8g8HjsZA1Ond4hoJtDPo/2rfr9iRPwWsRcSa9HlrruAfx5yrIjmUPvf5S5AovAd9+1o6t9QBi9BOoZGkjGI4FHevITQKW6zYbA2Htg9484rhJnPK7fW3RbVpsX7u1xZRH7cRO+IkIZN1JSMkWhdvHiXVy6eEfAVwKyZaUlOHpsD/Y3FIq3Y0qKBpuJPRd7+lW/Bq9KrahYiVgbCKCrYbWqELCeh7YONDWG/Kt9fmYQIQMC9m4kGqSIxyOl1k96JsXygIPxgo2p4qt7+DBB4QjcjmVEVpbUQob7mEjBE6XWvAT22+ZdE5sFHZ5aqbTdGWTvM9iRkImEJJUgZDQsbrvNrZda2z+T+DzWP5u3nQNv+/r48NUOYeOEiPXf4394j8d/b+DRHjOJIOPbfu9doKGVWicCnYkvWGzjWOc5ufaY/v8CeLQvjQmfsewdAo9kOwqDg4WmD9MSLjOJi+d7MD4ckBTF1NQUmVavRP3C0HB5QsgvTEZL2040t1Yhr9DMExx+eaEdzojmiMXYgdYzJS5/0M2EGwHBmQh8PqbwcXPzI9lHD5sURGjkHnZhejqE+/eGcPVKN4YGZ+FfoqdcpqRHqccatwh6NDrQ0FwmzcAWAo/0C2EzIP53FgDQBoIbdm/PkgEex6VxjgGPh3ehtDxTil4LPIpPhgCPyriLr5O3A49rmUd6cMRTrZMwv+DA+TXAoxs5BB4P78Hhozs0XIZ9rQCPMbW8UYwr8EjG44VL3RgZn0E0EkZZaQEOHSFrqwJZ2fy83KRDwgjRxA0jqRUKrPVF0c2TBa+sV7MrmTmVNotmg1XCvwZIKPDoR2fHc3R1kvEYQmiFXhrzOHycwGOVAI8eD9lzBB7JUmBz54XLSeCRcj3g8uVHuC7A45wUU2R9KvC4CWkEHsVHUOUnkkZmgEeRuhgGng2BiG12xkRcyS3WE3VtYxoDHskn4CZOLywymFY9Ajx2dj4XSQFNqFcdHpSUb8a+ht0oL03GM8pAbz/A0PNRLC8FkJTkRnFpHhpbdqJufwVy88nNDyIl2YlwJIBgwC+AIhs6XrPIF2VAYFNsjb+jYTxKqioNvv0ruBUDHucQDIWxuUSBx4OHtyM3z9L8ub61WeBzkeaaKc6c1EWAkWECj5fRfrMf0YhLvESPn2zAwcNbUZQAPGohx+LcNvBxwM1gtAmHrQUfFaKWFGz6ZLooSWeaJoHzJKkZA35ewxLa23vR1fEYY2PTCEfD4s23/8B2fPDxAZQzzEl8V+jvqMCjXAvXpoeyvCT4A8p4VOBx5K3AI/MvOPSQlDgOTIQZq0CA182gDRcmJxku042LF+/gzSynnh6kZSShvr4SJ07uQ95GJzLSFZgW70HD/iQTgo9MvYyUPSyeY7Z5XeNBZHYIAzyKnJjPR2sc+eUWf10LPM4K8DggwKORWhN4PLYbba30eCS48nPgMe6Lo+vcFg9vYz7aH0zfnrXAI6e9BB7pWegWqbWGy5zH+DgBIDdKSvNx4CCBx7IY8OgSKwF6whkQhaDJihODA35cvfQCt28/xdISfehcyMpxy0Bnf9Nm5DMsxDqderQgnJ2JCjO2s71b/LxmZ1jAu5GamoqCwhzs3F2C+v1VKKtIFm8tEAhz6UTaNjoWeNLdkutI/66nn/HskSVtbUfirIS416Nd8xZ45L6ou6GCDHxXNT2UTHw2VGSrz88B164/R/u1QQw9X0RwmR1Msgz9XM4gwtE5rGIBKalhNDZtxeFjNdi6LRvJacpO44BMErnlPNPGgv603Nt0X1NpaCKjxzZXUnAKM4QXqOFfkWgSXA4HHnW/wrUr3bjd9QLTr9h8c5jHVNxUsf0IhObhcL5BWUW6pK3u2ZuPzEwz9DJMZ/GDctAIn+A92eoujI4wqGYQNwR45Lm/YoDHWpx8rwI5uawrIliNKFNamhkDPIrcykNGkwNPehbx3TcPcf1GP8Jhglip4oXEGoLgYjg8h6xMF+rqyySdcvvOPKRnkuUVQig4D48J5WBDYT1/7XOyf5cgbJNWqSCbvn92T2PDrsCHS1JgHz+exM0bT/HwwQjGxv0IhXzIzS2G1+PD3PwMwuFZeH3L2Lk7X3zTGhppFxFFOLoozDHliFtbmZ8DjwQV6JfGn0+vQfEhE3NdXpsbQb9TbGC+/+YGng2MSd2QvzEHtXU7UVdXiqxsD168mMeVS/fw5PGAgHgpaR5JcD58rArFJRlwkn3CMDQZOooOzLBtDDBolQ0mmELvSGJiqAKPTLXmGvru29u4datXQMON+RkCcjYfMMCjxyQBW5aPMB+F+20GzApAWQ9wNvE2QIo1Hxs+DjWXFhzofjCBSxfvo/fxc9l34FwWgObMr5pQVJwmvpYWeJQwjATgkYxHAR5HXon0eEt5IVoM8MjU8ZWVZbg5fJV+ku+CvS4LxMYr8/UMyLU1uyUG2GKJn8cCjz5wqPzkyTy++PwKxkaXEQ6tim1PZVUejp9S4JHeaysEw3k+SbCdyjpZiywHgDt3CTy2o7fvlawPX2oUbYdrceJEjVissLbwut3yvTlEZ6AWB/SXL91HV0cvhoemEGLYisuF9AwfKiqL0dRSI8B0ciqnXmTO8V7SGsAMpmOsfgNEiDe22T1/Zhmw/o687d9/DjwKcCJgvBz25l2hxFyHLUyTBy1InB4s+Z14/JjAIz2dhxAlm8gHVFdvNMBjngKPK1E5k5UgQU6gMsRi9gXy/quPoezlwvaKW5bo/m5/aa1se7fYXpJg0aFSVx0eM/QuQGn9kzf46cdbeNLzAv6lZaRnJKN27w68934rsrOBwYEVXLt+C92P+uFfDiAtMwU7dpWgpXU7du7MQXKKerBLgBytrcyQJOYjbcLrNCiTwKNRYcRkxWS8erES9WLqFaXWX+HxwykFHjNdqG+swPHT1di6PUsYX0leHwLLVIVwiOaQP9PzaAi3O3vQ3zeMwDIZ07SKcWHrtlLU1VdjV/UmkYazLwmLfZPWnbEzNsEzTuf62m/St1kGdKvAeALwKB6PScAOplp/2IDGxmKVIK8GFVgX4FHYNgkDAl2P+vvvYjwqaKYkHHuGJgCPP97DMMNlnCkCzJWX097pwN8EPD7snsXnX1yNSa2ZUnzo0G6ceV+BR/ah9OsUpZmtPYwvfyLwSPJLDLiSbYQD90S7KyspN8x84yWubDySE0jg8Miw4btvSWB5jPHxRbnnRZs34NjJPTh1pkpIEPKcRHFlBlGxQXnicFVrJc2/NO+ohHXy57sQdbixtLiKr7++KantOhSOYkM2gcdd+OiT/RLMI+eN9GnWs3HtACfxvRIg/S37Cmt3GSQL8Mgz0Q4tWT/r8FXKaAfxAQbneYX8cvaHdoyNzooff25OLurqK3HoSBU2b07C4lJElEkM0ApHluTvbi9rTw5eTO9kVBm6tuwgOi5xt3th7D8nsgzkgt4OPPb2vJRhEn1QN+anobG5SqTWPwcembhNFrue0TEsiUQVo5jTNWKq1YT3LcZ4/HuAR+tbb3f5twTLrN/V/38JPMZSraX4X/vLgn+62VlvCfN1Ccaq65mEbwMdY4dNIv13HQNRD4a4rOZt4OS/BXhMvAbZaq1O/1/FeLSbdRx4VEmmhsoo4MKJlA+vXq6iq2Mc16/2YmKUm6gbWyvK4fMxDXYacwszMtlPTXeIFHB/81Zs31WEtEwaNi8jsrooDR7pRAAAIABJREFUxtceymOFgWkCSxJYQ5IKap6genORrq/Ao38pjGRfhhwKZE2RSfLs2bQwK27f7sPyEuV0WSjIL5HrX1j0w+9netsi0jMdqNtfJultJaU86wiI0HA3LIwGfj29uazUurdHpdb9fRMyvaKZORmPrYd2oqQ8U6njCKnnnQTMEITTDTwus4nxhhISURMLGV2pShu3qdZsYAg83pdU59GR+Tjj8VAtDh01jEfBBAk8Un5hqPbSf8aBx4uXuzE8Niup1mWlG3H4aA2aDlRiQw4lgZyoB3WaJRspJePKjFOvvngSqMjizRqXNlt+nOU7mkbemDez0eY1WMYjPR45ZQ2vqNT6yIk6HDuhjEePh4yXgGE8srCmHEkZjy/HgStXenD9+iNMTLwRo+OCTVn48OM2NDcVIT2NYCPXrB7Ikg5MIFbYfHptcqdjkyf7npjiUiaMCaFF8uxM8FSM7aWwpaRBr6p8UoDHjufo7HiGoaEZRB0rKC7JQ+uhvaivy8biUhQP7zzD3dtPMD4yjeByFMmpSaisKkDLwd2oriuS1PckAterIQEeeaGUi6rvASn5ZloWM2k399o0yAxZ4Pft6hzGF5+S8TgfAx6PkvF42DIe2VCpRNkCjwQsyLATxqMFHv94GTdv9gvAmpOXgWMEHg+R8chCn74i1udRTeXVJiEOPOoi1oIuVqIL5qbsQvFxE5CNKb/0Q9HCicUR9xYmPD58OIab1x+j9/EoAsEQVl0h5Bel4sSZOjS37ERmepIGwsi0WfcOAR7dbridSXJ4P3r4GhcuPDSMR3o8OsXj8cz7TcJ4jAOPKvsT6Yed4jq9IrPjnnLv7iS+/fY6hoemxTScbIjS0o04daYZu2sKsSFTWUoCYAqjQtkpBHQF4JOJvO4JVsZhJf32/ujPVWdUBR4J4OgSUK6RFy42LkureHT/Dc5JqjXDZSLi8VhRmYtjx3ahtaX0rwCPCr6pN1WitDLRLyh+XlrgUXhfsq/8HHikx+OfP1OPRwLJJWX5ONBWjYbGMkm1ln3JAo+yzxIMShIZ7vNBP65dHhKW69xcQIrfrFwXjnBvalHGI/XVlFpzzSzMRdD/9CXa27vx5PEQ/EurwrZg31BUlIvauirU1pejtDxdJtf+ACWTZE6pPzDZTQpmWMBcZaMx1pltVGLs0BgEm9DE2FGLkeOuSZ63bKAElpjZKwiuRCIO8Xi8fuMZutpfYHw0gGiY/rbpAghg1Q9/YAahEFMnl7B5cxYam3ZgX0MpNm1JRVJyWFiRHAzR10h8hGgvYCTssdPE2A/Yd1ACjuQtVUmbNNrCzkhCMOjA9FQUZ892oPPmI2ksHasZSE7OFtsIMovC4VUsByhZ9sug7ejR3eLxSJsOURtKMJJK1hmMwFff604RxuPY6M+BR4JfTNM8cYbAI4eaRmotA3wd/UkvyLXvcZlBwht8+/V9dHQMYGUlBalpG5Cfl4XMzDRMjo9iaWkGqyt+FG/JQkvrDjQf2Iq8QjaTyxJmE7NlENuHBIaSOcPkBI2ofNIy+wQkMmcZaw427Dyb2eeOj4eEgX/r1lOMjs5jcQlITiHbdj9SfGl4+Og+5t5MwuFaxI5dlM7WYl9TKdLSKJdkvRQQhcK7gUf1vvJ4mARLyRaDhuj77JMziAOb2ekoOm+O4sJPHZibeSNpsOUVRWg6UIvqms1IS3NgaiqIB3dHRBI5MTEj739FJVOga7FrTxGS03nWGW9huR5uPOvl+rw7KomWelP8fbn26FVIRi8DM9x49OgVvvnuFu7c7pOaNy8vHadPN6KptQIbNyYbqw61mdD3zgCdUlNyWKNrVFLcJXjGePmZM0Kk3XDIgKr/6SyuXHok0lTeD6c7jP1NVTj1XqOkk3qSlFEjAyozyKS/XlDCZQZx9pzxeCTwWKbAY3NLFVLS+dn8cLOpM75X6kGn16ws8nhXkRh0sL75itfm+vWqAuH9IyM2GfPzQG/vPL747Kq8J6EwQ1GiqNxGxuMO7G/YrMAjH7YwhMTABM5Vst3Ui+7e/WF8810HnvS+FGYTpdYHD9fi8KEdyMv3iRSVoDv/bCi4ihlKZB8P4vyFDrwcXURgOQKH24GMDUkoZ5DM/p3iy5ed61Zpp4NMcf5lQUd7FvA6VOKpPq8G3FkPEMSk07ZrTZioJd4wfp0UoBbMoxm88eRLkFrTgkdmjQI8+gR4pMfjkyfTOPujAo+RFZdYslRXF+CTX9ehoiLPsHoj+plENUV2lq4/BZ6soketADSIJuFcNEMl9YFP6LMs2yy2JuzaMF7PIMufj4+BnCvouPEEN67RZ29aBifFW/JwoLUaBw/tlGCsyQng7t1n+OliFyYn34gfaHFJAVpad6K5uRxZ3HMFFPFjJRKUd1GsjchIlL3dDNHWgabi0RfzpfOKTcOriRD+23/9RoBHsolTM5wCPDK0srIqGw4O7CStmUNhB95Mh3Cri6nyjzHBoXBQa+bUNC82FefgQHMtqrYXY0MW/Vz5zhjrJlk7PBsSmOYmtd7eLWE8epJitgtj41F8+kcyHp+J1JrfbwcZjx+Q8ViMFQs80suP1jWml9czzj4jU+PYgWAsWEZZ1omMRyHUSEqxAo8MCTt79h5GhmbhdCQLiFq2jvHI+lNsDAzzT/o2pwuBEHCvexZffHEdPd3q8VhQmIGDB3cL4zGPyn+qFyIEHlW2r78SAl+pQhPGY6KcP97jyHuS0D6qWkM/k/6znvPiwesk8EYW4n0hCk2ML8guu2lLNo6erMHJU1VG7RU2NbXWsvpOW8Yhv7eCmfLOW0zXDOtl7ybwCAZ4UWp9Dbc6BzH/hkPBKDI3JOHg0Z2SMk+LllAoKD9L8Qrbk+hQ1NaoawfkWmck7Lz678Ki5ftlAxyVqKR4ggmIYghbhAF6Xjx6NI0vv7iMvidjWI36kJqajqJNG9Dath379pXJ96NKJjUV8AcCCIbV49GSB2S4KvuG7lUxGxTzBIWdmvBg9B/X7XkixeMgzQu4UiRw8He/OwsBHgPqhx8DHg9XCb7gclAt4hevUVqIRDl4MKqz2DYqgKhVWhq7IP5OQvq09Ov/SsZj4nYdJy7o7/6D8QjAAo/rwUNbCPwS0PdLAOMvfb/E773mPE0AHt/FiEz8vu/6GpU9x187/Tr9SWsLIVNU/93Ao3qL2RcqTkGnvI6ggJFbr3IC78PkeBjt14ckNXpmmlKOJLS2NCMvLxWvpqYwODiI19OvJO05LcOJHbs349CRvSivyoA7ieAQExX9wrYTMtD6l8g2SAJO6KSZ8iVZ4KtkhSVL0A0lA0zSotS1s6Mfd+70YXycvnopKCoqxZ6aevEkGRkew8TkSywuzklIRfWeLTh+uhalZS64vCw2CeqRAeWCg8xOh0d8BunxSODxq79cxkDfhDAes3J8MeBxS1mGhG7Egcco3LL3xCd88Y3HUrPtClkPPOrGbhmP9Nsh8MiQDAKPYyPqY5abn4GDh2pxkMBjFqfA/FP2PpqGeA3wOIBL9IgcnRHPidLSfBw+ukc8HnNyuFEzuYyyBf5sXrdutCrJVcDUrCrTiCVAJ8J+1AJRhVBGeE1ZmEitaX7vR2f7C3R1PcPUqyDCEnQyj8Mn6nD8xHZs2pwiwKMcxMJ4pKRSPS75PV5NAFeu9uD6tUcYN8Bj0aYcfPTrNjQ1FojkT5aISAMIQirwKI2L8TnR3dEGRiTcfynQOP3WP6vHmz1YFPbWybvx1BHgUUH4mSkFHim1Hh6exoojis2l9N+sxb79RfB5gbHhRbTf6MaDO4N4TW8VhwOZ2T7sqt6MtmM7Ub41Fz4f5afqV8hkcfEadRrZMg8oW8yzGDZeO8SxuFZ5HcFlZTz+vcCjGDLLy8fJtAOjwwviq0OpNUGDbMt4PLRVEoZ1XdgES5XEGWe52Jane9E64FG1KP8ve+/9HGWWpgs+aaWU9x4jIQsSIJAEAgHCFVVUVfd0z9yN2NjY2D9sY+7enZ2YntvTVd093UVRhXdCgJB3gACBDLLIm1S6jed9z8lMqUR1z9z5YTbu0lFBI1Aq8/vOd877Pu9jDEhpZNhmOqn7l2Gagel7HkyMbci0tP3xID5Mf5SBQEJyGCdbqkXqUlSQJtJ1mZhKyIHK4RxMoieYEgAGBHjsw0AfPR4ZjEHgMUcmziK19rBaIZDD19HCh82cBXzpUcZ94+3rDZFndDwbwuzssnyGzIxkHKo9gNMtR7B/XzayshWAsX416qFnkj8JgLsIdlmTeiPujxYkcXJ0M0UmS0H2YgOEEnh0IlGk1v09i7hBj8e3NKG3jMcckda1nN6n3jSfZDzqut4utd69cOBXtzMeNfBJUmzjGI8EHmOMR89PGY/8/PJTKZ9ULx9O8Rlq8u6tHw/uvceTx8NYXNqUoiorz4NLnx1DQ2OBMHW5PENbwMriFl4MT+P5syEMDb8XpiPTxwnMFBRmoe5wOY41lGNfWTJ8KZyABxAI+pHg4SBJQXeudYKP3MN/+ssWknFsQZHzGxuSHem1Utxa6Y00DDFwQvcRZQDwmpGzSm9kvl8mGD54+BKdz8YwM8VE7Qzk5hQgLz8Tbq8fM7PjePVyCFuBNSQlqmdm86kq1DfsFSmex6u2DNwnGEhD+boUwvIz7frVhGhlPcTt3gQgKFd30QPNK6mky8shtLeN4O7dDrwbnUFwy4201DwUF5civ2CP7APjY9OYnZuGw7mB3FwvLlysxbHjBRJMJutegEczhRcmNIcnyngkoGKl1jOza1IEJyW7cf5SPS5/boBHDjNIN5THRgcrFnh0uOiV6EBv9zz+/McudHSMAI4k5OTkoa6uCgcO5OH1qwmMvnmN+fkZ8XYsr8hD08kK1B0tQVYuE1YJOK1qk2ilw/Ye2XGAhNvwOSZD1UjH40BHYS+x3ghCpGTt7QzgGRTG2PIKE9l9KC+vwvGGBnjcLvzww31MTU0gGF5GZXU+Ln9ej6bmMqSkkdnpRzi4bvykzZkUn3ofBbiURaGm9gxNMvYUQYJvYYy+WcKP13slWImvmZAYweGjFWg5cxjllXlISKAXahgvhxfw4/VHeDMyJc1oekYiTjQfwunWShTu8Zm9ScFHPWqsx1g8w88GkinwyP2MMngyoRBOAD0eBwZm8ac/d6Dj+bCcUwQev7h6As2ny8TrjWecGPVHQUdlfOow29iKyBDJpiXLOMkEDcRkhGvLEH9UMnQ7nw/IayT6nGhuOYTzF+tRwHoigecpER8DPBIgDTqwsQ48fUzg8Qne0ePRrcAjpdZU5dDjMcwGbxfG4/a0XLtv/nVSa00iZ03EZplgsk/CZYaGVvDt7+5jcnxDgEdKrYXxaIFHjwUe6cGt4KUzzKEBgUcHurrH8N21Jxg0wKM0+K2HJWypoMCne2/IISHqi4ub6Ozkuu3G5ORH+NeUAZ2W6UNFdYkwxWsP70VWDhUIKrWkXzAZj/G+scpGJAisQDSHO5Zdtk1OJ6BFfI1rUf6ddBDDShPg0YLRMam11A5xHo/KUiTbURmPMeCxG729o+IN602MoLauAL/81XGUE3iUGlfZjrZp5vmmfZXa1+hniAMeDRgpYHM0adS+R/1c4rdnfkXVHuZcYH2lz4gb/g0HXgwv49aNDgz2v8PK8hpSUjw4eHAvzp3noKAIXq/uLa9fL+DatUcYejGO9Y0IsrIzcazhAM631mDffutFx2CTTbG3UAxEr5fWXzvZmrqnKsudKhf1h52Z3MJ//T+/Q1/vNAIBB1JS3Th24gDOX6pDaTl9GDi8V9XXwscAOgR0HMD4+2n4/WHxRCZLtqy8CEfrK1Bbuw9Z2YkaJCjWPiaIUMBaCzxaMMjse8bfxAKPVA1xCYxPhvAvccCjN9GJmkPF+Orr4wI8SqBIxA+XWAlQjWKsRgzwGAOHLEqme409s22ftQ14djADQM+b5x1vcYOMx/eL8qzyNjO47OrXpyVchsAUHyrZz/g8iHWRDjY3/UBn70f8/g8PMdA/KiBpQUGaMPE///IkcvL4zKhtigTdyX5vzu94qbXshTsIK5aAIPWHZXLavsaGipq1EJVaJ4DCmz9/142bN/rwYXJVakuCxZRaXxbgkTU0gUcDhMbbYdg92pAh+JNtorpBIEyVYYDH9Qi+/fYBOp68xdIi5fpBpKUzXOYQfvW3JzTERSwC/LG62PQ4lhC2E9OQPs70CrZLk6GP8bsmwUXdzexQ0dbVfKeq1GTNM/0hiJs3nuNp+xAWPvIZciExAait3YvTLXWoPpiPhESt5ai20rVF7EHreyFeRFmqOmC28nbtZbQH1sRcVahtky/JH3XPiYQ9CjwuMFxGgUf/JklHDuTlJePEySqca62GmzY7jjWxu6GtGokSAjwKOK2fV66bMB4JOMYAYwFldwCPwtw0vbHdC7XPNRvZDqm1/Ju4gtl+T5S8Z37+tr1/F4bqbn9vv7bzd/uZ4n8/eqx+l7r93/8lx+LS2o7T6d//YvzOx4/atGnbyXg09FKZ/v8c4zGO+Rh9J3Hfu+1rSkuJmpHbpiN6tApAEGM8xh9U9nX+vcCjLvTdr9W/3ePRAo9aeOrrmmLTmORbAJLA44fJLbQ9fIPHj4axukSfRi+ufH4BFRXpWF72Y3BwBK9evsLc/DwczoBMV1rOHsPRhjJk5bnh9rIAoNfRlk4Xo1NTuxRiPgoSUMAwDbdLPJgo4U1OzkQo4EYo4MLHuS10d75FW9sAXr+ZRDDkQFpaOuqPH8PxY1UixejpfYGRkXdYXlqCz+fAwdoSfPZ5A/Yf8Iosgyb0Mmk3k31O+jgp8m/Q43EFf/z2DkZeTQuzQ4DH5mqcPnsQe/enipeUpGixQzZMO429t9cxOteLbhRRkCv6gJoiSCawbOiY7paIRfF4pDfHACbGl6VAjwKP9Hik1NrF8lxlozKdl9qIFHSXNB6P2kZwywCP/s0tlJbGA48mXCaswKOGy0imrgHqTFCMaWHFDN4h0IhuuubHyRZrGl05KsV/UBtdMmLbCTw+GVHgkbJ5rEh67cVLB1FcTOkcGY9b0VRrFjz8/LzX0wQe7w3g0YMBTHxYEilGUUkW/ubXZ9HUlCtSa4JE6uGmTbAAj/QO5fWwOMOngEdhPMY88KISDfNocUMWoE8eDe78ZHl4MD/jQPvjN3jSboHHIEr2p+PS58fR2FQswOOWP4zB3nG03R/GYN+Y8bJzIjsnEQ3N5Th9pg6FRakyoffIoULWbMB4pymMG50uyXloQF4LPBKs20Ac8Gik1ntzQcYjjcnp8ShTLiMx0teLS2UjxzXgwPjYbsDjCZw5V46CQjIUlRkoIJLx6IqV3XYfssVvPCvEDDTsnsvPJI12RGQNkh4pQTUENxOwtOgUKR0by/7BN1hbW4U30YGqumL84hfncOhQPlJTKDlUbzhhPUrd6ZZ9iCBqf988bt1UxiNTrT0JFnhsQn2jAo+RkO49anStNgJSzhEcI7vI7RSWAgNq7tzuwMDAa0lXTfb5kJyciEMHy9HQUI0DB7KRnuHRgsVOYIX96JfPpWbgen1sEWBHPFpMaVGlz435N6ZeET83AzyS8ThA4PEmw2WM1NobjobLEHhkAUngUYc1RgJn1rbuR/EpgZ8+Z7VgifN4lGdbjbXZuBB8XF9jqrV6PKrU2ot9+3NjUus8ejyqTI5rhs2sBOY4FXh8PxrEw3tjeNw2hKVFPxJ8XmTnecUioLYuC1lZLnkmNlZCePNqHs+eDqG/5yWWVrYQMEnXe/cV4eixatQdoW9qCpJS6Q/IqbQ2mWI/IddeGfUyVuB5skMLoW6v9q7EkjD1jDWbnIWt7EuZPVGS52U7tI2r7o3CojGp0QRsCTzOzQL3Hwyj+/kE5mYDSPBmYE9JCSqrCpGTF8Hs3CIeP36C0dF3CG2FkJmVjCNHS3H6TA1qajlkUQ9bMrkot6O0XkBtua8GADXsF3nGZFihn8tJC4Aooz4Bix/JIGUoQxteMiF4C/B4E7CnZA8O1R5EUXERFhe38LyD+9uYyNqyswkaHkZjYyFycukzqWxS7rlkYJJJxIEPzy8OjQR4bHuNtkeDmJmlt5QBHi/X4/KVctmbhI4lidY6WLFDVTFncLqxteVAT9csrv25C11dI9II5uXno6WlHvXHCjA9uYHHbV149eIN/JsbSEtPQEV1Ac601uHIsUIFov001CebMxqLtm3xyxUK8yzlNTLM0OgARQORGG7CJvzNyCJu3urA0OAolpfXxVw0v7AAJ042oLp6v8jpv/nddXz48EHkWgwLuXTlGBqbDyA1nUEuG3CErdTaAMRm6UldYIZh3DdYbyjQoyw5DpoYxr4wv4Hnz97h1o1eTE8twu0KIDs3Eadajog3VFERvTkh7/f9u3Xc/PExujvfyHPD57Dm4D5c+OwoDh4ukjVElYOtWbSZMywlo0CxCbDyPPA55rMl4WYMvkoQWxsGfPzrd89FcYKQA7l5qfjyS4bL7EcObRNcxog/6h3Jn8Oag12dGVbJMySZy7KelSFIbztiiOpxyHXb2z2JRw/78PLFO7mPKaketF46hpazB5GVlygsEYYx0T7GRcYjvVZDDkm1fiqMxxjwuCcOePQlE4BW4FGUbJbxE5XUbW9VLOMxuk/s2FJjtb0yzjTrjntoHPD4zX1MjhF4hNTF5VVMmz2IxkbLeNxSqbUEfbvg4log8LgOdHaP47vvn2BgkKByAjKzk3H27BE0t5SiMN8n++fWRkT8VV8Mc/jbj9evxuBwJorcMSM9BZXVe1DfUCFSVta2cGpja/dsPUdiFg5qB6QMWD279O+jwZTbGtWdrd0uDYsMbZTxqEClUdoYxqMMfS1bjowueqwRdHR4BXhkuMzw8Ef8cL0bPT1vxPImwRdGbV2hAI8HynJlzUptZYBHKmSUXaUBIwKkGDBHgFS+TUsekomI7bUs8Khfk+GvOQdktXCOKeeD8YmnRx/Z+ssRPHrwGnfvdOKDWB4FkZeXisamapw5W4eiEhrf6QB9bi6AO3e68PjJIKam15CQkIQD5QU4f74GDQ374XZHBFiNRDZFhaJeEJa0oGecPMPWw1zjzI01hx0WuDH9YQv/8H9dR3fXBLb8QGqaV1KtL1yuRXlVBoIMgQw4QU/H5x2D6HjWh9G3k9hYZ0CbE+lpqaio2oPGphoZpKemsmbS4BG+BwY78vlgTW7ZwqosUpYp1S/WU5D7KxmP8cDjb39zTzwel1c2pX7j+iTw2EjgcYsDTfV4jDEeuZcokUD38Ng5Hn0Oo+CsDjxi4TKs0RR43KB3KoFHMh7fL4oXID9SaVkmrn51GlXVqUhO0sG12jkY4NH4AseAx0cYGngne3hBfqow8am4scCjDKCETad1mlgrCZive6BKhXcCj/H9uQWdtD5RhZqpO+RdEQj1wOHisw5896dO3LxpgEc4UbwnS6TWl65Ui6et02mAR0HwjIWRYeXrcMhWqXZAqD2raMF4P9kVhGnBE8Ef/vAYz56q/7bfHxDG4/mLh/Dr/9IkzF6pw4J+VQjFqW+igy8DZumFsSxIOwQ2azwa+KfAu22lozyNaN1Gy7VECfTa3AB6eybw4F4PXgxPYHWZcn0gJzsZ+0vzcba1HgfK8+BNcMLB0E3j98rfGerE58r6R+pFj6kCBTGxCJ7cGtsTb++SdN6hpBE4DfD4TzcEeNwS4BECPDadrMRZSq0N8ChMfDIeI8ZqgXtatG7lnMDI4KN1rL6H3Twe9T3oXix9wc8Aj/Hfb/99FLCMsXWi4az23+zsLv6nAB5/jl34b2I8cm2Z4mO319zJkNzJirTfE4/k23+zG7r/acajRdPNMWcmW7uxMLU43N5gxr/u7uEy24FHXbKWkm7SOSmPFMZjggEeX0s0/fqKTsqvfH4OxxsKBAB48/oDenpe4M3rd1hbW0NKeiIqKvfiWNNBHDqSh4wsyjw3dWpnCk1L7daCwDAfjPxGwVCz0TGK3p0qpv2UAPT3jOFJ+wsMDo5hcXFV5Kx79hWj9WIL9u9Pw9xcGG2PezE8/Bary2tISnKh5mAJrnxxAvvLEpBARV+IiVEEHmW7Fq8RHob+DcN4/PY2Xo8QeIyI1LqpuRotZ2skwECBxy1pCCkBVVnlTql1fMH1KZxdi29OtT2eGPBIj8e7VmodBzwyXCaDjEe+3Wi4TPwhRD+kMNra3uDH270YG18Q4La0lFLrI+K9xHAaBV80kTvKaBOwQg+yWMBMDOgWDw1zREZtZcyER6jyYp6rwOPkxAba2yipfIWZaTIeA3A4KbUm8HgIRQI8MnTEAI8S9OIRz5dtwOPDAUxOLstqIePxb359Bk0nsqPAo4IqLHhU7qoFkAHr5M3Gg2H2RNOOT/ip0cPWsPDMCFuO26hFnwZsWODx8WPKJkcwNv4RwcgWCkuS8PlXTTjdsk/AwwQvMD+zic6n7/H40Qu8eskp9qYAaUV7MqVRrK8vR15BkqT+OZ3sLngvWJDsBB5Z7Kh5tMj5CQIz7XiTwOMYvv3tHYxPKvBYbIBHGy4TBR6NJ4iE6cga12fKMh7/+z/fRXvbSwTF4zFNPB7PtFagoJAsYK5p9Q5iwSdAr24UxpDaDnviWADmU+il1AGCpCpKUa/JcxKCzgOd6yXMBFMPRt8uo+3hCzx51o+52QWV4eYm4eqXLThzplyke2xOwwEC1hrUoEn0CQiGHRjo/ahSa2E8BuHxktlCqfUJ1DdmC/AoQVDi8acfwaYHasHqgttDmalDEpufPB7E47YeTIzPCouNYRWpKUk4fLgSBw/twYGyfOQWJEmCLgt2MhG0oddJv0qAtNmRe2F9HM35r0++7nGSaK23RYMkfgI8dmLk7RzWNrbgjQMeTxN4lAAtAo9qFK5bpvXRMQDUtoCVneVB7M8E88Xj0TRSWqgTdFSvOaapP3kyYcJlGM7l0XAZ6/FogUd57HQ4I80afbpCHoy9D+HNnOxuAAAgAElEQVTR/Qk8ejiExYVNeH0JwlC7ePEYDtVlIDvTSWwZ7998RMeTYZEtzc4siq2Cy+NEXkEWjjUcQv3xMgkyS/ARPeazQyYrf6YyiOXemmYoxl4xDW7cxzdlvAlQiO3R9tyROtNuG9HNj19TTqeyYqyXJBFkbW7ketFPMQo8DqGrY1xCMjzuJBSX5OPwkRJU1KRgYyOIvr4RPLj3BPOzq+LPVlySjoYTFWg+XY2SEvooK1jO5F56GFJ6o6ZL2pSrB6ABIUWepBNwWhFQDsXnjNd/cnwNt291o+1hDxYW/EhMTEJ+QaYwCQ/VlSMpyYfXr5fQ9qgfY2NTcs7Q9Pxs6yE0nShEbp7uCeI5xiaV19pFOTIVCZREOjA+vqGMx7YBzM6uik1GcgpBonp8dqUc2TmsLSgjZcduGprowNjJqHoBHru7ZvD9n5+jp3tEpPr5Bbk4f7ERzc1FWF1xyvP5/OkQ5mYW5bNm5SWj8WQFzl+uE6ZogpvMaDIstNGxxbY8YaZ4luAjAR5t7aNNn1QE9MnyOzEzvYUH9yjxfYGpqY/wb20iMzsVR48dQvOpeuTmJWH0TRj//M//ig+TVHz4UVFTiAtX6tF0ksBjSMKBXHJexzeOhiFhJb3GwF88OUV1wGtN6xH69QFj7z7i3u0edDx7h7VVPzzuTbHwuHCpCYdq9wh7SfZV+qLOb+HJ45eS5rnwcVX2BoazNZ9h8ns18vIZcKTecfLUiIWF9Xm28uuY1JpMd2E8Uq4fDzwOzuPP35GVOiwMu5zcFHz1dTNOtexDTq4BHqUusv6R9rUpiTcbnmHHy3pl+rLcExY4CjxyODRFoPnRCNrbB2U/4DlERs2Vqydx8lQFMnISJLxQNg+mvoonogKPMam1Ao9hlxMlxuORjMf/EeBxt500uneI35r6XrM+3gk8fhjzwy+MRws81nwSeHRDQyzW1im1Hsd3156hb2BKhna5eek4c+YoTjSXIDcnQXamhfl18RQkW210dBqry1vCeElL9aC27gCONVbL4IPANYGjYJg1Gr1a48LjonQ+XbO2Ple5gvEzN4qp+Abz06dL/MarKb1Waq2nsd0/+fqsM4zMUg5GMvcSERa5tQKPL14o8NhN4BGUWkfECoWp1mQ8WrBcQqwMmK4ngAmlMIxH7UU0gMsOR+XzRJlmBniMWt/YWiemlrCSZ1EGRDgYjmD6wyZ+uP4cnc9fYHXVL37fBw7k43TLIRxvKENyEmW+BH9cwoTteP4KN289x5u3H8UjmCDlyRNluHylAWkpTiQmac9CEMTqkfRwkmIsKpON8RpMqrWwHunL6sLMdAC/+X9+xLMnb8WzNj0jCccba3DuwkGUVqQL1r20GERvzzs8ae/C6NtxSZHnvc/OTkN5+R4cqa+QoV9+oQ+BLQJxfgEluYkqAKvSV+2ije+eTvD1a2K9o7Wb25Mo95PXXaTWv7mHTgM8en0u1NQU4kvLeNyifUaM8ajetLEs32hYSby8O9oDKCgng9RoqjW/3y3AWQx47MbY+4WfAI+VVQQeWcDqHiPAo1iSEejj9wOdPQv4wx8JPI6Kr3l+QSpa4oBHWoCw35G+K47x+HPAYyw0Z+dTZevKONBxW7hMotSx16514PYNSq3p8egQ8sbFK0dw+UqNAR5V/iwKIJmQxNUywqazezQfVcvmU6a61kAMCdNwmT/9+ZlIrefn1uH3byEjMwHnLx3Cr/+uUYLfuC5DAfbMXDM7hzkm8CQO1NIBUGx5W0l9SHoK+3juHGoowYxnoNfrg9OVKEF601N+dD4fwdP2Abx7My2WAVTGpKUloLS8WJjflVV7kJqeYOobEhvYq+gZqfW8sg11W1TQUyBYI/GOWTdY4NiCtGYvEQ9p7l9JWFyk1PomhgcVeGSdlZeXhKYTBnj0KuMxFFoTNiTB7pBloVPNY2tSI7W2ka/yZdNv2Cu80+NR/81fBzxa3CxKhInfwne5hz9ZpXH/5lNMx58DJ/8/wXjcFSS07IU4X474fyfL1ha9cWhw9KA1X9vJULQXeCcIufPr/PNOxuNur7XzvduboSmL+ku/79Pslf8I4DFKRzeMR/G2E9l1ovhTPXowgidPhuBf4zTAj4uXTuLUmQPISE/E3Nw6ervfoqtzCB8mZ8XEOz0jBbVHD+DchcMo2Z8Er5dm+UyMIpBhg2W0SdeC3wAZ9D1j2m8kAq83Uabs4QADONz4MLGM+3d70NnBpnRDUnrzCtNw+Bg9GI/KdOX92BoePOjCi6H3Mq1LTvKguqZECtV9+xNEkkR2kkitTTHCosECjzS2/+O3t/D6FRuJCNIzvcIqOH2OjMc0uD3cjAwt+yfAoy0G4iXxdhuI33DtNGkH8Liq4TJ3bxmPRwM8njl3FK1xjEcBHu3mLH2mFmgEHh8/HsX1G90Yn1hEMBBEaVkBWs/T45EG9JpMqslzZuxBybKRWsf8+symbotLC6aYske/VXlE9JkUWZFJwpuY2FTGY/sIZmY2EWRD4FzEhcvHcYHAY1GSHHwEgiidVam1W6jx3NQt4/HhgwF8+LCCUMSJwqJs/OJXp3HqVDzwGPOfUtBFBQHKWIpxnPQA1cLHlkTS9xrgUTAKUVfrlF+ZaIaRI+Ji9bViStrjxzzAXotZcTDiR16RD1euNuJca5k0fkk+ILAJCZJ4/uyNJDaz+GfzSzCtrLwYzafqUFu3B/kFPvgYyCkJ6VyPuwGPlvHIiTqlnJq8LsDjv9zB+IQCj0U7U61luqyJ1HoYK4tH2XgKPI69W8Fv//tdtD8i8OiOAo9nJdVapdbq/WJMqOnDJctbi0c9fK2sh19mMq3+hf2fsAskYZZBI3aqqteXDRkilP65pcHvePoeDx5y6jyDoFyvMD67cgqffXYQe/cxWIpTU7KtyFxUxiNZd1TSDvQuGI9HhsvEPB7psWOBR0mzDseANVknUeYrGyFKpegPy/v3URh3Xc+HMD+zCpfDi8DmFrJz07F3bw5qDpaiopJgTBqSUtwie5RkW+NByem/ANxcRrwX5vmxUjRr3/3XAI83bxJ4nBfgkcFWTLW+dKkWCjzSxmBHuIyRH1nBRJw67JN94TbGo/hUG4/HOOCRjMdnTxV4nJxgo+rG/jJ6PNaisakU+XkeYeLpDF/3SC4YNj6hMCX1ETy6P4WHD5TxyDOCze+Fi8dQdzgNaWkOfJzdQNezETxt68PcNH14+YwHkZ2fivrj1WhoqkLJvnQkJCnYKwOg0KasB6aoi4TXFOH6PLGItBKV+El0NN8+6lcWO89t26v+SdpzGo8lWfoGeJSi0ySlm2ZEGNIONjgcorgwN0f29iC6OsYwP0dms0eS0o817kN9Y6687vTUBq5fe4hXQx+wusJQqrDIdVvO1uHw4b2SBK1Ebg5waFnCSbwCj2RYSoq2FKHKPFFGEr012QR6JQhuYT6AocEPIukbe/sRWwEXMjLScLB2DxpPVqO0LB/r6yH09czicXs/pibn5dXyDfB44mQx8vJZONPYn+A/fWL5M5IULOdkPgQJzeDg6xH9I0Vq7UBSikuBx8/JeKRfLoFHsh6Vqa8+wnzHbjg9Tkl67O6axvffPUN39yuR6jNIqPXicbS2HhBm5etXH/H4wRAG+0exuLgmnmB7y7KlsWKqcnoa9yW/nDEWlLcDTmXxQ0zwCTyqhZM9j1V+zfNoaSGA7s5J3PjhKSYnl7C5QQuHMMqrinHm7DHU1O6T536oP4Df/NMfMTE+J+uhoroIrZePoulkKdKzwggGtuAM0U9aHz9DSNUG3ADm2+w+IhzUcG/kHuzC6nIA/X3juHOzQwY0Gxt+8Y480Vwj3o0le7NFAm/nCxtrIWG2XvvTQ7znXhoIITHJjYN1+3Hh8hEcrC0UMJ+sR7WLIJBkJWUGoDeMRMvIFI9HSobp/40EbKy5MTikwOPzZ8OSPJ+dk4Kvf3EKp1r2Izc3URo3gjp2uBllyMnzE/OR1opJk80JTIhVhZxZLmFgvRyexv07A+jtIWASlAFPXkEKrn59Cofr9yAtg4MR9XgU4JGDXAs8rhqPxxtPMPpJ4HGDjqxyNkTflRQScTYMZueMsat2HybHA4/0D5dUcgmESsSySK1X8e039/Fh3G+k1kEcIOPxcjWamkrgEam1YTwaqbWbn0iARwe6eibw/fcd6O2bEeAxvyAbLS1H0XgiDxlpHqwubwjDsadrCCOvGAZCXMENZlYcqisS4KuyugSp6V4BHXnG0nbHH1iH10ulhFmf0t3qgrUDXh2MWdaaHXDtvA47/7wTHLCvqxsrB9oqT1SbHi3TxH1PWYmS6k7SQgLC7EXgwaY/Bjx2db+WfcOTGBLg8Ve/apRUaw5rCKbYPkIYzPLwGR9w+ZwKLFBuyq1UUqJtkIK1B5D3Zw8Bs0fIC9mkZGUWKuBGmq4La0shDA3Oyr7x9u20SE/T05Nw5MgBnDpdjfJyek4ru4o1HYGrF6+mhVXd3/9BQoRSkj2orsrFF1+eRllpOpJSqFLZVKkvSSYGBIlWuXaAER22WwWZSr+5Z87PBvDbf76NtvtD4muYlZMhwYgcRpTsTYZ/M4SRkXncvc33PYYVFkIRqsmSUHNwP443VKO0PF/OhETWuVuUfmu4pqZtax8QtQCx91eGVcYz1AA3/NxUOJHByvs+Ph4Uj0f6Xa6sbiHB50J1TSG++uqYhC5x4Owg8LiN8agesfFhJJrCHlfmRMEz1vE/BzyOGqn1gnjNc0BvGY9R4NGkWsvdNsAj1xXvV3ffAn7/hzjGY0Eqzpwh4/EEsnNNqjWTiY1/oC7GnYzH7VJrPSAMAB9nYWDBpdiZRUKCrmvxJXYlyvCOwOPdm4MCPLLfYdK2eDx+fkh8kDmYU+CR3pWx2jyqfJTLaHw6DetZQ3kIPqpdBnszeqNfu95lUq3XsBXYkkDWs+cP4td/1yRkGSVV0l7LqOui+6md7ka3mzjLxJ0AZVjk0Np/xPwfY2pC80xHqKzSdO9wkF7bHnyYWMGz9hd4Slbx+IJI5b1eNzwJEewvK0TdkQMoryhGbl4KEpPIuGd9yTvAc9GA5mZIpoF9xqLB+NRaebWmfttaQuF3nQ9YxqPPSK0JPM7EGI/5SThxogJnz2q4DD0emZmhNgYcnqjU2nYSsnrCrDWp3tL3J11uvNTakLiE+GAUvBZbMvwEvQu7pFrHNwrRPfFnwMbdhk//HsZj/Pf8pwce2x+1GbnOTw+5n2Mg6qFqD1dlnsT/st9rkV/77z8FONrvtZ5a8d+/83V3sh/jAUn7d7sBj/Hvedtr/izj0Rhky2apSLzBZuzjb343PlVkOoINgoZqUGo9PraOB/deyOSfXjFsds9dOCYmyfn5SdjaikgQwJP2AQwPjmJtLSCMi+K9ObhwuQGHj+VLujRBFjnozcG+PUXOTFbJAhKWgibgul0+hIJurCwx4IYS3D68fUP/QicyMlJRdagYp84ekQLOmwC8eDGP+/c68Wp4UhLakpMTUFWtwOPefQo8KmuKRYV6psg0n1LrTWBwJ/CYEQc80uPRo59BIu7FQ42XzzIeYwWbvT/Rg9B6akYPw58yHpdWKbU2wOP7ZTmUrdSaqdYZWerxSOBRAjekmOJ/ms69uhzG4/ZRXP+xV4DHQDCI/fsLcPZcHU4070N2DkSOQ8mc7kZCzlagzRyGWl7qL1Gj2u1OrQ9li7PAox6fCkIy0I441cS4H+3t7/CMjMeZTYToI+JcxEUCj5cPobDQAI+cfgnwqMbcYvQPF6anIrh7dwAPHgxh6gPlei5hO331i+Yo8Mi9ksQIKXpEaqGsQHs5hCVob4ABHqPwLz29CDwKqmGkISYshB9AQS1BjNRjyZEgjMfZaaD98UtJ654YZ+jNFvKLk/HZF01oObNP1p6XOH0wgrWVCN69XUDHsxGRok1PLUkwhi/Ji8rqYpw5cwSHjxYhJ4+FAuUjm+Y6K9hhJ7hK7dfmPDpR34yg49k4viHjcWIR/kAQRXv4nJlwmVxOkXk42nAYZdEI8Ohi0IRDJqJMtf7tP99B+6NXCIXcyMpRxuO58wQeCR8ReNSGlAWKsAMsWC0X2jroKJjJNRAVA0TZEwqxSeCPNJPWcFwBKRZ5BLAWF8Lo75vFvftdGOx/i00/gUDg1OnD+PJLepilC5uUwKNlPMr1YFJ2CBjos8DjONbE49El4TKff0mpNRmPnNqGRaMveFGU8cCFQoCQzzOBFCYwe7C+RvBxHp0dL9Hf8xof51axvuIXqbjX60BxSQ7KK/bKpLSsPBd5+Uki1dgKsjE23q7i+8j/rCxNi2T+Z6+KBR7tlqD8a/V4lHCZHso8O/H6DYHHgKSgSrjM5Vqcbt4Lh/gobgce5TobCZI8n+LvYp8M45u77aSz/Z5Jtd7GeGTTp4ADU62fPZ00jEcFHhkuQ/uAxqb9yM9nUaqwnLCkmMJJpi6l1jI0Ah49mMb9e/TbodE6p/CZOHu2DuWVPiDsx5tXE+h+PozXL8cFwGfyNf3iauvLxPdq7/5M+FL44AcQIVOYXl7cR8K0/3AJM1WeH2naVdLH/Sd+aKfHvC0IYwOJ2LlOoZ8WjzZtVaFIZWyRRai/FPy0ry1Nl0gDec7qOpqfB+7eHRSPx/k5ynxcKCzKQFPzfpw8VQy3F7LW2h++wOOHr/D29aQEopERfbT+gFzb6poCPbMcZIMReNyQjFZ9LwQdObBh82GlN4YVYELL1iRddRoPH/Sh49lLrIvlUyJK9ubjVEs1jjfuQWZOkgSBdXd9EC/D6Q+L8nznZPtwtvUgmk/tQV6+W4BHYT1GnBK+xLA3XiPmYwnwOLGJx1HgcV2umAKPR3HlczIe6ZerwKP6PFrg0aQdu5zY3IT4kF2/9gzdnS/gcHmEmcmAmkuXDiIhwYXFj8Cztjd4eL8fo6NTkqaalOLA4YY9+Ju/bUF5OVO6uS7IzlQ5XvQ8NjpKsi4J6FDVYJsF3h/xw9yK4N3oR9y43o3nz0ewthqC2+VGQVEaGk5U4cTpGuTmM1AngsH+NfzmH7/D+3dzsr9W1hTh7IXDaDy5H5k5tHgIIULWo3QG8V5nMTmnssE1Bd7tTJQwJgLKZMx9mFxGe9swHrf1Y2kB2NraFMYR9+oTzWXIyPTJR1MAAAj4I5ib3cD3f36MwYFRrK1uCsCzZ3+uDIFPnqqG18NnQ5UCssfLgMkA9NH6JAY8cZDCZ4vhBZRab6y7JODju2vd4oe7tRVCTk4yvv7lKZxuKVPGo5Pr0AKPPEfYOPGXAo/arCmArn5VgNvDYRK9EdmpqvUFfcXbHtDzekG+LynNjYqqIly52oS9pelITmYDxuY5CKeAVk4BHin/ZrKwhMsY4DFiGI/0eDzJcJkUnkmbal3DsyEKMhlg7BPhMp9i+cXqa7I1PeqbK95/PiyvMFyGHo8P8EHCZQCXN2A8HqvR2FgMTzTVmtJvbWLdfI4dCjx290zi++870dM3DYR9KCjKRUvLMRw+kiHn47u3E+jppLz6jTDtKDdMSEhF5cF9OH1mP2oOFSAlldYXeq473bzn9MdlKJMGW4gE1AwyZCggzbVRP4g3dqzP+ul12Omnq/3Gbr+4JhUoirOMkAFODHhUKwYzyBHQw4PNTRdevvyIH77vRpcwHt1wJQRx8FAB/kaAx3wJk+OezXpDl7Oxe4mC/bZuZF1DdjTJ1hxCaLI1m/1o4Iat26Vv0texHp5iMWTY5uLjFnRJKAt7pYf3e7GyvIVAKIjCokycbD6I48fLxBfR64lo4B1LEqqEptbx8OEgnjwdwfTMmgxZCwuSRAp6+lQNMrKprKB0fEtTuPnkSMCiHarLmDOq8lHvOfoQao3EoCUOn37323u4e6tPQi3yCuiNS3/ycqRnujA1tYTHjwbR3zeE9Q16KgeQnpaCqur9ON5YKfsaASWPm8MZE8rE60y8lRJaGfoZ9r2AfAreyxBSAou4jnRt8X1JqrVTyQYKPN5DZ9cbrKxsIdHnlnOPjMeGxmKRWttUa9Z/0eZkG+tW6/ltv6IDJWsVYBmvpG24hPEoHo/PRkVqzVRr8Xh0xaTWAjz6uC5ijEfqUmSo7lDguLtvEX/4Iz0e3yEs4TKpOHv2IL74qglZORC/PqaSW1sJfW54rWwtoYonAa+jv2xtEmPgaqVmsw8swGWY+sLAZD+RIMDy9e+f495tBgOtiiqnoChdBk+fX62VECsHNgyLk6Cx9eI1dZN4T2odJ7/JGuc1Uw9rtctwIxhxCPB4/YdeUU5x2EiVXWqaB6fPVONv/vYEcnIMSUEG8AY0jw7gTFdGkMwAYFENtbkOgqOYZi4QpOxYVVh6LeNUeUZyb4f7VFt43Mlyngb8Lrx9/RHtbVSfvMD89Jqcrb5krwTkZWYn4WBtGQ7V7cX+/blIy0xRRrYJjLUAt6hqzJkp/VB0qG18NqNBm7YXtdAj7yutInwSLvNPwnichX+TQ1sgL9+HE1HGIxU864bxqIoE9ic/BR412OaTwKOZs/xbgUftH3Y8RnG+kVL57vLnnXv8/xTAo/V4jBWX5rkRVosiJlFmYZwXZPQQNazI+Iu3K4syLuU3/gCO/lzz91FkeZd//ykgc+fP3g48xv5215+7DXjURtMWQRbIFKAgDniU2k9e1i4z3Vxi4TIaqkGp9fv3K7h/d1goy5srPJi3cO7iEQG0CouSBQT6OL+Jgd73aH/cj3cShhCEJ9GJYw3VMmkpq8yEL5FFBUE/le8II0XUFdYgVcEuC2mQnuyi5CjsxcuhOVz77j6Gh8bFNNzrTUJJSS5OnKqWIjIxhY0qPR1mcO9uF14OT2BzI4KkpARUVhXj86vN2FeaKE2cpuPyoNamVGVEKmMdGFjFH765gzcj01IAp2cmoOlkNU6fs1JrAqdbshnw2qqqTwNazKrb+diaQ8VwxK0/R9Q3h1Jr9ThcWXHgx5t9uHOrD+Pvl6SoIavqTGs9Wi9UIz1TgUN5/2HDQBMAiPfNiXUyHtvfCfD4fnxJaOUFhTlobKrA8YY9yMulxIFG0RExINZfcc23nDJxK8KyAWUTi7mimZZEGUFsHiMMcXBIA0I2VHf3JPr7RvHxo/pkOBNWcPHSMVy4VCPAIxPOJRWc8leZ1FHeRoatCzNTwL27g3hwfxiTH9YRjriRnZ2BM+cOo/5oBtLSlbHCqZR6jpl2Rs5skzxm5LRWiRIFUg3NxCUTMYJIHrke4gkk95A0dw1GYSfNaTGbdLKXmOze3vYKT5+OCOBHPz8CBF98eRKnWvYKe9FrknwJwhEEfvWCyeuDAj4ufiRAROmhC40nD+HsuVqUV+SI3Iu+qOLXJzh47FkQ9qAUmOrfwsOea/Q5gcd/uYOx8UVsbgVRvC8PFy/V42xrNXJzyQ5WME3BQ65zbeiENel0IiCp1sug1Ppp24gwHrNyUg3weABFRUz909R29bWJeYHGwdJREC/2vOr7lwGsCczR5kulKbHpmm0oePC7sLnhwPt3K3jwcAhtD3qwskpQySEWCb/8VSNq6/KR5GNxQsDC+JuSSUm5TBDo7zfA44B6PHoJPJZlS3N6tCELHo9wchVMVvTc+Jvq80twitJR7k70WOK+s75Cv7RFdDwZEtkaZZ0E4Mju8XrcSE1LRlFxHiqr9qOyqgT5hUlISvEiwaeguLIcVW7E30P2WopVgjLoRI4Xg/nlOeY+xMEPgcc+Czy+ncf6+paEKBwozxXm8KnmfcZsnt5B2jDp1DMGPNrjT59zK3X8FPioBV50Giqp1iq15n8WePzmd7fwYcKmWufjNBmPJ/YjL4//XgE6kcXLPk9/LoJwLnyYjKDt0TTu3hnE1IcNAfT37ivEkaP7kJnpwsLCNN68eoPJ9xPYWF+X5yE7OxlNzbU42XIIBcVe9eokQziyIYMffj425ZGgXkUGfcgnjYIIsedJC6a4QtXMo7WPjgtv40oxHlnW1FaGPDYFmMWlavPiJHmGsR9NpveKh+nHj2Q8DuH50/cCPPLn5+WloOFkKVrOlYrxOm/Lu7drwk549mQQCwsfxQ5kz95ssWY4deoQMrPc4uHnTeAzSfCRnmxychmpNdnQbIT4YcwwjaECYTemp9bx6OFL3LjxFLPTTEt0IzU1GUfqq3D+Yi2qqjPltScnN/H8+Zh4687OrMDr9sp7bT5diZMnS0TCLINDgjwEHklkZ+iDAI8cFurQqa2N/sv9mJlbk1WQnOJG66UjuPJ5BXJyKB8OIRJkwIz6GYrjmkzn3cKg2AwAQ/2z+PH7TnR1vpBnMjc/Fa3na3HlClUNLmxsACPDC3h0fxC9PW+E9RiMBJCW5cLlK0344motMjLZKJFlousxNu03PsZhgg0EHu0wRIePZC19nPfL0OjHH59jZmpVfKsyM1JwuL4MzS01qKwukOd8YyOCwYFl/OM/fIfx9wtwedyoqinG2fO1aDjBtGDjyRlQVi7vkVqa6ImkS8+eX24EA/SI5d6rPojrq2EMD6r/7eDge7GmIFBUWZMnic6V1TkCxMrL0HYkpMxf1j337wzjwf0uTI59lIEIrTSONVThbOsR7NufLLJNAhlagynoZhlv0RGeKZ9DQYZxcQDBJFoPNjecGB78iO+/78VTAR4DyMlOwtd/cxqnzpQKwEyPR1krsu/YADsFH5QlZq6BGO8zUCeEhASGzOmevrUFvBpexK2b3WK7QEaWy+NATl4STjbXikQ0OdUtgBs/izDa5YlwitSajeVmXKr1u7EZbhbYU1qEZgKPLVVITjEACq+BrUEN+Ch1xb871doh10v9CTnwSxTg8cXwqgmXWcdW0CFS64rKXFz8rEYC6iTVOmBAVGNd45az3ynAY2/vFK5d60Zn1wcgnILc/Fw0NNZh/74kBAJreP3yFV4ODWBhYR4eL8+oVOzdvx+XrzSjqiZFghbJGhKWq7n/ZKZyr6UtgQIfNvXZgDTGh5PghK6VeOaE/VAAACAASURBVO+1+FI3VkdGvxon19z2L6WWNHVO3JBHLr1CKyYaRIEz1mHct9i8x4DHLnT1vhUmJAHUqqo8fP2LJlRW5CGBgJj16eYTE/fWzHYfW+s8i5kWLVgLa0HT6Iu9jJVYKhuNgJlkexnQSV7WMuwjbvjXXRgfXcX33z3BQN+o+uE5Q6g+uBetFw6LfJjgMiWaGhxBsN2JpWX2LeO4e7dP+hv656aleVFbtw+/+FUriovdcHnCCAYJJvO9xAE1lpEVpVLrxmLVJqI4EEA0gG9+24bbN/qxseFCXn4B6o/XoqqmRIgkL1+M4dmzTqysLIlvLj2sa6rL0Hz6MMrK8+BL5ntVoIMDz63NFblmbg/3fj1zWL8IaC11s4KirAM0sMg8++I3rtZK4vEIByYmQvjnf7qLrq43WF0LIDFRGY9Xvz6GhoYSeSacHGRKyrD2bLJ7yFqMB+jigEdDkrAqLumRjNRa3qdIhd0m1XoUP/7QLfUeZf1OdyTGeKxMRZLxeBRigrHHEsKEy6mMx/5FCZchA5/hMvkEHs8dxNWvmoTsEQxvIEKiivFN17bLBG3JhTP+3PEgvfXsjA5DtL+Rey//14L6MQILFTvsl+k7ef16J+7eGTLAYwj5hem4ePkwvrhap8BjhMAj9wLr8Wi8Tk2YlA5urR8lf1YMeCR7lGoLguaUWn9/vQdtj15hbtYvSgifzy113edXjyIvz6mKLxs+JcefCcQzp4H0nMKYja9N9b6yPmc9n+Bjr8b3YNaASXLn2aVMdGW7ctDOgf/W1haSfGmaJs1Qzk0nxkY/ouPpEJ4/GcbczDKSfMlYXl1CxBFCdk4aCgoyUVG1DwfrypFfkI5EH88xCMtef45iFkrIUJ9kC3arF65JJeeAUe6R9V0nyEygPRGLDJf5x5sYotTaT+Axgrz8ZAEez5yrhstNRdcaIpENlXvLIER/jg5rjF2B2VAVeNTiVq4Yhye2s7fXOlpsWKWaqT1ML7Rtb44DFS1W9XNA41/LdtS3aBCnvwBk8t/+p2c8MlyGz6AU3ZbBGAXSY9O2TzEQdf/66VRuJ/CoIJMNU9BbtRs4aW9iPDMy/vV3+3r8zdv5mrsxLP+ar8m/iQeRotIJO8m2K9duYjZxkBMNbX7ZgIcJPL5bwoN7w+jpfovlBWX8tV6sx7nzhyQshAltwQAwNraAx20D6Op4IxM0bjeZWSk4d+m4pDwWFiUhMYHXkelXNEumnNqNQIDJjzTPd8if2QwQyPL50tVfbzqI7/70CE/aB7H4cUMKsezsdBw+XIHTZw+jrCJNQEduuH29U7h/vwevXk5hYyOMxEQPyisL8dXXLSg9kCDvlRsCi24WxsImE9mmB4FNJwb7N/Dtv9zE29dzKrXO8KDpZA1On6vGntIUSbUWGZeYDfOzmImwDXfYdcKrPhZWei9sOzEDZoiHsv0SvD6Tat0vHo/0G+FzmpOfjnPnj0mqdXoGGwtuPJyIKwNNkrl5qIadWFsN41nHOP78fRfej60KSMXXLshPx4HyfGkOgA24JN1XJ4TKOuV/5jCM26R0CGXCWGTjM4e8TKV5kKuVO0HDSNCNpcUNTM8sY35+Tbz2aG4PVxgu7youXjmG1vM0wvdJ8RUKBhAKsJAiUOOC15MovmiUWj968FKA7rExhgRQkpyI7OwklOxNRUY6p648xnTzl8m9SBKUXbb9UY4VJVZG5fG4kJWdgazsVOzdR/9RmmTzQqpfnEhghMFnvCuRgFCQfl9hSTd99nQEkx+WhTWQk58koUWt5/eJ/MTt4j0hy4V+dU6srITwcpjylU50PB2WNU0z8+y8NDQ1HZYE25J99KsDPIkO8Ufh61K6aCWyNCbnLynUQsrKpWfc7353D+/fL2BjK4C9+wtw6XI9zrRWSoADvbJsKIwe+gSPFHQUqXUAmBhbxm9+cwcdT96INIMy4otXGnH2XDmKi7ziPSngMMNviPGZlMjoTmn32Ki8IHZ8afgF1w2/pkwwWVbyPWovIF83z10o5MTkxBoePRrB/Ts9mJpelAaJfopf/aIJ9ceKkZrMopb3Rv+TVEey6QR4VI/H/oExrK6GkJjoRemBbFy+0ojD9ZnC8HEK09rydZV5aNw+taAT8EMlQJEQQQDItZ6dXkXn80E8fdqFuelVhIKJWsyQ2YaITOeLS/Jw+EgFDtYWISffg7QM44XjCMtEk8+ZP+AXPy36PcnzFlIWlbIAFIAS4NHJ5l5Nu3v7FnHj1nO8fTOHzc2ApPiWHcgRwOjkKUqtKVk1KaTC1lAwTBle0ZQlc1hZRsT2s44gOe8TrwavgcxRRLOhDCc+22Q9itT6ySS+/fY2PoyvyXssKy8QVt7xpn3IzeW/V5CHQ5GwhFJwQECGDRkVITxt/4C7d1/gwwRB0lT4fD7k5mTAgVUsL09hbWUe4dAmfMlBFBQl4uSpWjQ01SE90ynPCAv3rcCqPPd8jgmICCvG7EUKnmxPIlQwxUApxndUuiST9GfPUi2u9B5EgXJZtyzoFHjXEoPrlgWygm3CoJUzxBTOAqRxz3Bhdga4d38YXR0EHjcRDIWRleUTGe7Fzyplz2DK4soy8Kz9vdiIvH0zDr/fD1+SW86tzz47jZqaAiQlQYYbNB0P8uxSKzzjn8r9yilniOyrTGx2ebC0EEbn8/e4e6cbwy/GsbYRhjeRr1uE8xcbcLiuEDnZvD8Qb9Ou5+NoaxvE7PSKfK68/BTxqmo6uVesIUTSyoFbWNl5XLtOF9kr6mc3HgUeBzA7t8oWAcmpDrReoMdjJXJzEuE0a58ySMv80EaQB4ETWwEH+rrn8OP3vejuei3PfF5BMs60VuOzz+qRmaXhPh9nQ+h4MoL797vweuQDNrcInoRRd6QUv/5fWlB7OAcuN2WUPBPotUg7CxcSKPELu7C15ZfBk4jYCfg5vKKu2FwLY2RkEd/96SH6+sfh3+QgI4IqSqzPHcXho/uRkalAMFNoX77047/+/e8xM70ua6W8ukCeT7KAVWamiZ7CajSMCP3c/C/OkF4SyF2y71EqRvn82BjZjiN41v4Sc7Nr4o3GYJWWVnqzVSMzi+c5B3AKPIqsOtEN/5YDo69W8cff38NQ/xjW1kJITPCgtLwArReZ6LwPcAURDK3LPs/rwDoiFKCVRcy3WmSdEcrq+bio7Q3Pe03tXcT31wZEvsYmj7YJv/z1GZw8vQ/pWRzsKaClDZEGT2iDpANwAYaMP7Q0sQwrctEnmUMOgtgB3L09gK7nI5ifZ9osvR3d2LM/A59fbUFdbY6MOIQ5Zhh5vAYc5pA1TocXsomftL/Gjz88wfuxafmBe8qYan1UgEcJbwqsCqBOP8n4Abg+9xaUNnumYexvb7bsQN+ef/as4xmn9h1kHlJq/frlupzbDHajjJzqGYYRcSB77HgREhI4EKYkcQteF88hrUN4vcjMYpL4d9/14mn7OJzOTPiS0lBclC+egWsrM1j8OInNzUU43VvIyvai7mglzrQ2yVAsLY3LLSRMtmjIhQALDOZjbapKIx3CKJvKnAbmTNE1a2WZ5lCJ71mj/z96fT4BPGqzbtiI2+qHGCBPFiwHAepPrfYD9BX2+914MTyPH77vQu/AOwTDCTI43MfU3otHUVmRq6BeUHBmee+0Y5EjzTx1NjtHSBmy6Yfg9HJI4hQwm2FFlKPK2c1VYPY6noVbftZnWrMHxBKKTHQOhT34OBPCQNcMblznkGcZYUcIXl8Ip87UyTCiuCRNlBEcJnPIwJqO75XrdGJsBY/uDaDj6UssLm3KUD2vKAX/6//+GapqspGa7lR5s2EL8z3xnum1NgNOOcM0XVrqaiFUJCIU8GJhPoRv/vtT3LkxBL/fB19yGvIL8pGWkYqNzWVMz0xiYX5Gwi327kuTAKLGxmqU7EnXQE6pENR2R2pL7g2yt8ak37EewsDHRgKuhABjV2IAXJfHK8Af97zJCQVjerpHlbCS4EJVTT6+/KoBR48WCZPZ7SBRgUNWAwbrZmKKyh21zraeXkEzTQGPMR5Ze0YcOvTueDaKH6/3Sp9LRjctCFg/Xv3qJCoqLPBIL1ySVJT1yl6O6hfxXmWq9R8fYoiMR7IL89PQck6l1mT8hSLsF2Op1vq2+Z5U3m9T5MUzcPcnKq6Gs+G1Fng0n00YrqzXyPAjGNiF27dpV7UqfWx+QZoAj19erROrK5eDftFbYg8Uq4P1+aeUnMAqVRbKHVbNhxJczM+L0EqCdSqE6HL//mvMzrA2SJS6OCsrEdXVBcjJThR/UmGlGzsrZb8bAM2ouuS1nZrULGQHuRZqrZGekYw9+/KxZ2+u1EVcfyRoh8K07NGhidiBuDXtWlWnvF1UwRA8ZCgaw2ojmJteQ+ezV3j8qBdj7z8gGHJKGI2kwLuccHudKCjKwfGGWlTX7EV6plvPe8qeZTjD55d7KFm8uo+pl6LuU0ajraGG7Ed5yMlAOkHYtFQt0ONxcGgKW37KwjVchqnWLWcOwunikJJnPVVBRh0qOI7ZvYxvv5I4+Eyp5YASDvR3i01Zj0f753jgL4pTGV9I++f475cnzNpPRMNCP8143Pn68bjXtvfFsMS4kCH7c+KX/n964LGtbXeptT6W/3HAo715O0G/T4GW9t/v9nv813buM58CKXf7nr8EaJo6TwFSU8BEXydOQmD9IlRibSfuPPQVeCQ76sG9QfR0vxPgkc3HhfNHce7CIRSXJMGbQLN5SkyDGH2zgHv3esUYnqEVfCzpDULJdX3DXqSmKugnxYEJ1VBPFm4mKhfTzYOHcrIUw/duv8e17+4Jq5INuC/BgfLyQjSdpGS1DJkMJjAWMX09U7hztxuvXsxgczMiwOOBStL2T+NAuQKP/FncOMjkUikiJ0VqKE/g8fe/uy3AI33pKC9QxuOngEeuMU7hdplaxd1cBR5tA8y/oIxXJ7psEhMSErC05MDNm/24c5uMxwWR6ijwWI+zF2qQlq4yaSevmwUeZcZP5osT62thdHRM4Psb/XjzdhmBTWVOOB1k1FHOS9BxSzZvp924uHmaaaQCQkZqrPNfRMxUMRKfVicm0QqeOkIaYuAIE0S1gLUXwZBLGm04N+BO2pD051b6Bxb7RGoiDXKQ4K+Vq/MASMLcjAP37rzEnVvDGHuvwKPHQ7YTD6RV+CQciNNo+t3E2BqWBr/d084yXax/kznMPCHk5afhVEsDjjceQnYOg0K4sZugF1MkEVwJR3hwOjA7TTapBR6XZG2QffHZ1QacP79PDM5dkhTHREWHALFMYV9cDGCwfxqPHvRLKufGBllHARRS6nLiCFrOVmNfmQ/BCD1MtuDzJYj0idNtXyKDAMjKoB+ZV64x2SydHeP45nf38O79gjAe9+7P01Tr1kphPJKVx2KGLA4BHoU1YIBHpw4JxrcBj0B2bgYufka/ynIUFxN4ZGOqzF4CoXxWKanRliT+l2lS4momBahNYyEMCrOutgGPRDMJHhrz85l18SdliML4+Dz8gU3xZiXweLyhBGkpDAxQk28CCZqy6hHm1cDAPG7e6kO/NNlhmY6Wlubg8ucNOHI0UxiPCjwqMBYr1M2kVMB8ncQLZ0Zk4Cyy6GUEYQsMD79DV9cQRkc+YuljSLw2CUrwV3JKogQ8MCyl6WSdSAFL9iTDm8hnIAS4InAn8KoRFNIwGGm+OciKhQrCSWYqgRGHW0ANAo83bxJ4nMXGBgGCSBR4bG7eS6MXYQIIMGYKyKhMP47JvLsEyQygLPBINqhLzwltEjTFdhvw+HgCv//9bUyO03SewCMZj3U43rgXeRI+EoZT0i1D4uQgZgUuNo1OTE0znGYSt28M4e2bTSR684RJTLAyHF5BJLwKlzOItFQnSsvT0Hh6L06frZKGmXImFssOJ6VmKuMmQ0pN3tVvSMBCkbUrm0fZvjHQUVdsTOpPEF6Kwm2TWAUe1cNLi1fZD4XxaKSo/D6RSWkiujCSTWgJQQ/h6sQDj/deorPjnZxdtL5Iz0gUUOqzKzVISTfPUQSYHNvCg/sEFfowO7MgqCKZJ83NbBbOoGSPpqAKewJbGtTkijUhkvkQdokRPOVW6+tOjLycwf273Xj29IVcw7DDAV+KE59/eQotZ6uQneVDIgOSAmQ8rqPr+Tu0tQ1jbm5NCn/ukadP10iyaEEB0z414ZjXhXsSewY2jgTQ6SM2PmYYj+0DmJlbRRhBYXifv1iPzz6zwGNYQHfuJRZ4pHdbWPYCMt0IPBJY6EVP14hcX8qaW1urcenzeuTnuqTpIFj77u2SDCMfPOjB5MQSPN5UkU41n63AL3/dgn37MuDxBmXtcP/a8gfgjPCc4mBI2VtkU0gQT8gpZvRj7xbxp39lWvNLYVYSg8nM8uLEiWqcOl2Dkj2ZMuQkI2iVyfMD6/j7v/8Wc7OUNAOVVfm4cKEOTSdKkZnJ5ohNVgx4tFL/eOCRaymwRdDQB5dHDefJpBno+4C7NwfQ/XxUpLO+FC/2lObib//uHErL0yWgTAZDTBYXKYR+ToIN87P0VB3A44fDIlMmK5GSspOnD+KLLxuQU+CAP7AMl1uHdbKWQzIOFT/iCBlGwtJ0CPDociSJBQTXOEP4Xgwv4fr3Q2h73I+A34+M7ES1Qzlbipw8n76GPHIK8hMEMuIjuafWY5mjS6+L+wCwuaVs8bF3QbS3v0DHk1eYn6PRPqVmGygoTMK5C/VoaKxCVqYX3gQC4ARD1DJFvc5FbC1AOAEdejLf+OEJ3r2fFmB7nwCPR9B8ugopaaxbV6TBc8sASEMN9H1aKXBcDxHXhNmdYWf9L4MJYQ1pCMOuwOP7FRlCCuOxJg8XLtbg+PFi8QwNbmmAmpdKC85tjWqKAEdf3zSufdeDzuczcDnzsOlX/pXbFYQvgRsAmeLrKCj0of54KRqbq1FWyWE5wWMFGmxQgl4rMzSPBktsJ2HEhjL6aRU4sJ65ujP+7K+/ADzKa1rpvawWkygtYITK1WVPo/w+Hnh8MY8frnWjd+A9gmFa9/Ds2ZD9LC3VK8oTglW8gGJ3Ig05xyBmOGdwf/UpJ/pNdVYYBcVpMpQpryhCVrZPlDkSridWQMpg1TAZJRGIWwQHBk4C525hOz68NSySzpW1TST6XNh/IFt8kOuO7kVWDoEhBXj5vJNB6aXFQpCKsSCet7/B44eDePduDoFQGGncd5rLcPWXJ4RFzLNPYDS5HmEEJeAlVnjpmuW+xrNSA5sIvIRDiZibppy5HfdvvsLGho8jU71urAfDfvGU87qD2FuahabmUjSfrkBhkU/Y92RaBYVooWCKek3G/D85dLODu22hjmZ5REEHsx74uQV4DLPmd2N8IoLfEHjsGcXGegieRJewyr/6mvVboaheXVSZcf0aZrL6HEdv5E8HrebktjYa24FH1p46+KYs2QKPY6NLAPc4YTxm4OrXzagwjEcqbaxKxQ5PLPDY3bcTeExBy7lDuwCPVhnHhcN6xQKP2pco2KYDqdgvW4TEhiByPa2sV1j02kuyfqU9Gffn69e7cIvA49SarBULPH71hQKPTievJ2upoAKMEiapYCCBRypJrCOjBsooE1o1CmqPQTsZqg+v/dCDB/deY2aWzxl9n/n9fnhdZO6tK1FA/KGtHN4SWIyMWxi8llEcEiISGfM8mzjASvQ5UVycieMnqgQQTErS8LIwk85l6Eaikkr4uP8KwccE5PC6SA3r4HMWQSTohCPowKuXS7h1+xFevHgv2Qhk2K9uMMHdLfU8hw9lB4pQe7gch49WIJfBeE4SQNi2hNRqTcDUoAxupb9nQCqfy4BfrX9kIMvrSqY0Q9ASFXgk43GItjrKpswl8NhcgzMtB+Fw0ZblZ4BHuYqG4CJ1unn2hHCwHXhUcUUsvGf7wMzW+XErbcf329p4t+/bvu/oGt35tf9pgMefFAEGbJNGyhzgPwcU2lsQzzrcDdzTBW6ZgzsYJHGUq0+xF+PfT/wN+0uvufO9/LTo2fGeBH21DeaO9yysJFM8WC8MGppL+pL+HmU8Eni8P4yerrdY/qgG863njuD8JU7xkuFNoHSWk0EHVpb8ePRoFA/vd2JpaRNbTH/2BHH0eAVaz9ejojJf0lnZZLLg4yYh3irhoEyTRD4nQQ+JUviPja7jm9/eQnfnS/F4oYQkPy8Fx49X4UTzQZTsSZMiN8ipmIdNywfcuh0DHhMIPFYU4atfnEKZYTxyYmE9N8Rs3sgJA34HhgfW8Pt/uYM3wngMIc0Ajy0EHvcr45GNHwt+CauQ5nU34NHCM3pgxIBH4/MkjEc1kN8GPN7qFx8WMh63AY/na5CWYbwNJSjDyhucyqSIuLAhwOMUrl0fwKvXSwgHEuD1sGAhpX4FofAK3E4CSbyFOr3hHk1/KQJTKu+PTfCFtE1gVv6RmaiwmGPTKT6CQNDP1/HC7fApK8JJORjpSSqjDbvWAPccLl6p/xngkQ2UA74EH+ZmHbj54yDu3hqWlFQHGx4XZZwBeFycapGVYZgsAobaw9wWXfGwWDzwyPVPUIKHlR9ZOYk4f+E0TjbXi5w+woNRunctrjwsygg8goVbjPH49NkIPkwuSWgOgx8YLnPhQpkAj05KSsS4hy/DooIFqRMfZ7fQ2TmOe3fbMTM9J8xGNnglewrRfLoOJ06Vy2s5xfvHAX9oA/6tDSR6CeQyuEGlbhwM+DfD6Hg6IcDjeyO1JnPzwmVKrSv+B4BHSjEace58BYpL6EfAKaIBHkVOw2mm8VUx00rbfMkuYliNliErzZuKJeTg1X+jEqCo/IUyO/FJcmHh4xY6OsZx+0Y33r2bwebWBiori3D16wY0NO4VpmskQOBD5Z5kC3CfYEJj/+A8bt0m8EiPx9BPgEcOGxx8ZkygUJRxEccWsO+JoC0nx24pIpxSrHCSSpCRYO1g31u8HHqP8bE5SQwlS5dNO4sfspFy8lIlQbDucAUOVBQjPZOFLGtc7k8s2AMSiGJZJdq96LURFjEZj04v1oTxuCDA4+jbOQEeaRNRVpaDcxdqcfIkPR7V+0iLRsMikd9jTF9t7uxQJHrCxfygdgCPIoKMAo/0DPLK9RDG407gkUmdZ2qjjEe1r1AbCAKPLFi5t4UjTkzPhPCk/QNu3RzA61dr8LhyBdSVtEfQ18qPzHQfasSPrBSHjiXCl0Lwk8UZi70AAoF1YQ8om0NN1dXPKqZEEMmNAZfJ3pLJs4C8uq9FJ7ji16Oskfh9Lwo4Ro36VU3BvZL/Xuc1yni0TEcB9XkMSP3F/58YYzxuAx4DSM9IwPHGUvErzMplb0zGDEGvCHo6x3HrRidevBjFxoZ6Qu3Zm4+rn59BQ1Mp0tNdcHkUXFJTff1+MgX4Hlh7s9nkEGrqA+XCb/DwQTdev54E7SUSk93YU5qHL395BlWVOUhJUpCLBfDE+BqePx/F47ZhLMwTcSPTMA0tpw/+ZeCRjXfIaaTWb/Do8SBm51dFwiTA44V6XP6MxTsZj2GRWivwyE2BZ44Cj7yIfC993TP48Vo3erpfyfVmYd7aegiXrhxDZgbZ8ToQWF2JYHhoAnfvdmJocAzhiA+rqyso2pOMq1+fQUPDfqSmsTMhiMa9LIJEt09BhIgDm5ubUn943CpHXJjbQl/PGK5fe4LpmVWsrW0iKzsF1TXFOHnyEA4eLERaukveMklOi0v0pl3Ef/tvf8DHOU0PrqzKw4ULR9B0kgNRlVpL7PM2ubcgcjHGDvdOAQnYIPHMcGB2ZgtPn7zCw7sDeD+6JO+Tn6WhuQpf/7Ieyal8NnUQo88InwHdA+i9ufgxhMG+Cdz84RnevplBIBhBalqSSCtbWg/icH2hGtib9UQgmXs434N6J/OMVZYS3494nzkSZczJ0JLhwQV8d60fzzpeSBOakZWMc62HcfzEPvFlJWlTazm9xfJ7XKmsf0eGnwPMU2FN4vdHMDW9jrYHvejspGfYuoAy3L+zsrw4WLcXV744gT37U4UhmeilVN4ykYxM16TN8j1vEHh8sgvwePYImGptgUc2kC7p0nS3VOAxbpJmvOPsUGY3sG2bP9tO4NGVgJUVYOTlOr755h7G368qmOv5y8Ajf6bb5RAWa2//FP71j114+mQKbmcBNjeYlOiAh026k8FUHEJm4OQpgo6FyCtww5ngEKA8FKTVi/UlN3uhAeSUZUTmo5WumpM9zoIqej2sfPDnIcftf7sTgDTr9K8FHjUESvcJYTwK8NiD3r5JbG4lS80ZCq7C4w4gKTECX4ITXjfPHifcHoab8X4amaShO1qJtJwhVLu4/XB7N1FUkoaTpw+jqnqPJN8KYCnDNN33rYe/rDap39krUW0UxGDPFG5cey5WU9yX0zN8OHHqIBpOVqCwOEWAZa5zYmdSvtOHjrWtQ9fqy8FZPHwwiN7et9jYiiAxif7mwP/2f1zFgfIsqX3J+pORnmXYS/K3+vMrbqS2CRKYw4EEB7TwYG42iG9++wx3b7zA6hrRxCQNsZJzkenma+L1+MtfnkVTcwbyizzC6BMbIgeTdTX9WBQ90k/r82FDrfSG27pD/xRvIxOV34kfO88xra8IPE5MKvDYTcbjelAGttUHGS7TiMNHC6RccwtDjwMccy9i0R1R5lnsPcTVOXZUHsd4VGaaAo8bBB6fvsON630ydGJokwUev/iqGVVVKaI0+Anw6HTA49XhRnffnHg8DvYZxiPPzV2ARyU2cDHyUn2K8fhvBB6FgahMxH8L8OhyWUVTHPBoGHQ8BzgQknvOgczPAI/8/Nd+6MKjh28wO0uJs7LnuR+FgwtwyJA4KJoGDePTYjdqqSZ9g6pXeC5Lv8Man2oeBxVgfrE/yM3js1SNL7++KMBjWIDogBJxhMRENjfrIuOHTy9KU48picCGBbrgoWXDRhhz8wGMvJrA48fdEgK6vsHekkFOSm4g0zIl2YU9e/PQ3HwUpWWFSE31wuHmhvJq1AAAIABJREFUOcv3FzChfzqIdfLhdjDBW897DgTVrmc34HFKsjEIrv6PAo/65G1nPMrX4s6x+Np32+ZsvTXNF3eCjBa7iGcsxgOcO1mO8X/+/4HH/yDgUZrnHYDjXwL/dgMTLfC4ewHzU0Bzt9fYCWpGt9o4X0m7+P6tjMd44DECejwu4x6l1p2vsbzgl83jzJlaXLx0BCV7UgR4lEOI0MtWBCMjq3j0oAe9Pa+w7vcjFN5AZrYPJ07W4uzZIygqTpHClgmdZPpRqmO9M9j40auLbJixMRahA3h0v09kvOubfmRnp+Lw4VJhIVZVFyEl1amhUeI94kA3m7fb3Rh5OSs0erKfCDx++fUpYTyKNEfkYgo0CetIgEc3gltOBR5/dwtv38yL7IipiUy1bjlbIwXvXwc8Whq8bTBiwCPvhUj0RHKgwCMBlIQE9Xi8cbMPd2/zELTAYxrOnT+Os601KrUWj0cCj2YCJvu4HjwEHp8/n8afvuvF23driAQVnHE5OclZh8vFSYyyrjxqOiVNhq4lI0MQDzNFiSSd11IADKNUQeK46ZjM3D0iT+UELBJmQZGAkPzuRBCrSEhexqXPj6K1tVIYj0z1I3hIxqPM0ATcZEPpxey0A7d+HMC9uy/EL1ImkAxFcQThdnCKzOtGIEJZSFY2JBT4CFN+rS+JncJYLyF+LAUeXR4/CooycK71FI7U14hBPQ86TqNdQqW3Xi5M6k2Qpnp2OoTH7S+N1HpRmGyUl33+ZSMuXjogzwC9P1lRKgakbCyClxtrEUxN+SX0qLdnCPNzy1hn+rLLjdIDTLCl/O0QsnLIQonA6eUUbVOYQQII8z8aWrPw3gij45kCj2NMtfYHUSLA41HDeKRM+NOMR95OYTyOq9T6aTul1hHk5GUo8NhageI9ccAj2SDi4aYhHtGVHe3L7GAjBrTHMBuVL0cZj3b/5JRWEq8JOKvJ9tJSCF3PJ3Hrxy6MjirwWFFZhC++PIbGpj3ITGe6PSebapHg9SYIGEt7hYGfAI9uw3hsFMaj2CsQrN4GPBpWpsiTVWLCZ0Vk6jJ9VW9DkWBoxB38/rDsf1OTixgaHBWJJyVVS4trWFujQb9LpI70eiRgUV6xD4cOV2BfaQ6S08isIqtQ2dbKTiBmSHmg5GLKpJmG69x/yXjs6f0IploTeNzcDMnnKCvLFqb5iRN7xGvJBQKP9DjbLh3XAmD7tDx63sQ1glZqHbIeOVHgkZ9fpdYWeHzaPoHff3sbk2Pq8RhjPO5Tj0fKQMxQhCBMFHiEE9PTYTx98gG3bw7i9QjNvVOVzSKNPqXbG8hI8+Ho0Qq0XqxERa0DCUkKWJB5G4psCtDCZ1TONenerMF+7FyWc0CrJSM9N+FqIkv+KeNRk32NzFwGX0b6Hq+WME2VFFxxnF95OcPA4B5GuSbllWQ8Mk1xbpbhMi/Q9ZxS6w0BSWjtUN9QitbzNcgvcEgoFQldXJpTkxt48ngYz54MYHx8DhubZEB7cfBQGS4zpK0+T/yTFLTisM9KYxXgJTObHn/0EeI52PZwAK9e0X5gU1g9Jfuy0XqpCceb9iOTjDG3MtFoKUBbi2cdb/Dk0TAWFinzCUWBR5FaFxJ40vv7E8ajMH6YTrqpHo/tA5idX/sJ8JhD1g4LXQkjoJedMhTE31GsFxwSuiHAI0M0ul8IWEjmZeu5OgUe0+hTrEAVQcqpyXVRYrQ96sfg4Jic5dyLaw7tRev5Y5J2m5rGVca9VL3jeL/ZjPB6EcAmsLO2AvT3TuLurU68HJ7CwtKayLgOlDMN+AgOH9mL/LwkJDKMVWRewMpaGL09H/F//8MfBXhkUjsHqxcukvFI4NF4LpGpYwAbXUF2OKD3UZoCkbExAdknMtw3r5fx8N4gnra/kLT3pOREAZWuXG1GbV2OgBIETET+aL0YQyF4XE74fEkScMbz8+6tbnQ9f4WFBUkVQm5Bmkg/Kbn2JWlSOtcGwRVhO9KnyjLh2HayDhDgkWxHAo+UJwJDRmr95MmwpIcmJnlQUVWA8soCSQdlkJoyKclaMSoKQe4UpCdDUUB/YSq7pQZ8NzqG3l6ejyvY8qvEm6yRrKwkVFYVovFEDaoPFYvPMxUBHIwxDEgHN9roSUAXgaoAFSAWeGzHu7FpOFz0/i3CKTlvtwOPlvH47wMe7QDEdm87GI8GeHz9akOl1obxSKl1RTU9ew/iGBmP8VJrp08DFxg45HJhK+RE/8AU/vjH53j8aBIuRyH+X+7ehCvKNEsXfWIO5nlUkEEQEBBBEUVxNs1Ms6q6Tve5Z92zzn/r7uoab1ZVV2VWpTk4D4AoKKCAA4OIDMo8xRx3PXu/X0SAqFnV597VfaxypQJCxPd97/vu/exnCIfS4ObXhSnP88HrDWFPWSbaOypw9EQhcguBgIT2EOxQv+2YAViMoWJYMkJEsM7CBNDVAOZx9nfi534s+miFCZmv/xuBR65VCdJ6B3icRSicI2F5TkcAHncIbgcZwCHxQne7SFRgqIPK6LlWxA85luSqVgc8k+HwA/Z1FO5OwZmzh2UAxrqQdWpI9qqEnAA9XmCTBGSXhLcwxOPOzae48cMDGdK5XHbsltC/VjQcKEIaBxZkIdLLO8RnlWoaDsU09JPy2JnXfjy4px65k1MLsLsZgOHDT356HKfO1shgU33pNZFeMFRDOtAay2LpW8xdrSu4r8y/DeFPf7yHK98NYXWZfr3pMkzQ4U9QVGsMACXLr/14BnILaKPBx89YGtFmg9fAUkRYfbA5Gy0gUmXVBnaMDRpMbWhKku3A46upiDIeH04Y4NGOmv3FuPRFKxoPFEh5RsajWlYYJYM04x9jPMoXvSO1VuAxQWp9bwLffUvp7bKEqlKBV16ZJVLrfTW0hNFAUtYbvG8KVivwuLYO9Pcb4FHCZejxmC79Iq8lpdYRm08sZCzGqMzttwOPlMfHwNsfw3g07+ujwOOa9LHi8XiuEV9YUmsHySjsBd8FHi2p9fuAR7G3EaalW3qJf/+qFzeuP8Xb+SgCfgJ+BNR98Lj4Owq3ejUZDZ16FcaYnVZiNuuAsGHtmfArqZMRhIeMx5IsHD1WjxOnDsnZQUBS09KV3SuD4TBrIlVhcF1pm6p7M88ZcY+lTN5YrqyuR2VgwPq9v38U/QPPMTuzhGAwjGCAdnC0Y6HlmwuFBZmoqi5DfUM1dpfkS/q1KO4cDOnijQuLSot7LGsKiwUsieMGeGTQzdIS8G/CeCTwyIEhgcfk/zDjUW31Pi613g4sbh+m/a3AowVM7vTfxNMhEbhkTfB/pNQ6BtT9SMZjIqBo/fl97MOPgY/vYyW+D/3dfnS/D9jciXn5MdAzBjwmyM7j39/auK2igEeUSq1jwKP4PCrwyDTSPgM8clJ99GgNzl84iJLSNAVdxFKS1GIIXb6/fw6XL9/C1NSMULrJECgvL8bxEwfRdLBCEwVtfmnWGezgcXEKp/5NpMssLTFlcwrXrzzA66kV+b7+wAaqqnfj+IkGNDaVIDtH/floOi4Pc9SOvt6XuHr1IV48Y7Nuh8frRmVVIT67RODRK6CXHN4SDkO2iIIMPFCCAcN4/PIKxkffCIszPdNppNZ1KC1LE/8cMeWV72FSY6UYSJRavw94NEb6cjBzc1KPN/7X4yFbg8BjvwEelwzj8V3gkUW2GJ9bvilyEDiwuUHgcRp//qoXr6Y2EQo64Ha6kJXtRVFRqjabBLVCmwnJ4nHjfTW+NwNU6QrNnwUesKYq8lQZX0VtttmsREL00HBIsT8/7xeJMZtIHrp21xLOkfF4eh8KRWrNCREnYRbwqCbsBJKkWb86JMmAk/RCCjng9rglaKKowIuMdJc8M2wKLWmZTtJUvqV+PPpa9f86YVT5Lw8FpksztCcT9Q37ULybXmCaAi1SUT2ejHccgUf6CJLxGEZX11Pc63mG6WkCj0Hk5CVJcvK583ulcAMPSquhNtJdFjj08iAb+NnTBdy9/UDM8uem16WhS0t3Y28NPdcOo3Z/Cai01cCZAPw+hnAwRdAtoFQceHyN3395U8Jl/IEQSgzweOJkFXLzFTwTJgxlRmRECXhGKYYyisWP9dUKfvvra+KBxQMwl1LrGOPRklproce6QQo+IxFWYMfaud4HPFqumonAowWEqfRaGgoaHkScWFmO4GHvNK5814uxsTn4/H5pNi9+1oxDrbuRnUngkVNNZVxzYMEgljjw2C+MR3qLkuVcUZGH8xffAzzG/B21GFKvU8vDl16SOhzgnkDmI9eo7C9hDTAhq3JmelX2iPHRWUxNvsXszAKWllblfcnzaYsgMydN0q9r68vEXy0nP1UkXdGoXwA1aQQlCEUlddyBlUXhwYYvikeP5vHDD30YH52Hz8/wBe6hOeg4XYe2NgKPhGss4NHyJNOi7kcDj+ZWMgVQvPClguGzzMk1fe8M8LgWwr3uKfzhj1cx/XJDmKqVZDx21KPlcBny8slOJLtLGY8KPHJQoszn2bkIugV4fIznT1cRDaUJoCnNbmRNbCCSvA6Ul+XjyLFKHD5WiJIyh+whwfCmWi0IQ14LSaZHxkI6YhIlq/G3tjEWpNYgwgCP5pwSFnfsMVYGkLJIzNvXjizGLLESiSU4yZKQyUvQvVhYmMIMIPDIPcMdBx7p8TjPQBwCj240NZfh1Jn9KCy0IS0VCPgishdwn2D6In0WmRY8N7siY+v8wiyc6GiS+87Jv9tl+Zwq61HE3izco3aQQPr82Qpu33yKB0xwnF+RBiklzY6mQ+W4+Fk7SvZw+GMioQiob0I8gXt6RtF9dwRLyyrDymcD1V6nHo9FSTroMcCjVTiyyFfAXoHHzs4xdBrgkenbDIOJMR5z6LWkUmtrn5SHjpJKScuEAo+PZvDt5ft49HBYGI/5+Zk4dbIJ5y4cRE6WSoGFORQG1jcieP1qGXduDeP773qwsc5mwC4y9cOtDFNpQGVVjrCNJAXdAmvprSznPtmmwPj4Mm5eH8Dd2wPwbzix6fchPduJpoNVaD/ehMrKbKQmsxkXLZqAl/6gDb0P5vHP//JnYWzzmaqqzsdpkVpXIDtbgxf4Xq3BgJ5HuucoQ1ETNTh4Y4heJJqMjVU7+h6M4/aNQYwMTcHvsyE/LwMHW8pw8fNmZGUR6OP+GhZQXnzWjHKE6zclJUmAu4012nJM4sa1hxgVH8wIklNcaGyuwIXPjqCsIhkRUJ6rkjGlSJi92TSKCjxyL1TgkQ2cb4MJzcv45vIwujufAlGPJFKnpjmQluESUFTsLQyQT0avhN9wLYZ1fxEBbFSBc/EytNmwurKG6enXsr5dbt4fG9Izk1BVtQuHDlehdn8xklIYMsB9IIKNjXUZQIkEkP5rYnmg8mYCj8J4vPfcSK3nYHMaqXUi4zFIQJaMHCv0Jz6wkT1U1rs5t4wUcWe4LcH//YOMx5tbgMe9NXk4S+Cx2Uitg0FEQkG4RSKrkQ5kMW/SguDxNL7+ug/3Omdgi+Yj4PPCRaWJnanjBNx84vHc1LIb7acqUF6VBNqXub2sPzZk/9QGMcH8XV191bvMnIVxN0QznIv5Bav0/u/7ZW2avKDG7kR+skk530FqLSA4ZaQS6pLg8WgxHvtnEYrkyr7JutbjDsLt5G8GwJH16NSQO/Gm5Gqx/MzVKsiC5VhPBKMbEqCypyJbajGebZIyTrNQqVVsaptAgJ7Ps+xbBB6dEmLElNqr3/dioPe51AtJSTY0NTPAqwl7yrMkBEnWqViLEIDkfk27ClWAsCYjg3tkaE5C9voHJ2QPIgvzYHM5/sf/3YGiXRkikY3CJwMg9kkSaiGgrNp/WHWZDDNlqEJAx443cyF8/ecHuHaFQYeUyaYIM189/ILCvs3MsqPh4G5cuLAPVTX09OWgjxgdGZEa1GU9CkpUsLYvE3qRcKJKDWI9KmbQac1CSSRgTcswMTIyp15H8OtfXBHgcW09IEBTbf0uCQtqaCyQvdPOOsfIvWOCm78DeFT2mwYTWh6PPd0T+J6BnBOUWivwWFGZgc/IeKxJTwAeec4TeGTPmAA8DszjT2Q8Do4jHNRwmeMddQo8UtUQ3UQ0rLW0aUo0hEf2WqsGVfudWAMWW2Tbh8dWg8avNeohYzkjg2K7R7z941JrAzyKx+OB/z3AI0OzhDBABjLw5788wI0bT7GwQEIJbQ+A3GwPyssykSnWB3ytVp6ABo7JIMAa5AqTmKoJDfSykqOl3nNE5cxi2Mve6l0oKy+Wc1yupYSXmbAX6+Ey30uBR65fVVkJwC/XVIcNGlhNRoJL+v652TVMTS3i5fgsxsamMD39FutrPmysrYmNSZKH55sXpXt2oaGB66NU8wE8fL3Mp4iKGicc9sPlZC2smIQowUjIifLeaLjMv/3qexMuY1PgsYDAY82PklrrmaRBmbHlFutv40x9IThtAyITmYqx7u09Ho+Je/zHQMLt3/d94KX1Pfn5j33P//Qej3fu3NlRRq2YiWFHGMajFe4Ru+jbZNGJF3s7o/BjIN+HPr/9czv9/J1+9sfAxo+9JikyzOYvDWUCY1PozrLPWSAZNzFKO98HPA6jr/c5VhaZtgQcaa3ChU8OiRGxMh6Nt5007ARqgrh+vQ/3e/qxtMQwjrBIfWprK3DseKOYBxNgCRJ8stvhFeqHmsOSuffi+Txu3xoUnyf62tGjqKAwU6berUf2orSMP1e9WwiMhFlYRFx49NACHuclycotUmsFHisqveKTFgcetWDnpieMR0qtn6ziD19ewUQMeCTjkR6PdSgpS5fUKQjNWydvMrX/IPBoILtYuIyR6Yk80CStgR6PXqyv2/D9lX5JtZ58uSQASG4BgcdDklickaENlxhic1MjW0KsTpSurozHKXz1lx5Mvd4ApePpGamoqSnFgQMlKCxyS9PK5stBCYVlSmuCFSz/99iOZthFYuloNenGFJ7AicgsTNOgxZMNM9M+PB6cwdNn09oEOqMIRd/i3IUWSeZWxiNJL4bxKAUSmwU2Xk7Mv9Ek2FvXhyRlLhi2IyuLQULlaGkpRiblhk6TwGsARy2a1adKw34s8CAOLWgqNyXLlDM7ZIrFJGeGg/CAEx8pMmBFAsbXwt2DxUki8DhigMdlAR6z87z49PMjOH9hrxSpBB7J5BEmlpV+K1NoLZ4Z/vN4YBJddx9jeHAKK0uUEUSRmuHCvhp62h3C3n15yMim/xOTAymPUsaDTOx40G8wMGIav/9/bmHy1QJ8/iBKymlQ34TjFvBIxqMYgSt7k+9Dn3Ft8CyPx9/8+hp6ul/AL8BjBs6db0XH6SoU7+aBzGkoTbHV4Fk8NEMEZw1AFtuw3gUedd+x2I58/9buY7F7FPRhAcrnlibjS4tkPE7hyneUWr/Bps+H6uoifPpFCw4dJuORgQFheW6E8ehyCzDG166Mx34MDryUcBmu+YrKPEm4bWK4DN8OAzmEDRtzrjFPdBywU/BRZRnq36eAgDwPLF644sg2hhtBvwMrS0HMv9mQMI6J8bd48ZwA0xLWVtdF9uF0MwzCi8LibOyr24P6xkoUl2bDm8T1p8BjlDdDhggm1Ej8aLwCPPYbxuPYCwKPEXg8NgUeT9Uo8Ogk8MiQLpVa64H/9wOPovg0DXjM41Gkly6sb4Rxv0uBRzIeyeyrELZuPZoJPDJchhNgNgksHk24UCLwSMbjlR8GMfpsDdFIKlwuL5w0Bw+vIRJmoEkQ6Rlu1NaRlVSNfXVZSE71wJMUkkRNn59+b3weyU/iGrU8g4yNgnkmYypJy48qwYOK91OZyMbyQpi3/LsWpdrUxCfHWkUYqY70XYYVZDEqDYONj4gCj9zXFXiUcJkbIyZcZpMwkQyyDhwsxYULTcKGYGKmsP+4j8KBleUwHj2cxM0b/XgiKe0+pKYloWrfbklU5sAtN8cDF6+1RgKpnYHNLgy+udcBdHW+wP17oyL52/RvIjPLI55Zbe3VqD9QhuxsZadaHmc+YTyuiSy1u3MEK6tkXAeFJaEejyZcRoBHDuzi7FEBHoVtSY9HH+5uBx5T7HGPRwKPbDiMx6MCxzpQicheqyzGgf7X+PZyTxx4LMjGyY5mnL/QJAno3OOlKRFQyCkhXo/7mZjeL5YsoYgyj4uL09F6tAatbdUoKk4VyZYwH8lO5Z7Ipj/CpmMT3V3PcOvmI7wcfwuHLUXOh5KKdBw93oD99aUiE3eZfdDyRKZvZu+DBfzzv/xJgUeHTYHH04bxmM1BrPoxJ4JtsdNUzi8NLaLnGSJe+HxuzL4O4Ob1fnR3DmF2ZgVuVxIqK4pw6kwDjrSVgF9Koh/3MvVeY0OsYAj3LaZDU4rO+mFibA1Xf+hF/8MxGZjYnXYU7k7HmXOH0HZ8N5we/ltK2ghm8Htqg6YSSo0VYEPIhpa+21x3m5s2DA+t4JtvhnH3zggQSZL6xcH9yBWR4S6ZigR95H9y7kQQioGbXLq08iCzROVt6lsXRiCwCYcjJJ65xcVZqKvbg9q6EpTsyZTnWFagzScybXqByeBW5KQ22CNksGrIAsPdNtcIPFJq3YWJl3Py3vdUFuHYFuCRPtJBOLlHxBjRieuf24JhSsfwx62sP63DEy1elBEkahaGyzg8kmpthctMGam1XRiP+dsYjwo8ujiwIRueO63DgU2/XaTWX3/Vi57uadiQh3DQgyRPigkLpGe5H15vGMW7k3HgUIkkqxeXJsHu4S5Bew+enQabshrOhA9oFWUltcaHcnEg0tLvfRh8fF+/o4UZ96q/B3hkrcDz3imBfZfp8TgwjWA4S4a63qQocrLcyMpwSdiOiwF9pjMXn2U2u5YPskHnlB/LgpZqqTCSUmwoKEpBU3M1iovpD6tDaF406+wn05YgOxnmJGWwtpmfC+J+N/2pezH7mkFIQE6uG2fOHTFer2SLW6xftavRalSlrATBaOfDvY8hez09L9F1bwRTU7Oi0CnenYb/+b8+wf6GQrg9XKsbsNET0NSWNkn8VtKG1fRzb5O62u4UkGtuNoQ//ft93Lw6jOUlgkbJ8HhSRd4airKf2URSchgZ2cCx9kocO14poRdUGDGZW4BH7p3m1es9lquSMOiMQQvmyseQRzMj1DOXr4u+7SSK8PW9fh3Br35xVcJl6GXrTrJjf4P6ezc05qvyB6zfdP9OqOoN8mnVPfHPxPtpwww0UustwCMc2GC4zL1x/PBtP16S8UipdQLwWE3gUaTWynjUOjweLrMm3qvz+NO/38bjwQmEg7QoScOJd4BHwzgWENysA2NPlBgIpK87cX1tBx4NsYLApTzhCmDyHGRYKcEtAo/ffNOLK9eeSLiMMh7TcU6Ax3rj8UiWuwZNJXo8quUP91MmIBAY1/pClUt6xtiMPyWHAWS/f/PdI1FEzr0JIBhiyJ0TtbW7cPJEHfJz1M5F4X+TQB3rOw0Oa4g40hPwbDeBZFKj2CNioZac7BJ7kaRkKnE0RFB87Ankix2CpWwxLHoOpw0+J6/ZPK+ySCI8OziEccDjTZW+iuvP54uIzczUqwW8GJ2Tev7VxGs5X9iLcXCckZaK4l0FqKph+nU5CnZlil0JlZB2J1mkfkPKMfNFkwDOkFzax5Hx+Mtffo+hx7NinyEejwI87vso8GgFtFkej/KoWPijGY4lgn6JUuvYyky0ENlhkLYTOJn4MVFnmO/xvv9q/x1XI+307/+PAh63AGs6rIy3x+/xeHwfs3E78Ljle5vv+j52ovVDEz+/02H8IUDyQz//fa858TXKA5Kwh1mtf/xrLHNeZTyqqb56lgjzkfLZBMYjNxYCj8sL6wJ+HTq8FxcvHlEA0K0gmCDZYRY5KpUefTGP69fuYWjoOZaWV2XTLijIRcvhfTh+sh6792SIZEYnc2rwzoJ5dnoND+6/QNfdQcxML0lxSrln69EGtB2rQ+XeHGRkMoWKE0jKjdTnKhJ1o693EteuPRLgksCjsJ/2Eng8GgceOfkV3xZlPArbzu4QuQOBxz9+yVTrNwJmSrjM0Roc79gfAx7p8WhJzkT2K2CE2QFiYlRreqWHoUiZYlI+LVTj3mIuSSRd37DhhyuPJFyGfiMsGDRchlJrAzzKkCwqDZyGZcSBR4bLPLj/El/99R6mXq8hHLSjqLgAra21OHyY3ks2eEzwllUma7GZgCpaz4wQAFgYEWyx2Gv6peqxxubESC9kA9QpEpvP7s5x3OsZweKCT+qhiG1FgcfTBB6TDfBIxiObRwZQaLodD9D5OcoTn+Dm9ccCvrIhLSrOw7mzLTh2tAipaRocJvUif6tCLwF4NG8n9rasg1vfZHwgEYaDhaVdGSjC6JMgFsp2nIiGuD4IStL/Swu3rYzH0DbgkaccJ14EHs3QQ4pNDdhgsi/v5+J8AP19E7jf9RTPRl6LRFemeqkuHGlvRtvROuwqTZMkX4KGPOxEIigSUAcCm2x2p/GHL2/j5ct5bPqD2FNRgNMCPO5Fbp5hPIqsSieLYrBMsEUaQTIemUC7gt/8+irud43CH2S4DCeireITKR6PNkqMtjIe2URb6b3xvVUvvlXmWydhDBAxk3gzAjL3Sm8gmUkMdqJEf/6tH/fvvcT1K/2YnCSgqoxHejwyXCYznZImvh8yfLgfsDjyIBALl3mkwCPDZbwulFcwXKYVTU3ZImHjvZEAli0eiNazkiB5jB3M1tBKU/KkYJVEcAZjsQH2CFDOQIrV5TDezG1gavINhofHJC1vcWEZvoACt/QsKtqdh8YmAkfV2F3KYAh99ljQquesSm3sZLfaCTyyoF3Cd9/dx/joghRFBB7LyrNx8nQtjrTthv0d4NGSsGxnPG5tlBMN4K1dKpHxKEUDw2VAqTU9J5k0GwcepyypdcU24JGMYcPEppyG9lPq8ejA3FwY9xgu88NjjI+twYZ0JKekICszGXabH5vrb7Gy/EYkSXkFqaitL0V94x7UH9iDzCwbIiaFUS01hsSNAAAgAElEQVQWrAWfWJQrm0SLIau1M+wyrnzZntkwuOBweuQsIjCjrEYW75b3rmXInVA8iJzNgJKxkC02suz01MyfQIiQKKXOYKq1KwY8SrgMpdYIITXDjqbmUnz6aQuyMsmgpU8R2cl8LbRJcODV5Jr4Tt3veYbRsWkBsTOyklBbX4JTZw5gX3U+0lL4XsyZaxpQphcPPJzBjWv9YjWythoUWXJpWTZOdNTjYMsu8SxOprUE9265JnYjtV5FV9dzdHc9lYAmDlaKiukXt0+sDgoKkw3jUQMN5L3L8MAuIIkAj6/86Lw7qlJrhoIghDTDeGS4DAHTWKo1dbRyq3jRqKyIA4/9/VP49vI9PHo0LI1qfkE2OjpaJNU6M4uNDM9TSu8JcDFp1oHp1z70P5rC13+6gTdv1uH1eOH2hEX+e/zkAdQ3liIpmYW+An1O7jthm7L3nkzj2tUH4inp2+Dz5QZlkq3t1ThyrErSvclYshuJuwywbU4sr0Qw0E/g8c9YnGfCpg1V+/IM8FiJLAKPfJ8EPuTYNuEWsQJRE2jleaYfqj0Vq6sOPB+Zx/WrDzHwaAyrq36kpafgQGMFPvusFaVlXqm/uL4kZZzZ4TJQ0SY+xn7lANhhw+J8CF13n6Hz9pD4RjMEMDXDg0Ot1bj4RRPyi8jwYcO4oaxvq7EWqp/WF+JDyqaW4XH0RduwYWhoBd9eHsHd2yOIhJORnJQqzEmCu3x9TpdhRMnhwCpDZa4ywJGmkCEC3I+5DqnWoK1KRK5zckoI1fuK0dhYgpraYhQWUVWjjSvvPW0XxNuZkruQMtUpEueGw3NOgUcOYiGDNQEeJ8l4tInUut2Ey6Sk898b4FEGEVYNZ5jMxu8xgd4fY1kndBbyR/WateooKxGasm+3+PZaHo9ffnkdUy/XESLY6goixnhs2W2k1jqQdTs8KgkOhUUyHAg68ah/Fn/6cy+6uybhdGQjKSkNu4qK4XbxDJrHxuqynI/epAiKdhNAq0Bj827kFTHojOw13h9rEG49i7qWExnylleopQZIBAplU4/VuAl75LY/7tjbWMdQAkNdoVVlXVoAp4K2GuIl55AJlxHgMebx2If+gUn4gilSP+bmJaO+rhTlezKRlsZwC5NYzRFq0AKrrCGjvhBluOsQ2+5iQBOTrSFBHGnpHgEvdd0a32M+byLvJ9stSeoW34YNo88XcOvGYzzoHkJgMwq31459+3LxyWfH5L9eBsspfmmsFaLCVNYBBotYVQWQ9b60FMLQ8FvcvPkYj/pHEAj4hEX8+aV2nDm7TwDNCIeNUU4W1NKHdUjsl2F+xVlelGc7xePxD7+/J8Dj+qoT3qQM5BcUIj0jDRuba1hYnJVEdKc7gNLSFNkf6uv3oHhXhjAQIwxzpKxV1kTcssTovWNBbImPgXW74wCFdQaT8WiYynYHpqcJPJLxOC77HX/e/sYSfPGTw6hvLJDhDaXWElWf4BwZH+B8BHg0QwCR3IqPvVogRWxbgUeRWpPxaI+iYm8GPv3iGKr3KfAofigCPCakWnvs2NhknbagwOPAuMjoeV4I4/HSMWU8YlPqGqqQYkossgaFz2zAfgkFilvGWDVMbFOxWNeWV7CR1seAR5Nq7XQkyXl+mcCjhMvEpdYEHi8ReBRbKSO1Nt6nsTVOUFV2U552GhDJZ1O92jUQR6XW6rtKhdvlH/pFETkztyEp0enpSTjaVoUvPj8oNY7hgsSHHnG5VMKwV98pj1YZFBDkdpiazlwbyYwxH+c6FFmz2KzpXqb7hAaMESTVEsXsVyb9WQaAxvebC9/t9kodQAwgGtFAUF6/N2838fzpFIYfj2FpaQ1vZxexuroh14bElay8NNQ2VKDxYDVK9+TA7WUyG+X0BB71XmrIGA9rWpCxx/UI8Pirf/sOQ0/m4Gc4mMtiPH4IeLTqLYtZbNQ+BjiUIfp2j0dDqrOG6ImAoe5pZg9MaA0+BjpuWdvvAR+tr9nOeoz93TQcicDjTgzJ/xKMx9ghksBglIc4AXq0gLz3gX1x0+CtPo6JN+xDQOPH2Ic7gYUfAx4Tb/SP/fdbAMsERUWM8SgFpcqsY8xuc/gnSq355y3A480R9D54huUFmjhH0XJoLz75tA1lZRlwCfDIg0lPV5EkOtzYWAO6uobQeZc+ZVNiHp6cnIJyNqynmIZaBW+SshXF6wf0pwriycAr3OsaxLOnr7CxzgCHAMord+Hs+SOoq9+NrCyPFGlk2EjCaYTyymSEw0703BvH9WsDGBtdlIXt8ThRUVVgGI/0eGRpzqZHmRuarGuAx0AUw49X8Mcvv8cLw3jMzGJSbZ0AjwRZyXjUcBlltkkPIszDbcCjaPK0yJNyQ4BH3QTV2Fp9KKQZttHIOQnrmzZciQGPLCKtVOutwCPBpBjwKAw0PRTYMFIu99fL9/FyckmK7/Ly3Wg/Xo+WlhJk5UCAR4crKl4kWg2ZDSgBMLVSiVVmwncngh8DUOvklk0vCxF9/wqKcaOdnvKjq3MC9H6anVWGEpybOHfhkPiaxTweyXgMq7enpO/RWNhmx1sCj9ee4Ma1AUxNLYsEr3hXHr74STuOHCZbzNhOCslHX79KWAxgYBaN7osxWNXiPlufNUw+vUciWZdkY3NY8ElkYcAGicCj5fHYOYKe+8/wmuEy4ZAE1Hx6yZJaU1KnjEdVqRtWpnhoqsN+NOxCMGjH3Mw6+h9MoKdrCGNjr0UuzetYQhr/gSo0tezFnopUKVjVe1Jl9ZzKUXb3sHdGgEdhBgrwWCjhMu0dicAjn3H10mAz9iHg0ReIIiefE1ECj9UolnAZvT+RHTweE/dVa7wTD5cxE1lrwhgrkOJrQcEGieXVJjHsxOzMBro6x6SAn3m9LKFU+2p247NLzWhqLkJ6Kn1EWfjyWin4ROAxGLZpqvUPDzEwSD+7cAx4vHDxCJoOZutgJLodeEys1dUPkOtTD19joWAd3hbIosiSylsjZBNoUR/w2cVniv6boy+mMT42jdEXk3g1NYOVlTWEImEkJXlRUJSHuv37cPBQNUppUeHle+A+RHYq2Sg0myYa7pEhxOPHywI8Un4rjEc3pdbZ6Dhdg7ajJe8Aj/K8x4BVq7jYBjpubxDNDiXAI0OmElOtRXZkpNYfBR5d0uxR3s8dI0I5DO+yU1OtCdxTqn31KsMy1uHxZCM7JwvVVcXIzLRhaWEOoy+eY3b6lRSdWbnpqNy7S0Cj8socaabZkFA2TJuLUJCenVYzZ+1j8cRVkQ3GgANNTdSJPSnjBJ0YUBJFKEjGFYtRc1+NPUt8bEmjOono1t3E+AkRxGcYA5tTsjHJ4hYCrzS0BOKcBngcRq9IrRmMo8DjweYyfPZ5MzIzeE5SIhnQFFYxRHdLYvPYixX09U6gq3sQr6ffCIuXgOyx4w1oO7IXe0rI1taClNiWP2AXdsPtm+oLyD2G3y8/Px1NLRXCwCivYBCc8bDlEMKE5HBPoa1F592nCjxuUD0QRPGubBw5Wi2MYwUelSWh55kCyxwYuSibY7jMZBx41FTrsJizx1Ktc9ywG8ajyo8px9OBpwTZkfFIqbUAj914+NACHrPQcZLAYwsyMx1y9tNPV5IlpXZJEj/nifF1XP3hPu7fG0HAx+ePdhjJaDlcg7b2epSUZiIpOYJAkP66bgR8NsxNc1D2BJ13H8nggPtSeloq9jdW4MwnB1Fdk2Vk6QxWUD9FScGOEniMYnBgEf/8z8bj0QlUSbgMGY+VyCJgzibKJHhbe0v82SJ4qMMwMkuYHD07E8aDe6PovPMELyfeSPYUpfZtbTU4f7YemdnanPHaCvgmYLt6velwhGc1QWnKOTX84MWzRdy49hg9XU+xsuyX/bGyqgBf/MNRNBxkSncUgdCGYfwTCFT2rqwfAVvoHakMc7JhNgg8Dq/gu8vD6Lz7DJFgElJS0gzoyAEJGzq7Bt6Y10orE+0s2fTbJeHd76OPFgOF7BKmRGk1ffpK9qThk4sHUFeXj8wsp9SXZponewzPJNZ9Cmhan+LeRdsa9eal57RIrbte4IfvDPDosBnGY1Pc41Gk1kFptdX7b/vv+IZpDdcTPxIDHGMdlwKQOogj45H7pzIenz9d13CZCQM8uoOo/gjjkXUew4/8fgce9c/hz189xL17E3A605BfkIumA3XIz03C4vw8Jide4+3sPHy+dQFLCorTUbO/BC2HK1C0m+cNj1xeS10byh4zw4uEkAELINP60AqEUMnxjwUetx0z2/4arwV+vNSa+4Qnznj8phf9AxPYDNLz1YGq6iKcO3MQ+6pykZwkR5n8JutpC7Fniy2HNQ7VK0L/RZeLntasMTQAQwdSeu6LzYJ4stJvWfuNpYUoeh+MiyXUs5EpWSO0BWrvqJawpYKCZDjtRs1g/JN5TaX2pXe2sLuYmEupKUD2+aupDdy+M4KbNx9geXFVns+DzZX4x386jup9BXCQWUXPTtoUGNmrXGA5QxRklT6QTGAbmbNOSc3+/Zc9uHHlCdbX7MjKycP++hrsKSvEhm8Fo6MTGBt9jkCIQ5sAdpVko66uUjyXS/Zkw5MkI2vtdaT+0r3HWhOKdxpGgKm2SVhIZMsqgMv9yylnhuxZDg6NwvilMB7HsLpG4NGBegKPP21FfUO+hpMw/FH6Eb6/OJPSekbjw4Gt9Y7Iz5UPbWytlB0oZ63NiQ2Gy3RbjEcTLkPG494MfPbFMVRVp4sqQX62sOq4TyiDzut1YFMGxAv40x8VeKTNUQGBxxN1+JTAYz6vAD0eN42dhdVnqBJIX7+uwzh88X7Go3rZW9c6gfEYC5dJfj/weK4Rl4zHowaO7sx4lKAaAzzyRcXDZSgzV6m5pFqHHVhbI+OxF7fvPBWwjg44WVkp6OiowU+/aESasEVNXSTy+0R/Y90p5bclTWb6tJCCtM5XQNRizxn5Mhm49HrnuuL5Ynz91QuW14fNoJVAb4UKGoBS5HscWDJZnWuOCkA+0wQI+VzoOcfQMyrUaKX0cmIeo8+mBMNYXyG5JAqbK4qsvHTUNVTgWPsBFJekAsxScAbg4NpgwUg/SQEe6eeq6drLwnj8FkOPCTw6JFCUYWwfZjxqsKHW9++XWr8D9m0PSUsAHHW/sPaM7b2QXu/tjMbYEbcddFSZkNmC3u03dgIhP8Z4PNjS/OEj5G/8rG1pef3DndDf+A1v374dk1pbG671LbQx0QuobDNd0B9jH77v6/4W4DG2+e/wM3diMya+7Y+BmDu9B+EymYlJ4r/fLrWO/dvYAayLVCZkCR6PAjwSqZdwmTXcEODxKVaXGPUexqFDlTLRK9uTIY09E/NIzmbqtEp5PZLsO/ZiEZ13+zHQ/0yaL2746RlJwmYhk4/yZQXlOEmxSahL550hDDx6isXFdTF4TU5x4uSpIxLAUVCYBo+bRQJNy5Wpxoc4KTlVGrDOu+O4cX0Q4+NLCPgptXagYm8+PifjcS/ZAlxUZCEQVFFze5HaCeMxiqdDK/j9777D2PgbOUSYQtp6tA4nTtaLrJyJyCx6la3EDYu9qJWkqoXK1omweiUqFVwBKWElWMCjXHtOUZKx6bfh6lWVWr8cX5SGPa8wCydPM7G4BunpVriMAp3ym+WtkVMQeOy+9xw//PAIo+Nv5f1UVJTg5MkDIpfLziHDhucvpX1mShibpOlzILWlTBV16qTMWTIpuIFaPEl6rmiqFzt4kRPZOKF34PXkJrq7J8RbaW5uU9g6Edsqzl44hJNnalFcnCTAtXg8cpIpxr9kBqjflsgTrz0Wv60pentGbSgszMZPfnYcx9oKdPooBBEWhnzudJNXFoqZh1qboFJqlCEaq1XUX0Ik+i4eToYVKIbAdg22piE7GYLbgceuEfT0PMPr6RV5XwQeGS6jHo/0t0sEHoUKKwA19x+XR20MeFhzqvZ6cg19PS/Qc48N5qzITpxuN3Jzmap4AM2HylBQkCLyHxfN4dlqBiENdv9DAo93xAtx0x9A2d4inD3fjPaOSuTkMuhBpYi8c2LuzwboPYzHnk4yHhkuo6nWFvBIWRbl53zWNTWOhZcpamOln/WsJ3o/aVMRGzZaMlXD+NF9jtdWASA2icryWsXdO8/QeWcYC/MbCIT82F+/Bxc/P4jGA4XiryZePzThFpYq164HIQEe38ozvxPweEAYjwQNyBBQMDbxVwygFt8R65ywQDuur/gBLKxckbTymeF3UZmoBNHwWQnTJJ52A2uYGJ/FyMgonj+fwNu3y5Iqyz0uJzcHzYf249iJKhQWpcLFVD6CyyKd5dRUGywOIQR4/PaBAo8BAzxWZEvQ1JEju+Bwb5VaxwoT0zzHD/wPH7myE7wDPLokDTMReOwx4TJTr0y4TEU+2js4QKLUmtdAfdZYpEclDVP3Jkm1ngmiu+sVrl0fxNRLH5JTsrG7pFBBtDIPVpfX8XhgBIP9/ZibfSOxwSnJXtTuL0PbsQOo2JuNtEyngHzcvwWstQYfMtCxQFfDejQedVKniQ8twS02DU5srAfxZm4Jb9+siJQ5EODzZHlkmUZF6QfG00ylkyLpYfNlD0t4QGqaR/wHc/PSkZrKJHSzz9jMsIJ72c0hBR7fbiIoUnIHmg+V45OLB5GbDbgp341uytqSACk7WT0OzL8N49nTt7h6rQ8Dj57D4XYL0Ly3qhinTzWguZkexzyfGXrEhOWwhKtcF7b/LDY3QuL1V1NbimPH67B/fyEys23weqLYXKfHqDYXbMoCfpv4ON+9Q+Dxmfgmct8q2pWFtqP7BHjMM8CjBrMRmOTZx+aWskb60WmqtTIen+DN2zWEokEDPDbhk0/2IU+k1gTiOKThfinQNKL0eGRxbsJl+im1/qZbpdaIqsfj6RYJ2CHj0ePmfh+E309Lgyi8nlQ5fxYWIhgfW8Y3X3fi6ciEpFaT8VlWXohjxw+g5XC1euBKErITK0tRDD6axK0bfXg2MiHgF0NcamorcLS9Xthiael8no3M0KYJ5OI5F3VicxPo61uOpVqTUVdVnZcQLqONUjTIcBlrDergUdgQsQGwDR6vR9iXI0OruHH1kfhpLy1RZp+C6toSnDrVgAMHsoWRJaca0zOp9hBgyEh7jRSAR7taqah33OoycL9rHFe/78fE+JwAHDn5yfj08xacPFsuVh/KItTwEfGgE0BYvUR5r6kCUMajC5vrZDwu4dvLj9HV+VSAxyRvMtIyPMjKSUF2VrKsDcvrVvYCAo/yhsks4TMbwMrqJqanV2RASdaWm37fwRU0Nu3GP/1fzdgj/uFGVscxOFOsWeSJ1C6IEBUTDpWXS5NngtjIzuQwi9czDjzOikyjrJKMxya0HasGGY+R8LqccU4BFLaCjjFWSKx22Hp2WO201tQW49H0GKIgSmA8rgHPR9YkXGbq5QaCIcDlUan12fN1ONi8S2yAGGJBFryTtThZkaKY4FDZhkeP5vCXvz5Eb98ruNzJ4nt2/Hgz9tflyPsffTaL/r4RTIxNyv7o8qjn5qEjtbJH03uOwxvKiqNgOAPVA3HAQ5Xm1pluQpCkiVImqxaHuj/+x34lXkcFymMgpzTEyjDf6vEYBx5Hhufx7Te9GHg8Bh/9R51AQ2M5vrjUjMryHLjsrJOjIvFkcB6HQ1qPxGVwFvNMBokcs4pFFPsK1j0EicQczths8Iy3gHgNcXO7ksXT/PWrDQmBunn9Ed7MrSE5KQXllfm48GkzGg4UIi2FtRdrMA224DPG1GSeJWQFBwVkYV3hkMAqPt7CpB58gx++78bY81fY2FhDfn4S/ul/XEDb0b1ITWPd61f4zTDUpPe30snN2SVMYLLRQ068nQvi91/ew81rjwVQySvIR+vRJvGPdHnCGB9/i/v3HmJs/AWCgVWkJHuQnZ2JgweVILK7NA0eL/ctXhfaStBnVRVn+ksBOZV8K9uMw5Q4k9VijlKpxH6H4ZM6xBHg8V+voL9/HCsrPniSnWg4UIpLXxxKYDxyQGuUatrFx7+3Oev1dSTWOtazbLwQjZ++ED44oJFUazt6CDxeptJGgUc+T+V704WsosAjey2eV3xurfcJsfPg2ds/sIB//+MtSbVmsCN7VDIeL37ehtw8And+REJ8pnitjPe8PON/D/Bo8GUDqG5lPLrgdLwHeKTH47kDuPR5A5wO1tBqF7aT1Fo8LAkpW/EP0gcp+zgReAyHHTIk/eb7B+jqeoa3C374A0Gkp3tx8mQt/uFnLchItbBw7WFURcf6wgLSDB4jLHjtp3UH1R5UZejqcysekHIFqQTjwJaPgYbsca+W+tyimJAIE9uXLUKB9g3S5ykCLvgCZf/qucqaT8851olcr6GgEwtvg3g2PIWHvSPiAbm0uAZ/MAi724GMrBS0HW3EkWO1EjbqTSaJimo+n2CP/F5aW9Iuy4WVZXo8XsbQkzcKPDoiUlsReOw4USesSYed9TXPY03HVjbjjwMe42eWeqzHAxXNkCVWhxg5dMJy2YnxKNc7xoiP42nWxxP/u/3P1hnx90it/9MDj/R41AcsPiWQ7cbQ6K03/z6wb6ePJ37M+r6JN9T6eTsBhFtex3uAzg8BoInvRSRvCRJx6+87/fz3fU81w1cvk63fTw9ha3qSCDwqyKRSa27ENJ6/fn1YgEcfGYjhTbS2VkvCYmlJhjQCTKAiG4mm4sFAQLwmXHYv1lbtGBwYxb3ux9IQra9zqugUz4mj7Y042FIhsmnuGYsLITwgGNP9GNOv32Jjk5u1H/sbynD+k3bU7C+Ax8NJCxlCLEB14kE5Hz2SaNvQ0z2J69cH8XJ8GT4/AR8b9lYViBdfZVWy+FuwyWdxJ822MSMn8EiK9dizNfz2V3/By0kyJoMCPB45tl+Axz1l6XLoBkOb8HgdIqPihqDAowVyJU6rzNNnQF65/uI3ob958ERYMAvjLwW+gA03bzzG1SsDGH0+h3DELuEnxzsOiLwyLU2BR5E5k83GBoqQIP2AIpzQhHG387nItSdfLQujp2xPEU6ebETr0T3CeHQKYEfgMTEFVw/ymCuOMAmMga/+BC2OTDHNKafQyVmMiuE0i+MkaeampwIitaYs+c0bnx4f0VWcOtuEM+cJPCYrU5UoGr+P8d+QABXYMDtD4HEQt24MitkvwYLdJXm4dOkYjrYVIiUNCAmIq5NXNSJWajtftZiJS/9gGKcWxT6BySBl8xa5iClQjCm85f0jBsWG8ShS604rXGZZDrtsEy5z9lwFPKTaRwKG8ahyBQEeofIKTvHoS0jZKg9v/7odryaWcb/nKbo6KSt/A4czCU6nA6VlbJQb0UyZVIFXmAoE2mkFsLEexZPBOfz7Hzrx7NlrbPr9KK8i8NiCYyf2IjvXMlUOmGeSb1XNm+PhMja8mnxXan3uQitOnKpC8S76eamfG1lFmpzKe6WWAUagtAVgj+HXpjQQLzxz8OskMoKwoLoEeLmvsInlfx3Y2GCK6yLu3H6Mh73jAgz5fBtoPlSFTy8dxL66XCRTmiwDCh7sWmy4HEkIBG0YJPB45REGBydlDXiS3CbVuhUEHl0urhOfsrJj9AfrILZOiJ3+q1YCib+kmI4NF8yat/xayVzgvfXbsLkexuupBfT1PUF//zPMzq6IjQT3mcJi+jTuR/uJaqQmM/CJDCH1ng1RKmL3SEEsUutvezE+uih7GcNl9u7NxckzbFTzpWGwE7TiWjRBSnpO7eS7tL0o13eV2BpYHo+KhxjgkQEwRmrd0/lKw2UkbZ5s6jwBHg+3MlyG710TukUapf2HFupRO6Zf+3H3zjhu3R7GmxmySrwoK98l+1pVdZK8/smXc+i934/+vmEsr5A5bENWdhr21e6RkI+qfQXIzvUIQ4v7cDRCYEn9lnSYoCECiWxHnn1iME5pVZiwqBuzs4t4+OAJRobHsLRI8IpsMzJNRcOqLBmdSungRRiPtAYwgD5BYntYkssbGqrR0FiNgoIMZSZLMczANGBuFrh5awh99yfwdn4TwXAQaVkuHGS4x/kDKCzgPq4prOKfyuKeKakRMpxsmJnZxN27z3HzRi/W1oNY21iXwcTRtlocP7EPZRVZglPz2Zie8eHmjT50dT7Byopf2G4lpfloO7ofrUcoF3ZKwiT3ISJPAjoa8DwYsGPy5Qru3H2K+/deYHUtJIAW06SPtdfgUGuJ+BDJwI77WZjp8pTUaoKl0+UVK4nXr3zCWu7sJvC4LsBjSrINp8404dOLNWI4L8yRGPCogz8BHnnG2G3SyA30T4vH48O+Idk7c/NScfrMIVz45LB4PDqd3Ec01Vj6B4cXDpsHwZBNgh5uXHuKa1fuSQ3BfYLPUMOBahzvOIg9FRli10FQanJyA9ev9OFR31MszK9ILVFUnI2j7QckNKmgmGAzBy4cWvCaRYWhI0xnMHke6O1dxr/+61diFUEG096qXJw6zWuujEf+u7CxXLA7lO3HAcWWmpVhKi4nVhZpozGLW9cGMDLyWsDjnLxsNB+uxpmzddhTrme//DJNl+JEpr4zBAb2Z6wT+DmCjLTnGH22jqvfDaPrzoAMa5yeKI6fqMKnXxyUwDeXeD3yXA5J2J/s2SKx1jAM9YujhxgZj3YMDy3i8jePJIXdFkmC1+tFXX05autKUbwrU0LTKEnlqUyghdJ9YZQzuItWPJEI5ufXMTI8g/5HE5icmBOQjWyzffvy8fP/dgS1ddniH65sdCPZtoa9dkpoaQfCwad6POqQQV8nh6B+Ao+UWn/XhfEJBR6pnDl+6iAOE8BJ56a5oeEAUgzHJdZbd31zlpkPvisNi9dOsX7DADByz+0erK/b8WxkDb/73TXMTPkRDEbh9KjU+tx5plrvFrBMWMVk84SdwuDka3I5HKLe6Xs4iz9/RYnxFLzeZGRmO3H63BEcbilCSrILC3MhPOodw72uPszOzCvzE2EUFDOYaC9aWveihDYfTOllcxzRwBkJnRV/UODNKRwAACAASURBVOtEMCGPUiOx8dcgB63XTDrs9nMxoaF9n5Irfk0tPza+ve3hMsYfW0IZlKEuYUEiJ3bB53NiZGQe31/uw+DQODaZEO0Mo6GxDD/76SHsLc+T+oBQiQQOWs+yLDlzLpIlbAAgYX3LkU4AlB7f3FMMyKpjfWXJiyWHNuF2J89GtwyBRx7P4vvv+tD3YBSIeJCekY4DzZU4d6EBu0pcUrcIvGRIc3wJHIbIfE4G02SBKRlBTu4IZF8ZH9/AnVuDuH3jAYLBkBAeTp9pxqefNaFkT7oMhfk+tbdTtRHXrihcLOo9pagush69mJkK4ne/u4m7N4ewuUmwI0eAx7ZjVcgrcGNhwS+Mvc7OHkyOv9RQuagbhYUFOHCwGi2t5aioZBI2XycDIwNwumiXoAGI8qxFOLjnmWBYooIiGbayqQWFLQY7vN4khPhnG21YovjFP38nVjnLK5vwJrvQ2LQHn352UBLBKY112RmKSesa9g1xcDzOeLTAbH0w9RnU3xYDTu+lDo54RnPw7fPZ0N01hu8uk/G+InWp2+NAaUUaPr90DHv3pSE5yQIelW0o3u9RMrtpgUDG4yL++IebKrU24TInT9bj3MXDyM1js6bAI4E+y5JLX5MJl4kxHnfoHU09He9XzCB8R+CRYYBJUmf+9S+9+OHqY8xQah2JIr8gTVKtL33WCJfYjdBGiYNUteuIymvg2uOwlT6O0VhAoHo86lqUGoVBT5QlR+xYW1Xg8e7dp3izQKJJBJmZHpzoqME//OywAo8hfl8lYIg1CCs0bdKsHTW2NagvoQEpjbWJ9UlLlWqBlwJKJgRfxStafmu1H9hJxqssWK3t3v2lAywOyNg/J3nSJXyPNRItj+51PsbgwHPML6yK2oo+7lnZKTh7vg3Nh8uRnkUFCC2pNHyWfpj8eQQd2UPTcuPffvlXjIwsYHNTFW35hSkCPJ7sIPDoh8uxiUh03Vjp6JpWFeKHGY+J71fq3o+Eywge8SPCZbZfx0QcygIVrY8l/t1ah1ZtnljzbGc8bv8Z/yWAxx3BQwOlWIzH/x3A44cYj7GCwzQriRf5xzAYExfA+wDN7cDjTj9j+7/9EPCovKR3GY/vAI8v13D9xpABHjkR3JDEyE8+PYrS0gxhFDFwRXxHxO+Ka8SFwKZDvJbW12zoujsk8qGZmQ2RV7o9NuwqycHps0dQUZECl9uOkeFZ3Lk9iGcjk8I+IMCXm5eEz744jqbmvcjIUjmfyJdk8qZSIAEenU6ZIvd0vcL165zsL0sTI8BjdRx4tNtDcDk0pEKPKsO2c7oQ8EXx4tmqAo8vlxAIMOktCYfbanGiYz8qKjNhd4awsbkisgsWyj8KeJQbZTFyCLxoqIw2ufrz2Ygvr9pw8+aAAG8TY/OyYRXtykV7R6MCj+mQaS4nqGQ7WlJognYMJyDocufuM1y9OoBXBB79YewpK0LHSU5kGCqg5r020uw5WY+BFFpwiozAmF7HJQBaHJLhQXq9fp0yIaTwEY8pmroTeHSL1Lq7cwJdXSN488Yvm18osiLAIyf7hcXJkuQlk1KRAYsWWe4hDz0LeGTR9frVorhY7irJxaVLR3G0bZcAj5TW8zmTDBiZGOtUTKfUW6fxW1lfpijREi+hQDESEZEQKDNa+pwY8OjAm7kgOjtHpDGfnl5GUIBHMh4pta5UxiPDZQhGE+iTgppPB0EKTdUmA4RFJFkoLnsywgE3JsaXcPc2pX4DePt2U34m18b++kocP9GI2rpCpGdS5sOi2C4SgOGhZfzuN9cx8mxKJm9l4vF4EMc7qhV4DPFgV+BRDxcr7VN9CsXjUYDHK7jfNSaMx5z8DJy7cAQdJ6tQVEywyUxDY8AjSw/jCyXFV7ywM4/3ljOc79fyrOFr4H0SDg5ZjjavPE+UoBEMWlwMY2R4TvaHpyPT8PtC4jlGme35Cw0or0yXUCRJ1SYAYAyoyToQ4HFwJ+DRSrX+EPBoFXE7MTh0MKMpnnGGhsqHDHsiMe1TrCJ0YENgVfzjmBb8ch69fU8l9OL1qwUBR3h/6xt34fwnR1BTXYjkZDJAQwJAMXlV5LbrwODAEr7/nqnWSwZ4jBrgsfYd4FHZYwnyalkP8ec8fnO2dozvAI9GJSCTbZGduGBz0OMxAgKPf/zDVfHTez/wSGCFa1Pvt/j9Rh2YerWJO7dfoPPOCFaWtZClDPbU2cNobs5AdhaL2BCeDk3hzq2HeNg3Ct+mJrITOKqtK8fh1npU1+YiI5uSazJZGILiM8MHZaxKEBAhZu7vUUpqlVHDgA6+H7L7XjyfxN3b9zHQ/xSrK34p1rWoVg87i9mtZ6k2/8qGiiBqZxNID0QfMjK9aGlpkHW6e3eOFu7cOJiUHAMen2wFHjOZak3gsRGFBbw6PC9DiFA6brMjSNoLE5cdSVhfJzjmx7Wrvbj/YBgb6wQs6MGVh46TzcJESc+wY2nFL4V/V9dDzC9syh7D19Z4oAJtbXXCwktONiw4hkUJs5t2HdzLWWC/H3hsO16Dw5RaFyQb8EGBRwJ6yhKgbInsFSemaLPRpanWlFpTWr4T8ChsRznDteEna3gr8DiDb7+xgEcgNz9V0mG5XrIZLuMIGFsLykX5vghyJQnYxOHj68kIbl7vQ3fnQywurAkoVliUi4MtNTh2ok68Hjc3oui8O4QHPVyXbyXMKinZibr9e/D5F+2orE6XgQ8DtjgQEGsTMi/EQ9Ajr3djMyLA4y/+5WvMz/vEs1aAxzP1kmotwCP3f+NHxfOejTffugxvDEORwDwb/aUF4NvLT3Dn5mO8mfPB6fAiNz8LjQfL0N5ejvwiZWXx1xZyWmzQrq2cnPFyNqoPMnGU8Rc+XPnuGe7e6UcgxPcSRN3+Qnx66Qgam3ORms4mSBl3BPQIKnPPlnqLTHOypyRoih6Pdgw9mce3f+3FnTuPJbUzPzcXHada9Fkp4nBAj2KCuayVuHw4JBBQX7FSeb7Hx9Yl3OE+weq5RVFkFBQkCchyjO85n+m63PONnyXXh7xHHTaQTR1T+5h6lq+TQYXcf3vujeK7b7sx8XJGLkbZB4BHa42/24z+rcCjASJFSkq2nAdr67YPA4/Nu0Xqy4aV9+Ad4DFA4HEaf/4zJcav4PYkIT3TjjNnDqH9RBlyMr1YXwFeji2j/yHPm2G8ebuClJRMraPzPWg/QeVLJfKLkiU4hWEI/uCaeoZG+Vwq89sKPdRRLgEDslWNtDamenn3Km0nZ+zQ1ZsPxc/TD0mtpd6Mqg0PhzE7A48MHiPwuAc/+2krKivy4aDag2tWgpH47BgQwoBgVhNvsc/0oCfjmnW1DsTNU2qARxMCSVYiQRSCcnBifcWGO7ee4vtv+/ByfAluN72509HUXIWTp8qRk6NWA2zuHQy0YpkRIQhPpriu0ZjrjOaDyToRufWkD7dvPZV1sbi4jGBwFdXVBfjH/34crW1VYj/AGlrqKoKvMhChGkNVKRJ6SUY6Gdocts0E8dvfXEXXnWFsbIaRk5eBQ0fq0XGqDiXladjYABbe+NBzrx93bnZjbSWIsN8rQ5as3CQ0HCjDyVMNqKxMh9Njg8OlwLUSTlhr8EzhsEJJCsoe25pgzjfIDAD2P0lJyQJSEbx68yaC3/ziBzzsG8NyIuPxJ4eFNSoKOvgFeFR/Pu0Z9JcBsBIATuve6f5q+Tcbz1ABSTkMYM3lEEube13j+OH7AamJqb6h2w1rTqZSV+/LEKm1xXhkbc8z80PAIz1pO0414NwnhxKARwVNVZqu/da7jMf3AY/mfRqgWdbZO8CjetvyzHgv8Hi2EZc+3wY8JobLvBd41KDIDwGPnZ3P8IbD1VAQGVkedHTU4uf/0Ir0lCiiQbUpUUauRMwYTZR17+I1qX7EYkda4KTiFHo/rTRsZU8m1ubx2YfFJk3YgSwGgbGXiV//xF3KDLfMAJtguo12Tn4H3E56Z9oxM0VlVj+6ugaxuEzWKPf4iCRu//Tnp1BVnSm2QGo9x55F2b8KVjMID/jlrxR49BF4dISRV7AVeHQ6SLj6jwGP8sQkSK0tHOwdIHZL3/A+oHZrz5C4z38IeLSwqETg0QKP/8tLrRNTrRMfIYNpx6TW/38Cj7KtvEdivdPnEgFF6/PWg2IVWdsP8Q8xKxM/ZwGPicwduRbSa28FHtk0q7djnPHI5LZJSq1vDKHvwVNsrpOVs4FDh6tx8bNj2CNSa4I/nKD4pYGWgyhCY3UP3K4UuF12TIwu4frVYTy4P4rVlaAYsdN/8cTJFmkqk5LdePZ0FA/7RjD16i38Aaas2XC4rU7Yijn5ZKxwam7ZEsa9/USm66TPGqU1r1RqPbEIvy8iTb4Aj5eOoGJvqhhsW8CjtJJRlbKQ+s80sOdPV/DbX/8Vr16SMRhGZnYyDh1mw1KLyqpMYRltbNCQPCAsBUm5laCXRMajBcrEWoQ4MCYSK8q79XDmdbKARx6CN28OqUflizdSpOcXZaH9RCPOnKtHuniCkSXDpo3sBJVCC/Ao06cw7t59hmvXeYhSah5C6R4DPB4tF6m1sEWECm4AuxgT0JoCqdRa/FxiCdFONbEWebg+NwQdVYqlUhG7LRnRiAczrwk8jinj8S1l6QQeyXhsxplzGi7DCTVN0CXch34iZHwY4HGGjMerA7h7+zGmp5YFeKTk7/PP23CsvQSpaeo/Jp4oJt1MZeEGaDE+fbEAjdiDr8CktS9Y6ykGLlgAvJE/iO+jkdIyLX12Nijv6X4PgccVBOnxmOfFJ5+p1NrjZSHoE+aSJtRqqicRTD4jlPdxQirMvzB9m5LgtCVhfRV4OryAG9ceoOcegx2UxZqdnSoFLAHvmro8pKRo4ivl9I8fL+D3v7uB0bEZYX+WVeTj1NkDOHa8CjmG8chrJFJUmWjFk8PfBzzm5meCjMfjHQZ4FI8+go+8TwSSFOwWcFc8SuMsUVNGJWxRKiXSxlMbRAnJcXCtuRGJECTwyvWVJPQZnyT50mvt1eSCFKQEF86cb8HZc7Uo3ZMmjWeIF4DeL+Ix6lC5U8iGgQELeHxlGI8uYeOdv3jYMB75fJDxyIbEKtoScgKMmX3smZClbA7bxD8LI8FqmuL+MwojqA+qAldc2/pfnx8YffEGnXcH8ajvOZaXCB4RtAJOn23FmdMHkJefIeuIzYTDqUDd0koUTx5bwOMyfD5KDVng5OL02VocPJgPp4ehJIaRKi/XGm6YktwMZ/RvO8kE9W2KJIPlHq+rdWcNgLoFeLw7iT8y1XqKCanOGOPxEBmPlFpLarw2PwJcG6CZ72fy5Tpu33yOu3dHsLpClpwbmdlunDrXjObmPOTl0vcJWFn041HvFG7c6MeLZ1NYXvTJ3pyTmyUSWLJgq2tzkJNHAJfAA3111Ms0yKQhE9qlxQ6bZQ08Y1FOOS59b8fHpwWU6n84JHYe9ArV+6U+s2JLoJQyw5jQa6ugoq6FQHBdAghaWupx/EQTSkry5PPCzNoGPPb2jMcZj5luNDdX4NyFRhQVcNBBGWsI0SBZxZqYJX5DNqes97W1EO73TOHbb7uwOO/D+rpfwiZKy3bhwIFaVO4tgT+wge+vdGH85ZRIvdbWF1G3vwSnz7agvqEE6Rk8c/jsqz2I20m/WWUWUYJOj73JyRUBL7czHhOBRwJANja7CcAj7zHDlniPX08FDPD4BLNvVo3U2o7TZw6K1JrhMiLDtxiPZrgjFhRcN2Q80jOr3wIeR+R0ys1LwelzB3D+4hHkZJEVSksLvwwitCFh08V7x2fQgeUF4NnIG/zwbTeGhsakLkhJTUNZ2S4cO3EIu0uz8OrlEu5192H0xWtsbpIhChmEtnfsl1RXytLJPo4Bj9zPuMoN8EigdXMjgr6+JfzLv8aBx8q9CjweEcYjn5swIsFNOCj3FHBHU01F5SBUM6c8kwE/MDHqw1+/vo/hJ3NYXeF54hD2T25+MgqLkpGeQbDCkjaaNS22I1pTiGw9QnDTAEUCvAChgAOrSw7MzfgwN7eM9Q36ja6Lt9S5T1pw+mwlcvOThJlI/zru3WJRZcBWtc4h8EgQzQCPj98K8Mg9m2BDQUEWzl9sQ1vbbuTmeVROahpIlemq3QjleXyN9ETlVry6GsXzp4u4duURHj0YERCFSbpM8T5zthkNTcWiiBEXPgaeEdGX5Wg8vKI8T5RJYwVP8XUSBFHgcUzCZYTxKMBj8TbGI9NK/TImVERgp33yY8Cjvp54bW8BjwTJec3cOwKPDjel1nk4d6FO1A07Ao9h1mwOWaMPH03hq6968GhwSoD2tAwnTp1uRsfJShTmJ4lNzOpSRGx67t8bQl/fMNbXdDjLvZLyeqqMDrXuQ35hMrzJHKQEEAisSS2rISzxVFhl+FGxEfeDNBpaxeo+hJNsb1i2/P1vAx5ZH8v+TJahz4nh4Xn88K3FeAzB6Y7EgMe9lXkCPGqYnFoKRUUmbfhVMYspC1xUf1QJlxCEwAIzLHseSz7MdcVHyANvkgcbqzZhtH/71wfoujOCjVVN3WZfk5ufgtI9KZISTVCU3qXCuOdAmOw9N0EcXnuucYnGVKgzyvRozmS4J3vwdm4d01NLWF9T5Vdmph1nzzfh/MVaFBYzwIx1FVU2GlypLGX6FjOwjN6XCrhyf52dCeC3v/lWPHx9vjCyctLR3FonzO6yymzZ/xiMs7Dgw90bD3D39gAWZlkPeOX6Zuc60dhUjtbWGuyrLUB6JhAIbyIc9iEk6fKG1WWAR1mfIm2PMx5ZUXP/4+tMFk9+SP02/zaC3/3qKh7cf44VCZdxoP5AKX7yD21ooMcjzyrW1mGfivyF8JHIltv6c/RRiw/GNThVwShV/hhlQdQmQBCl1tevDWLq1aoMJgnKV+zNxKWfHkNldRqSvHGp9U7AI6XWf6TUun8cIWE8pou/53kCj7n8sewL2B+T7CFSCvWdjEmtlU1sDaK2Lp1E8E0tpuLAo1GhyfBF/dIt4PEvXz+QcJmZ2XXZH8l4PH22EV98DHg0+mqWMYlSaw2XMYxHkgai9Ed0COPxr989gAKPG9IXZWa6cfJkDX7+8zakpUSF8S/BOsJ4tAIA4+tPVqb0bcYMMgY+JgJeltLIbP8xcNJS91g1b9wyTK6xVcdb6970Q3HJfKIvqfY3lorO7fZIbcMexUGyRJA1BvDi+Qy++WsfurufabI9ouK3ff5CK9raa5Gb65LwSFo8sM8mCYH1CUFKXq9f/joOPLKe5F7c2lYjjEebww+nfQMRbJjeWgMxuZZi4WdcU0bho8QIJbboEZYA4u7g8Wg9W7GvS/D2tf79dnDyx/x9y8810mwLh1LiSXxgmPj3d16P+cB/esbjdo9H640kAo/xguBdf8f3AYTbP26Bgx+SESSCmx8CHq3Xk3hjtr/GDwGP1s/ZPmF85zWb/Ve+PmENJwKPisbrZMjyeCTwGPd49OLly1XcuD6Eh73PBHgkG+nwkUTgUX1RyAxg8cSkam6ELme6JAKTzaag3iLu3HqGgUej2PQrcMbgEGm8HTz0FrG6somNDR5kQezdV4yLnx1FdV0W3F7uhGZjEvBA35BO1CnHiAOPZDxyAkkJWiLwWFVFA9gQnExcJXglRraahhUHHskmu4wpAR6hrJbWGhw7XouyygwBHkP0b7AF5HDnFM5Kl9YpylYm2JaJjHgoGeBRpmYqA2Bh5XJ5sbFpw42bw7h+9THGX7wVinxeYSbaT9Tj/HkFHoVlaLzqFHi0w+1i42zHyjKBx6e4fmMQr14tIuAPo7S0ACc6GtF2tBLZuZTsBgUUCAdZUKo3hjnLzYGoBsAKNpmNzEyejb5L06ylqKD8TFmbTluKeIISlCDrhQXOWwEeeQXWxafyzPkaFBYnCfDIxpE+H5KgZrfD46QnKEDg8SaBR7Jjp1fk+hQWZ+HTzw7jWHspUtMJ3PHeKQNFJ/IqtSbIqVJrg6ZsAx2tvUFfv3VAmSLAFCYKqLEpV1CUYAQLwdm5OPAo4TIRAo9Jwng8e65SgEcyfplIKU29ReWXx4Hm/XxemKqqr4LvOxKiH6Mbm+t2DA2+xfVrfRh6Moa1tU352uLibBxurcPh1hrsKkmH26OBGMPD6/jDl9fxZHhCkpPLKgtx7nyc8cifLyB97P5qUWqlqlup1r/99RXc6x4TH6Q8Ao/nj+B4x14UFpPZon529G7VhDm+DX0u9LJ+CHjkvRBajwlU0mKDUkQ2x+EwtV5J0iwTaBh9voi7d0bQ1zuMhYVNASwp7fzksza0Hd2D/HyvAO0CPEY4fKCfi1N8USmT7e9/Y6TWU+Jf5Eki8MhUawt45KHni7EgVFJnnoYYgyPOetwur44VgrJvWIWOBTzG909NbNXERg40GLjBO728FET/w1fqJfd0CgE/1+AGmpqrcfFCO6qri5CaSrklmySCHXasbVDCsywyronRZWz6whKqQUbV6XMKPLJxJfAozVJMQi7lw5aEVl3giVKk+GHwY4BHFk0EWbo7J0VqPfPKJ0w1grvHOxpwqLVcpdYCNNoEfLdMwRVoduDlxBpu3XohwOPyUggut0sKrlNnD6KhMU/AhSSG7USBtzN+DA7OortzEMNPxoW5TsZiRmYyKioL0dRSidr9RcjKdgjzgmm6YgtA+wjj6aj3TO+VNmVkoarUen5+BUODzzE0NCqSxM0NWm8QINcmU4BHI6nX72fYI6JO1v2T5xW9Bxsba9DQWIHc3LQYA597EJ9LNqY3bj6OMx5DIaRnuHDwUAXOCeNRLdzpuUQGvp7Leiax0Hd7vOLTOzUVEhYcLUgoYWYzmJychszsDKRnpGB1bRljY5MIEoQOB1CxtwhHj9fj0OE9YtVAtpKeGwznDMLtolTKSKoYjhRwGOBxRAYrq+s6lMovTMfR47VobS1Bvkit3wUeua7lHkedeD1N4JFyvcdbgcezzfiEqdbZ7jjwaKU+iLycMnel/xCoZzL35W/u49FDAo/ayJ8+2yDAY242v46goxkiyDCAhS2fcQecdsr26RUcRjfDcu4OYHp6EQ6HFy63B0nJHpEvE2xcmF/C6ooGoOUXZeBIWw3aO2qRX+BCEgc9QTIayHbk+aI+bQLEGw8oMh4JPP7rL/6ibHU7UClS6wYcadsrwCOBm3BwQzxBZYkaqqIA3JQI210IB2xYXIig8zaDUB7hzWxQkro50KMskzWH0xUSrzHeS5FlSrK4CVOyVDaGUanPK69JSMAkMlrDAT5LbmFb8XwPhtbg9oZw5FgdLn6qEnQXBxkMOxKyvjHyF6uCEJwSVEFWlQKPTx6/xeW/9OL+vWFprPLy0nHx01a0Hi0X4JEJwWLpIgE46hfNoCnWg2Qput0E5NSS4O3spjb/V3vw6uUbeJwueJOcaG7ZJ80ywTnL65HsPamNI5RrK5tLmHqigOCZzbVO4NEuEjmGDX7/bTfGX84INhgDHo/sFY9H+quq1Jr3xlJB6B4a//XjgUfrdOcwlYOnHws8HhTgkYNcDi5DsEecsFOmF1bvMgUeJ/HV190YeDwNpysF6RkedJw8iOMnypGXmwQ358P0CFwMS/3a16s2Lj4/rz+ZSEnIyk5C7f5SHDlai5KyLCO1DsvwQvdJZRZZA2YNLyLwqE153BJcAZEP9UMJF3DbH38c8EhWIe+zDum5J3tiwOP3l3vxeHgCmyF6WUbR0FCKn/60FVUEHmV/oMcaB9wErC2/Nz77FpCjiikNj1HGo9Y05uOxsA+jBBJ/YD7/KQIoLM4DvfdncOW7hxh9Po9oOEV8bunbyP3Jm+yX9eRkmI8EGFpAk9avVjCiPmkWg08lqLStCEe8iIS8StKIMFRwDd7kMKprmJbdgKPtlXBy4EaQ1fjlqaWIrluew1SBCcMo4sTMtA+/+tXXElzlC0aRnZOOliN1OHGqAaVlmXJ/k+lZ6IticnwFt64+Qk/ncywt6H7g8gTAoM36+jKcOnsI5ZUMnGFullq9KJjA66kgX9zRJg488tNcqlQleN1eue7CeJwL43e/uibA4+paQIDH/Q0l+OnP27BfwmVoZ0W2Iy28rL0vEWgxIFZCjRNXK1jAkpEKG8ajnf0X7ALM3++ZwNUfBjE5uSwKGocrjPKKTHzxM4b50JpgK/AoA54orW9Uat0/qB6Pj/vp8RhGYWEGTp5uxPmLh5BD4JFKKD6PUo9bz76ev6os+xDwaO1F8fUWB3ksUJx1DdeJC067Mh7/8pcHuHKNCkOVWhcUpOP0mXp8cemADDptxlJApc9cIwb+NlLrOPAoBlaG8WhYj5RaS6q1U67f15cfoLvrBeYEeKQ9mVOAx3/8b0eRkkzgUT2sLeAxXp+aPVZ6SQs8tmrzrSw7kcxLfcZ6LNHz0KrHNVRGbHGMfVe8r9UeTDs7wzi17ABk4MyRefw6S3iqQwd4AlLDKbZOxNcJ4tNi4X7PGL7+uluUhYQl3B47qqoLcekn7Sgvz4THSysaGYOLIpDDUdbBCjx+g6cj8/D5VWrNweKRowo80uNRpdbcj7UOEyA0RhDie2APFlezySs3CqctbMQdPB6tjTj2dTtIrbeDiImb904g5Ps+9mOAx/eBms2HWt5/fPwdn/n/LFxGH7L4CC6R2fS3gIDW9/l7gEcBFMx0LfH1fOznJ17HRPDS+nji99z+Pq2v2f4zpDjTFvQ9Ho+W/Fente96PJL5SHmDFy8nVoTx+LD3OTbXKYNcx+HWakntotTa5abhvA9RThlliqeAmB1JMjEQ6UbUIQVR/8PX4t83PjGHAJNavW6kpiaLLIvyOJqOs8invPZYex3ajlUgNZMFuCb7BrjTi5eYFkdSZFNmwOKMHo+dk7hG4HGCjD8jtd5HqfVRVO2l3iwMl42HO38OARL1SaHUmemeo8+X8eVvv8fE2KJIYslqIevyeEctSvakisE/zYIp2abkORj0yyG/VXqaOAq2Ch3Lu0KBR8vjUWRWzWBQTAAAIABJREFUTkqtPVhZs+HatSe4deMJJicWBbTLp4F4R4MwvzIyeK9UbiqJxZx0ij8UgUdHDHi8xundFN9/GCUCPDbEgEc2uaDUOmTYawkbmj4znK7Ep77WdE4LCn1fct3luVKGlEitCTxGnHhNxiOBx+4RBR6FVbqBjtNNOHNuH4p285lgkiylB2yItbB0OciGsWHmNXDz2oDI4GYJPMKGguIsXPz0MI62lyBNGI/ayEhzJRN5slEMo9GYgKuPR2yb3ULt16mp9dwnTEZlcqjFAI8iC3gMhZ2YI/DY+RQ9PS/w+vUKQpEAsvM9uPj5EZw7VwUPsTFOn40cRApaM91j4BJTg0UGw+ZdmKI8vJXKHw17sDAfwOP+Wdy43oOhkVFhLqWmJGPPniI0t9SiqbkSeXm8z1EMP/Xjqz/fxvDIBNY3N1BeWYSz55pwrL1C5D0sNBR4NEWOMB7ZVKiex5Ja//Y3BngMQsD/GPBYZDweo5p8p00dE4vjjEc9qePM3ne8EOXTJhnSKubZxEhRnQxblNJ8B5aXohh49Bp37vQL+8i3GYTdGUFdw24BHmtqcpGaql5pAmhF6W1EFgiNtL1SKA4MzOGHK/0YHDTAo9eN8goCj4cM45EvlgwIMib5HsyzYS5P7NwwpGVdy1t/CVNS72hM7hGXY+nEWYNhWFzzG7OocEhKdShgF0k913VX5yA218kS2ERpWQHOnDqMw62VKCxMkqFNUNihdmzStPwRGY8PMf5iCZs+FroRVFXn4sz5OjQ15wnoRhmnTMtjhVOC3DrhY/puTIGX0FTHgUcNwZL6TwZVRmptZ+iTSq0TgUeRWlfkof1EAw4fUeDRYhRH+JrkOeegwysF6sT4Gm7dfCEm5GurbJjCKNqVgo7TDWhqLkZODtnxOtoI+aJYnPdjcGAGt28+wNjoDCJhrhVIaAVlLRwG1dQXC/OCsmtKn83jramIcg9o5aBsX4IUwQA96ygLtmN1xYflpXWsr/nh95MJyKKV14ihK2pJIHdcwCJ9UMiqj5omgQOE5BQPcnNTkZmZJGnbZBiLCszu3BF4JFsrLdONgy3lMeCRYJ7TTuCR10wHafL6bXZ4/l/23vs7yizLFtxhFSHvLU4gJAHCyOCRhM8kTdV7r6vmzVoz/9mb19PT3WWzOqsqDWQmmXgnjwzyIAMICeSQC4Wftc+5NyJQklnd8/qH7rUmq1hkChSK+L773XvOPtukZUohTa+68dE1XP/2AYaGpoUx6nDQnsQnAwqeQYHgOuKOkHjNtp5rwJnWfdi5i2czz4kw3C6TsCxnpwHLCYzHPQgL8PgWD2gl0fFMPB557Qg8cuB29NgOFJf4ZQLP549nB/cy6/Go03w3Xr0Koe3RJO5Tav1mFdF4GOkZLpy/UI9Ll6tRkO+Fw3o8vg94dDpFZpgEHkflsCkUSf5hXPrgKAoEeAxJUrThCcl7UeN5WnYwvMwrMsgX06vo7BhBd+eIeKw6nD6RNNMfb3V9zQAAUfjTXTh4uBLnzh9C7YECYesRzCZLm0Cu7Nd8oiUIjQm06iG4sRE3wONXmJ/n+otjt0itD+L48b0KPHJ4E9FBkgIDamwvIRPSKKZJnfJiOoQfvqM8fFxSZ2lbomswLGmZVCq4eP2Fkag2HtKMyAObrH15bsiASQz82bgoSIeYD04yzUVSGkWIYQfYRFUN/YHrUd9Ugpw8NuNsStWfyoZtEchwc3AlwKNLgceBBVy7+lgSxKOhiPhwfvLpCZw4TeCRw0VlyvH8EGsM8RJTf0v+7vF4BHhlM8mQnueTS7hz8zHu3e2RgRyvT8U2euE24sTpvSguVfuPUJjG+1yeZFaz7uCZyMbLJBELY1n95oTx2DYlHo9T03MyE965p0wZj6nAYywodYwNHtPzIFm3WRDSRJQkzPa32o3oHpugPCgYQCWH0/tej0eXN2QYjwckXIaNpjxjrIsEeCRoRImuU1LrH/dO48svH2Bw8DVc7kxk56WjueWwAI/5+V6keTSNnMPJUCAm4Xw3fujFk/5xvF1ZkzXIoMaSshzsr9up7PGaYsH86cFJAF6AYnNea33N62ACISQAa0tt+x7m49Zm8keHqYB69sTa6vFo7E2Eja3rgyy1nwYeo/D4gIMHt+GXvziK6qpiAR6ZImzZ1QQVLYwhzxQBqkS6Lt+dcPXf9W62w3Wpd43XpJNgIP13ycwHvvxrJ9ofjUt4E+sZZU6yNg3C5d4UQJQKMNlHDMuZn5qJvPrcmqG/hJ4YD0m5+vTP489xIhJyI8OXhY31NaT54igocKD1wn58cOUIsnPpm83znyFLDqn3LWgsvoskZDAIK+rG3GwQ//iPf0VfD4fVDuQWZKHx2D60nqvDzt254pWa7mfQH8/fGCbGl/Dw3gi62oawuPhWByDeGIoKs9DQtA9Nx2qxe0+BnHvC6pa9JgmqqYZCdylbewguKfuo1vysgcnmnXmpwGN3F8+eTQkEZf336S+Po+5QqXrN8tyJUlGnz6YFYnStaU2WHK4qAGuJEtKtiEpHAyNFcSaee3redLRN4Ltv+zTMMsYQt7CE2f3ivzajai9DddhzGZYZQSSxj6HHo1eBRwmXManW4VgCeLz4YaMwHplAzn6HKjIJupS6wgTXyXahAyQNe3vPP7JOUhmC9pImmZzK+veq13EI+OqrDty8NaSMR/aRJVk4e/YAfvHpEQM8Go/Hn5FaK+NRCkLjxUrwXPsWZ1zPfAKPX17rRHvbMwEeuY8kgMdfnUS6P44IWUdGZm1/V49VA0qbMyxx/2TJJJ5YE/CYOgpK3mt7/0WIlSKjtusk+XtKLyigndZ6ypzXuj0BxpneVrnIer9JDOI5Kj6mcbd4Yn/3XR9u33wsQ0IOHIqK/Pjlfz2Lw/XbkJGhYZGi+BIFnEe8jcmw/e3vvhHgkc83QWdNtd63BXh8v9Rar4wNOkqGeuoTYe2VtB7Y6vGYuAIprEhr0ZT6+aU+Sf07W5mUJnvEfo/9+6lAoyXq8e/8nNT6p0DO//TAoxw0KSEtqY91Klj3Dmj5Hp/G1Av5c1O+VODwbwGO73ud1O+xNyU1kTv1s7zvPb3zmuqX/b8YLmOARzIee8bF8DwcVuCRqV8EHt1eFqoEHjkZpVeZHuYEOHxpZEpwyuVBOOgGE1G7Oyfw4EE/5mbfykGXkZ4lxQBBJAKCTAk9dnwfTp6qRvl2P3wZ6rVEo2gxPmf5bpp8fl4erpzu8RBofzgtHo/Pp9XjkSyxPdWlmlBW5RfpKwNWaExP5ptIQvkaHh9Cm05MT6zh889uYHz0jRiAZ2RqKmDr2X3YWZmtoJwjKOCdi0bgNAx+h+X4Y9DCFrH6gKp3oIBAsumpvxOTtZZXHbh+vR/371JuviyFf2l5DlrOHUZra402MiKhpeG9SdV2cMrKRGk3VleM1PomE6EVeCTj8UzzQRw/uVvkiTSL12AGUxakmPxqLUgJSKoM2/plpAB0Bni0PFlOcpwO9dgi8PiobVKAR/pe8eUjsXUFHi/VopzAI73ZxCiaa4UHJtkU9Hh0Yk6AxwHxBJ2bXZXjtqQ0Hx9eacKp5m3IzDTADhkokpZJOTDvoQEe5Xnfenin0tQ5fbbFign5SZE+qEgqpTmHBwQeRWotwOMzKOORwKNXPR4v1kjwh3ju0M/LmEir2IwNukdYHjZN2xYZLBTE3yxKnzUXlpdCePRgGA8eMiHxLcKbBB8zUV1Tiaaj+1G1t1SYv+NPA7h67SFGCDxubmK3AI+HxBOLwCPXjUzrUoFHrjk+mA4CFQ68fKEejyy6KEWUVOvLx9HcvBdlZWzyWEyqvxOfaQ0N16HCO1JrC0b/aEBpEsOlyWDVbaaUIpnKgiOeJgEaL6bX0dE2js7OQfFjIzbL5PKTrfvEF7SiPFP8HYUOS9DCSK35vFD29JPAI6XWV8h4zBUmIdmo9G/S4tg8hynvWfbNBPvXNp62kaTUR498mSymsmHk2TeSF+MvyiEK/64kETs8iERcWHgTRFfHJK5fb8OrF/PCoiopzUPzmSNobqnB9h00bo8jLN6tyvx6/JjAY6/YVNCXicBjdU2RAI/1jUUiy3CYkCbbFL/L1Ekt4JINgN4y0/QYcrDIXIyNxVbgkQAJgcd2Mh7p8UipNVzYZYFHMh5LLPDIPZVsNK4dgnV+aXymJhR4bG9/ivU1Bk6FUL4tAyeba9HYtAMlZT54WQcawkk0FMfr10E87p5AZzsl+AtYWd6Q901/quraXTjUsEemzMVlabIv07uWhRzXvoKgWsyLd608f2x6CGAq04pKXQ5NtJhkEocZqhBgMj2ALgmCRLoWoqa5EhsBF1OpyVLk/qNp69LYMKk9QiYHcOfOILo7pzTVOhpFdq4HRwR4PCiMR4Izav3BZpQWA7p3aZOmfqiUja6txNHd+RT37zG1ehGbmwSmdBDh83F/CcLl2UTt/jKcaTmE/XUlyMrm51LrE3r1Efgko0maGNHXcyDoRTjkFuDxvgEe18l4tMDjaQKPZDwq8Mj7aqXW4p8pLHMDPM6E0NY2gQcPB/F6fhVRRJCeoVLri5eqUVDggSPh75ji8ShpySq1tsDjt9c68fgxgUenAo/nD4tnFqXWICuM56Bh/InXn8iCeZamyRCR6fLrqzE8HXsjgTt9jyewtkqf3SwZbpBsQo8yMhv3VpeJ92N9ww7kFjDshjUOAS6uDRMqwxrmHeCRIStxdHcv4p9+8zUW5jeV8SjhT2Q87kVuLrcUgm8B5VJFTbCBAI8EwdUPdvVtDAO9b/DdNx14NjaPiEi6XMIQpzqAICgbfwFtTYtqm4pkkJIBcox0iuA1wybkEjmUseFxZciaCoTCwpRnDUS7kKbjVWg9X4PK3TkCGCb9gY3PsfFiljrL4UIg4MDgwCKufd2Lzo5hYdEWFKbj409ph7IHBZRaO3luKBtLSh2ehaY5lIGMi0xXHfSxblhfZTDKNP76l5t4M8uQAgfS073Yf3C3sLIOHipFeha9VdVug89tNEy2sAKPMuiQS8Aah8xapwQIdXRMidT6p4DHuPjUheASgNYMXxIlXJKZp6+cOkQ2UyozxErW3YaVY1RE3DudLgUeR4dX8dlnt2T/ZG3p8oSxd18RLl0+gCP15QngUXyMDfDIvYrDk82gAz29UwI8Dg3Nw+FKl0TVM82H0dyyCyUlDFgywx5J6CabK4ax0UXcv9sjlgObmyFZoxziFxVnoe7QbjQ2MaSqVEAyrocomWUmTVW8QqXs00ZUmHRbSyvj5Zz65X8N8Jgc2qWmWpuIFcMOJDClMkUNluF+F2C4zNACrn/bjQEqPiJxePxxHKyrwC9+cRQ1CeBxQ/cIyvAlNVoDXJTIvhV41JNCFUspygcDush5CNaoZD25sEHv3ckN/PnzuxgdnkU8yr3RJ6/Nde/xkkW2CbdbQVvWp3aPSp4lek35i2eUEilMZUFvcaemUUdDbtn/g5usIzl8DOLg4Qp88PERHDxcJPVlNBYQ9h198WW0YQiUvG7cY3j+vp4L4R/+4UsM9D6X2iIr14+Gpho0nz8oIJsMBmL0dvXC66I1QwzPJ1bw6EE/+npHBXyMhkPw+93C7j/cUIvjxw9gV2We2EiIeknYnVqLm07CABgmuMlIai0QyPfmS2NPGMOffn8H3V0EyAnYOlGzrwwffNyApqad4mvLnscCWMlnzVxDG0JiWG3KbjP+jiZ0Su+rBR3VEod1FmvQRw/G8c3VHszOUd7qEx//mv0l+PS/nMSuygx4vZbsoTYZIpuPx+D1eiVXIAk8aqp1aWm2MB4t8BihTFy8gpV0kBja272DPRnr5J/yT00BHhPAq/V4tJ9LQpiSwOOXX7bj5u1hzM7SFow9VDZaWvfjl+8Aj9o7pTIeE+EyCam1DtFjAr4ngUdHTH1X+Sz89atOdHZO4M2iAo/ZOW60nq3Br391Ev60OMIhqgLZUyr5Rte9ZcIaRrDpPd/dXswQx5SuCmUnVlZiOKTtnGEuy58ne/AkFy1177b1vT7zypK0v0jaYJ+jwLKo6MzeINeXwXJxN5aWInj46Bn+9MfvsbFGy6goCgvTxR7q1OkqkVvz7Of1pPqJShsLPP7md99idGRe1h6fF9ZWVFu0tB4AHAFlPKZIrSUB3DC1ZW81UmtTDMh6+ltS61RQMBVkFOJBqjz7b4CO9nu3gowWi9oKWgoAamThcmcMHve3PB7/0wCPW0G8xNzxZ4BHeyFSwcLUr9l/33qxU7/+o3N4i7fjz4GPPwVgJm6qHpWJZGv7s7aCpFu/nvrn7/N4VOaTfRBTwmXiTJlVo/dkqrUPU1MruHNrEI97nmJTGI8Ml9mLjz4+he07c+D28MAjM0AN/Tlt48MgE2nR7cTg5VgSadhYY3rpW/FhpOcZfUzoA0nWImUDmVluHKirFO+R2n0FSEuPI80fl0k35cHKLlTDf3vfuBmQWZQEHnvxfHrZAI9O4/FI4DFdmmsqPjmBEkBEACwnXG56PDqlKPzzn+5g6MlL8YgkG6LuUKWYMNfsJ8uI2x8/L7+f8jg9jBTIs5vX1lVh6OEJ4FEPQHsYWuBxYdmBa1e78fDBKOZm12RDqNiWL8EhJ0/RrJ6NMgEUerupPww/0HuBxxnj8bi9BM3NB3HsJBsCFuVsXmywjGVhGhBC3j4Zj8oi1I3NmDPbSb5cfy3CzVGEONlITp0IvTTAY3s7gUd60zgQia6h5awBHrenK/AY5WFM1qjKzSzw+HqGqaRPFHicU6k1gccPPmzEqZZtEi6jm5YWOgqOJRmPP7ryCZBxKzKm98uG/Oh01ClSTws8qhEqQQQPXs+F8dB4PJLxGI4FUVDswQcfEXjcJ54eBByZSEnmoxRgBEaF5aeSEmEBi9+PYVcZhqUUxnz24kx3fiuWBv39zzA9MY9YxImi4gLU1lbiSH0NSiqysLAYwbVrj9A/MI61jU1UVpXj4sVDOH1mpzIeKbU2RtZ62tOfSxs93jyCIi8IPP5ew2UEeCzJwYVLx9FMj0cCj5L8qBJWZcFI+aE+LD8Kl3nXysGyZNX8XyVwXFcCwrpYoOeI79jSQgSDT2YEGBgZnkYoFJMAnvLtubjw4RHUN+1Ebjbfi3qa0ttUgXf6HaYJW1TDZd7DeHwHeOQ61udGCx/pgHX6bB5ZWdXvAR6t9F4xXEqhUw9qAzpaj0hZLwQno1KAual9434ac2NjzYnhwXlcI2A8NIVoMCwF/OnTh3WosStHGgv6LEaiTmE49vYu4fr1PpFabwQi4qVbU1uEC2xUGwrhcG1lPG5d/alrPll4pYKTwhSWj67SeFuyERCnjFGeTQs8pno8CuOxWGwgRGpN4JETXs2xV8CaCZ7udGmgJp+t4d7dCbS3kyEShcMdR/l2H46fqkZjowKP9K/V4beywxj2RcCut2cCXZ1DmHj6CmurQQHy8/JzUFlVgfrGatQdrkB2HodPXKubiPEsEumQ4tXK+mJTqEMO9cGz2Ksdn+i5otiFCUbSg94UZnotyVxObXwUr9aEUcrA+IwxTCIScSvweHcI3R0KPJJVkiXA4y7DeOSdoJRNBzH2mVNKubI0ve4sTZCMAHOzG7h3h8bmY5idDcqwIhyOISPDK1YPhUVetJ4/hPompoz7NKiCASGC/JClaAYIxBzptSUMEIJ0bjx/8VZk8J2dz7C2pmFdRaVZOEXgUcJlaI2QBB7F9+89wKOEy7QReFxT4FFSretxicBjvifJeEywY9gE8hlXuiuBxwGRWnfg8eMxw3jMkNe4eLlBwmVEmkaPYAHiDNtXmFfKAJFhFjwIh52Yf72J3p5J3L/7RCSRsVgGgoEYPGlkKAfEc5i1xvFTe1Ba7oPLE0E0TmCIqga3aANlcMrxguzflvHowfo6gccF/PNvv8aiAR7JeGTTyQCIvByul5CxoeHiUWDUPmVk/sQjTvFFfnj/KW7/0IOlJQ6MPPBlpElqen5RFjIzPeI7xoGpDk14npDlqd65GrCWHKiQiSq7lbx3B7xeynB5QHmwshrB5PQC5l6zPgpKKFplVT5azh9AfeM25JJRaoAnDrAkYE0CIfS6CvC4ATwZWMDXX/WInJfXqKDQhw8/OoqTTMnl2nOxxuAewPpKqdR8HZ6prPUsoGVZpDwPXk6vyf7Y3/McKyv0suQazMHREzU4faYGFTszxTNPzlnjZUcbH7uny/Mr75Nhe0ZqbYHHqTlikSlS6z0itVbgMSjAIxtOefQEnE/dL3VfFeBR/m+oW1uaXN0ujKzXespZj8cNJ8aGV99JtVbGYzEufnAA9fXlJmBMZZ30UHNGlWXKmpfPRc/jKXzx5QPxOGS9lZOfjtNnDonHY0U5FQS85lF43Co1DwXjwpQcGXyF9rZhjAxPYm19XYYR9MUtKsnB4cM1OHr8gMhtaUMEh9oICQtL7GzMsSgKDgUGlbGVOrVLGWr9uPTd8hV7XRXQ+LlwGTJXFXjkgIPAow+bQTeGBXjswpPhaWwyqM8P1Anw2ISavUXwOBlEQuCR/uu8x9wz2Jwbaat5jrSQMc+U/G6ThrXmTdQGRjZP1jD3SrFFuD+KO7ceS53udmUg3Z+J/PwslJVlISOLdjLUZWp9mgRudZiraqGkZx2fKQ5xyFrU9yTosAQ2rq1EMDkxi4XX6wjTagabsme1nNsvvu+ZOVSQhJDmdSOwqYQCzV7Rn6F+px68eR3C3//Pq3jSN4NAKIbMbC/qm/ai5fxB7KkulFqV3tO04UjzuBEMxBHccOLF9CK6OkbQ2zOK+ddLcs6xJiwpK0BDI71sa1BSmgOvj30ID1nWinq46nBEewgdDkhxrU+SBO545efxnPzi80d49HAYi0sbEkK1c3cezl2kf3Id0v1y8iJCCjNVBfbGGJWTHb5YWyttwVO9++y1fhd45K7OgKu7t4fw7bVuLC7x3tCfNoL6xl248kkDtu9IF5sLVZmlAI8x5gekMB7/cg+DA1OIhJLA46UPG0VqTTWGAI/SU1ngkSCeqbaYi2Dk+KmgmWnAzOaTlKwrHsHvVVKI7ntJxiPJPF980Y5bdxR45D9ULzDw5Ze/qIdbfII1vT0ptX431Vqk1nbQLixhtY6gclFA+BgtdLwCPP7lyw50dU1hflE9HrNzXTjbWoNf/eoEfBxohDcNS08VhnqGcUG8Cz4m7p8lM9h+2lynd4BH09fpXpwEDi0IqVtzav2bZOPq1pVKLjD/nag9dX/3en0StCYDkDg9G6nKUXXh+kYcg4Mv8c//9A1mX26Kaqa0JBsnTu9HS0sNSsv8ghPwLZB0Qh/xJPD4nTIeqb53RlBUTMYjpdYHpCb5Uaq1ot0/8niUz5gQtelnfQdEfI/H4zv7tvRAye3Z/tnPsR23/gz73+8DL1PBSR0MK5Zlh1ipB8PWn/mfAnjUA//H8ehilP8fBHi07/F9v9uLvhWk/Dmm5vvAx/eBnO8NlxEfF7Pi5DcjFeRUMREuY0DIuAEebw+it+cpAutRYQMcO1YlUuvtu7Lh9nCioUw8SVq2oCD93CgbcfKhZQNL2Z1XPM8GB+Zw80YXRgYJ8MXh9nrhcsdRWVmCU80HZeMvLHKL7DIcWzcyL/Uu0U5Zm0I5XBku4/ILe7L94aQwHim1DobIeHQJ8EjGY9UW4NEGqLBQ5zQjHHTizVwIf/n8gUoSAmQaOCS843TzAQFCMrP5o3mIsLDggUHmocUsfg541E1B72kq8EgvTHoiuTExFcZXXz4SyQFDKChD2LmrCBcuNaK+aRvycsnSoVcdG3wjAZSihfJB+kdEBbS8ScajAI9h7NheLKmrx09VoaCQRb/KVe3kKbFzWdCBhYWREybK7ZSJkE5/tWQUdgFlB1E2sIbx+CqItvZJtLUPS7Mts8qIBR73odwAjzyMWRhyU+cvFkg81F6/YrgMGY/DmJtdkZ9EZtjlK43CeCTwGLGeW1ZqLdcj1dfObsLvshSSG13qRMwUmQJ3sBjgeWU9LPn3CDymaar1oxFJydRwmU3kF7tVan1hv0itycgT70paDiSAx7gkIaqHkLE0kPhCK+1UCR9ZQ2TwUUZJf6b2R0/wuGsCS4uU6XmQn5+Dmn17JEzC68vErdvd6B8YwcYmPR5pxH9QPDALCwmqaHEo8hA5GThRd2tha4DHJOPxmQEec4Xx2CKMxzQFTeOcppvwEpHVG2aRGYgkgfb3AY8ETlRiR+miZaZ607KAeDrW3jrxdGwBHR2j6OsdF4YnpXfZOelSEF/48AC27chUbzRhFRP0UODRGSdzKU0ZjxEnBgbo8UipNcNl4kjzmXAZy3gUb8kk4zHxHFqgUfDYFOAxpWgxPKIk+JRg1JpnXUBHIxezjY2Le+SmBMXwvpKpEdr0YHToLb659ggjg1NYX10X/9gzp4+gtXU/du7KFfCafWswDGFT9fYt4/vvezFpgEePJ4paAo8f1OFIPYHHoIR9KPiyFViXG/8TTd87R75pjCjv1WGCfnxlIQsr10kfUjIeX5hwGTK4tgKPlLPxHtHbTU3v2QSxKYtGPJh8to779ybQ0T6O5eWw7KvF5R6caT2ApqPbUFiYZpgNWgwpMKhDsdmZNfQ9Hkfv43FMPpuT9Gs+E1m5GdhbvR1HT9DwvhhZuU64eBY51SNYJq1R3a0k8CZhcZEy4U7Iv4R3oo+L8UaVNWHqB5HGuuQJMM+UFq4E9XTwoQCLArW+BPB4984wursmMf8mIPuWMB4bKiVcprRE0+e5J1vgkfeSU3YuBLn+ICDLoQ6BWGB4eEaGdo97J4VlR+YX/YXo8XakvhLNZw9g124mKxK81eAB2+DwzBcgUmTXPEvJyPUhFHJLoqdlPK4x4MoRV4/HU7XCeEwCj2R1x0V9QCBKTgHK+WIuvOLQSYDHIbxZYKo1ZczA2fNHcOlSTQrwqAMA/Ydnx7vAI6XWkmrdOyr3jjLes+fqcfGDeuTnskG1/LzLAAAgAElEQVTXfUB+ce8XphG9A/mZmXZuggToCRegfcoCHhFUbX+K2VdsXtPE1iAn34PDDTvF15Fp6emZUUTjGzJY1R3BI9RT3nURXBnwjc+zsD02gK7uN/jn33yNxYWgsFUrGS5D4PF4NXJzNJyGyes606O0kACgkf7FXdhYi2JsaFFk1k/6p4Qd7ff7sGN3KWr2bcOOnQXIzvXB4+bnUvBHenlaMgjwSDZVEnjkfeO64bpUpYkLaTTJd1NGGcebN5t43Psa3T3DmJ9fFvlybr4bDUd343Qz2W+5Ar5KXcNzVjx5FXgUBpXDicA6hz3zYIABh2T8bEVFPlz6oFFUKvQDlSGASd3VmkFZUQI8OkUIrinhlFwa1j9ZvT3dU7j5fQ8mJhgwGEN6hkfk4KfO1Mq9EmDUeFxTskpvb2F28j6JNyvl4CqFp0VBRzul1m2YnJqV7URSrc9Rar07ATzyHsm+R2/mnwQeqZQwj/6PJRUpGyqvu8oohcsm+0Ea1gV4XMMfP7shjSqH5LTKqN6nwOORI2Q8hkWRwj3URaBNPCyFs43ApgM9jym1foThkTeA0yvpsafOHETr2WqUkvFIqbbxtBUmt6Qnq6/YyNBrPHzQj2fjU1hbW9PBmMcpipjDDTWop5VLKe0bInC6Q6LoUU+6JHikJ0NS8vlus5iUDm85dH7iDLKDej071RLKXmCtxTiU5sBFwVxleG8GPRgemsd333bjydA0ghEHvH4HDhwowy8+bUJNdRE8Lnptb4hXpjB6TP0al5ur1gQJ4oUNP5EwPQs86gBDh1Cmr4wTwPMhvOnC+Ngqrn19HyPDLxAIxOH3ZaC8vBR1dZViDZOVTZWMJrGTIa9yVT2OxbNN6ldxI9WqU/xeCZib80bmmazV07C+GkL/4+foeDiIxYVVCXLJzHLg4JGduHi5HntrCgEnz544NtnwkEFpErKVgUnGpFf6mv/rf1zDYP8sNgk8itfwXrReqENVTQEcrpiw7imK8bg40OK54ZEB8fTEIrraxjDQN475NwsIBALwet2o2FaKxsYDOHioEuXbsuDPMOx/Z0iGryr9tN58eu3t/8QLmzZclJ+uAN9d7cft271484aWGATF/TjVXItLH5xAHvd8ZwyhAOWnFrTVk1r6mMSQQM+UJDAp/5VgsoodjuzhynikCmJpMYofvu/Dje8fY2OD990jHo/NrQdw+cN94pHMwaDsOawnZC1pEBEZcazVJFzGAI9RAR6tx2ODAI/sFWhDlkxh1v0wCTwqS/Rd5Zyt31LtcfTz6XNn2bmsWWiLwx7Wo1LrMPDlF224dWfEAI8OOcubW2oVeHSSMENms57Dynh8F3gUwExst/izaDGjda4Aj0ZuzTBRAR6/aEd3z3MJl1HGo0v2pF//+iS8HtYKBB5VAZNkO6ZIreX+JVl9/Iz69FlwNWkbZ++5jn/eBR2VvajfbXbqlAGSXkcBbBOA73uGS7Jva2cr/stMe5J93PaprOndQg54+vQ1fvvPP2Cw/6XsTTk5aTh1ug6t5/ajvJzqArJc2UcRrPXJkEVSrX+nwCOHSTx/ucaE8dhSB4d4PHIYliK1NrWSAuz8x4DgRrYv9YTZO38OeNwKDmqd/+6Z9rdAx+T6S27r72Mv/hSL0qZaaz2e7MP/0wGPd+/efS/oqExBswkZIEwOkdRj0Py5ZRW+80fmwBHg0kw4f4ppuPX7kpuf/slPsR63Xvj3AY/yGKX4RtrX+9cCj/r8pgIDGsChk0x9xFLDZUT6GSedmDJQ+jymYXLyLW7deoK+3mfCeGS4StPRKnz4ManolFoTumdxHUNMUgeVOyITfZGaquySDQYc6QgFnVicD+HeXbI3nmB2ZkGarfzCHDQ2HcCpMwdQuTtPPEWYurexsYx0n7KwWGzbyTY/BA9vmpYTeKRJ+6NHz3D7Vr8Aj5QUKPBYho8/OYU9e/0aTCGvQ+BQmR2Sau32IRpxyfv6+otOdLSPYW2FDSy9rnJw7MR+nDhdK15DLhe/l2w+NU7nYaS1qDIxLXXINq78op2vsGGQvpJgm0slQR6vBjB0dL7Gta/bMTL6QmTSlHlXVZfjAtNJD5chI53Xl8CjArB6CFK25JVDa41S6/sj4nE5Q+AxFJS01eaWIzh2shr5hWzaCA6nTN/emezru1RD+OSmrJu16jf0KLDANRmC/DOCK0y1JuNxE21tk2jvGDWMR5VaN7cexvlLCjx63JTMUzrPaRI3eE2aczs8ePUyJqnWbQ9H8Hp2VT0ey/Jw+cNGnG7ZAb9IrdXs34JjIocz69mua518pR4s9t+10DM1pTmIDLPYOHpohcjX57qlpMCnjEcjRXw1s6zAY5FHgMcLFw8o8Bhno6+WA8mD1OwBku5MoME+HTY51zRgvIfwSSAJWcFP+qbR3TEuCWpvl7nWXMjJKUBJ6Tbk5RdjePQpnr94Ie9jd1Upzl2ow4lTO5CXr76XlLs6DSOWa0xAjATwqFLrP/z+BtrbxkQuwlTrC5dOiNS6vNyn6XkxWh/YhFQznUxNBjfMZotv6TliwS5NbdfnSxvNSIRhT1niW/Ty+SY628fFg+35izdi0Jydna6+XucacPRkCXzpysxW5oJlPNL/SoFHh4sTSSf6B+bxg/V4XI/BS+BxVwEuXzmKI/V5wiTkYESYqJKsZ7Ss5n7L9F0aWDuVM4mssmcZn0rZM7jO1IQ+OVk1vqAWdJS/T8CWrBJN4uS+t7nuEnnid988wtjINDY21pGT48eZ04fR3HwAlZV5CeBxM2SAx/5VfH+9BxNPl7AeCIvUura2GBcukZ3EFGUGERiPxxRPqq1sHe6t4qdmJC7aUJl1mSjelaMgwUvmVGBBSxCNvwg8djycwb98/gNezWxsAR53SSCHsDsEXCBAzUKbnntkPHowNcFU6wl0MrnybUSk9wXFbpy9eFiScAsK6QVMoJBsaE3VFaDQ6UI0TKn6Kvr7JoR9MTXxRho+gnNZ2X7U1GzDyTOHsGdvPrJyHXCncZofkCZNwruc9Myi9DTZAOrwJ8mKsOCIXAX+XTOZt/WCDrjo7WQY1/RNla8pm9DuFwLmOf0I8z3PA3duK/BI9rcU5bke1DfuxoWLh1FSwgvNPXDTJDSrqbkGDLDBUs+tNE+G3hHu8WtR9HRP4ocbXRgenpIimtdg9+5SnD3biP0HK5CVzTPBBu6ovxhvKusIhtiQXSP+fQIs+xAi45Gp1g/H0Nn5VJK0eQ/pC8VwmSZhPJJByfvLABsCwzxHWR+ofyylnTMvgyI/IuNxfonJyVH4/QQe63HpovF4pCeZgIZG7m3CWhKMxwDQ9/gVvvmmE329Y3K+KfBIqXU98hkoROAxSgBUpbzaYBN41EAVsqYpfUrzZgDxNCzMhzA08AoPmCzfPY5whAC1AzW12+Vc2negHPlFbglQCEc3ZLDKmoLnmgUe+VxI6yXMEh+icTZdDnR1z+Gff3MVS0tkSDpRuadIGY/HqwR4jNH72kHv3wi8blJ3NDSG8kmGvizMbaKrfVL2BSa4MxWXDP+m42Q175I0a54txiVDG8+UItb2oFrmKehAUIvHN8UmIp3TsHT5fW0NGBrdwI0b3RjoGxNw3utjiisHvgdQd2ibpKCz9pK0Z6bUR3iNCYRTyudCYE2Bx6tfd6Gne0T2i8JCPy5ebsSpM5qY7HLxGbTKCvoDOyQl1b51kbDRq5cMYXNN6J/34sW6nP+PHg1heZlyVTcKijNw8PAuGf5W7iG7ivefTFKyhTlUICigIKvUQwI8elRq3TaJ69+1Y2p6Vn5+5e4KNJ9PAR7jARmS2N5XrRkMuySF+Sx+X1K4pTRqtn5OsAK1Sdc6SWsmHdz4sL7uwNjIBj777Ibsnyq1JvBY8g7wKOAjv9tIrfV0cWIj4ETP4+eghHJk9A1iDhdy8z04eeoAzp3bJ8Cv1602QtIIEoB1cd/Ts2rlLTA2PIeO9n6Mj01iZYWJxDH4fV5s216EQ4f3igUE7x2vL8FHDkXE41mAbn3G5AxJDF9SB1vJr6f0k8mDJvWvChvdLAYJdrCrQkElxQX1FEqmCPMc9SGw6cHw8Dy+/bYTw8MvEAw7ZP0e2F+ujMeaIrgTwKOROkq4g/k5onJS0EIUTwZcEbhBWF3GdsMGEMqH4UCalhfpWF/hYHwMt292YWF+Td57QUGOXL+Tp/ajYptHntdIVJ8/WQaJNaP1ke3dyCqTDkxt9BJry+RjJP5s+tkmrn1xDyP09327Aa/HiZ2VRcKu4uCOdhEMAiRLW0MfuQ/Q49H4Y8a8mHsZwv/8H9fw5MmM7A+ZWQQeq9B64SD21ubDwWFpZFOGf3zmdWhI33U3QgEHXk6voKuNZ9kTzM0tCdBF1UlZWT6ONNTgcP0ulG/LlHtBT9qER66U0nbgzpXDs5UDB/ZR7LnoY+nAvdvP8N137Zh5OS/nBsHbI/W7ceXjM9jG102LIxhclYGRXM6EaMUC2Lr/maczWYfaCyvPIvd0le6z32CC9eTkCn643ou2RyMyLGQvxbT48xcP49yFSpENU0FBsoYolaLWE9CBNK8Cj7198/jLXx5g6Mk0wmS+leaINcgHHx1BfgH34w3tFe2bVvQmAa3po2CIE7JPmwGoqUHUHsWoUt4HPIpHoQKPHFLSYuzLr9tx69YwZmc2ZF0zabu5uRaf/pLhMgo8JggoJlzGrEYZeOjCjRiOj/W+NwQlUWhRyeMXj0eyK7t7prG0vClriOSc1rO1+NWvz8DjiSFmGY+G6ai4g/1lBhl2EJnwPTVaI7sP2L8vAzELIqYCsPqgJQZlUuPoa1t2vR12JudGdu2kktbUf1m6eXqkOggy8pnQMFieL8Ioj7sxNjaPP/zhlgzf0tL88KU5xJOY4XLl5ZlCdmA9ov6iVHq5sbwM/Pb31zEy8toAj2H1eCTw2HxI9i6nk/sKw2W0j7NJ6AlfUxN+KiQm02/pO7bBqkm8XYbYCjjYg8vs4Wa72SK11nWW3Ky3AoJb/1weReOBbh6+BMHqff+dynh8H/Bof17j0Sb77f8uv/+7h8ukAo+pH0SBhX894/Fd0+SfBgvtVdj6s9739fcBjrKgzQFu35+9Gamvwa/ZG6py5eSC2Mru/Clgc+t7kptqi6kEwccwvUT6S8YjN+c0mXaxaWa4zLOJRWHRPRmYklRrFmr19VX44MoJ7NmbC2/aBmJRsgRUnsupiKgZ5B5oWpbMNMiicdLjzy8sx6mpRdx/0IMnT0axvPwWtbVVOHX6qKTuZeeS3hzGZnAFPi+nY3GEIwTM7MZspLEObgRkSxLQhJiz37nTL2EOZOZ709wSRvDRJydRReDRRTN/Ni2b4qHEaxyNO+Dx+KWRWlmO4u6tYdy80YN5ysVCEeTkZuBw/V6caq7D7j158KfTF2NNWI8q9bX+Elq0WCBb74thxEg9qkUgGXBstJjUypqZps7z83F8c20Q9+8PYe71vEiRs7LdOHSETepRKai4kWm4BkMTdPrEDZCFOxsTplrfufME9+4MSpLnZmgDO3YUoaW1AUeP1wpbgNM8Ssloep1IwzX0f91YUwpLK7dO8UvRCW0KY1YKLBocsjl24eWLgCSbtrePYXFRw2Ui8RU0nz2Ms+f3Y9v2dHi9ZAGGxDOGBSabCwKQaV4PpieCuHmjH+2PxvBmjnJzhsvk4tIHTWg+t0uS9FQWan16NGjHPCDJ4lgSbg2wngDEkgeNPIcpUyJhOVoPIAPQSDomJYBxH17PhlWK2DGOVzNLCIUDKCz248OPTuD85f3iJYo4nwMCj9pUJyevfO70EJfiSIptk/4nwTiUIPMa+kTeyo8nzfKT5+jpGsHoyCu8Xaa/Ug48nnxpfFc31rC+8RYxxxqqaopx6YPDOH5ypxiOi4cn1wplStLkkglC9rCuTRaeTAz/wx9uoq1tWJqgouJ8nL90AmfOVKOsnCCDAn4iI3Wp/5OEAbmU0aHHnBYHSRq9HvJ2EqnnnTKSyfwLhnmN/eJ32N01ha6OcTx7Nisp3vQoIuh46FAlTrXUoWK7R4ph9R5StiP5VcIjiRFI45/7ZCLfNzCP77/vw5PBGWEKerwu7NyZJ9K/xsYCYZQRNBFTd5H48LkxEtwok8IpY6ZPKj0JdViiPo1suFUqzjCRUCgkAwquSa1pbAKoGXIJI1RBG5mZGnsJpimTyTrQ+xrXv3uIyYkX2NzcQElJHk6eqENz837s2kmAVGsETqzXNuLo71/Dd9934dmzBWxshIRRUFtbinPn96GxsVjeG8EB7q9qG2EmxynDBH6FIJbfz72GEnD1Qkv84ncLO4OsNZVJJby9hM1Jdlg6NjccaH8wiz/96XvMvloTueTOnUU4fbpOwmWKSym1ZpHEfZ5glxrBkwnNIRYZj3duPUUXga11PSeKStNwurUOTU3bUFyaBg9TOqMhRLgv2D3HwXRnBjA58PL5Mnq6n6K7awzPpxfEGiMSiSEz3Ysmpr8fr8bOPXnIyWOyeAiRKJtrFtkEytRnywaisOlm8yFyYQugG0CZ+4uuYd0LNYzFdobW/FFBcZHNkaEkidQE+MkWTkdw04m3S8CNm0Po7p7E4uK6+MLmSLhMFS6cP4LiEioBuGY24DYetQJsSkNqvIFk09AwMtnzHS6RXD98OIhHj7rwdmUZO3aWo76+DocPVaGoJBNezrMo8ZVEerUWsMwleXYlTM6wipwMVfNgcnIVDx+No7v7GVZXKbWMoLCEHnL7cfTYThSXEBhWGwnNNtNmXFOEteh/+XIDDx6O42H7MOaXNxERYCMmjP0L5zXV2kkWAEFpGcDxmrHGSBNGOAeiDBp53P1SGE39fU/lTCkqyhIGyqUrDZJqTYsBAo/xqPpGKbhGGR+HRbpv8RnnMJJrj+tk9tUqenpG0dneh4WFZWTkZODY8Xo0NuxDSWmm+FRTpk+QUKwlyMqLKVhPwrRbZObcg/m66YjBj7VVB7p6ZvGb317D8jKbbbKAS9DSehBHj+1Gbg7fH5nPMWxsrCEzMxObgZCA8dwH15bjeDb2VsLURLLM9tEbxoG63cJkq6ouRnom2VBs1E0vKEwUqQYNM8Ow9GRP1qJLzj2DdugA2P4CQlEH5hbC6O6exld/vSWMS+4P+YVZaDxai+Mnq7F9FwGEKMLRFXiZ7im+2l5JTHXFGSjgwEDfG1y92omex6PypBYUZggr9TRlZuUM4SPor2FesprlLaU4BNo6ycBOqnrwYWExhImnK7j61T08fTondaLf7xGg5fjJGkkLLypzIxRcF79HtwTUcA3YwBKubSbYe024zIQAj9PTr+W67a6qQOu5I2g6sRvpWRzSbYrUWj001GuP/wiYyVOaPpumJlLGkvo/q2efAjwCFBggRMAJS3SQgDGyuvxYW3NgfDSAP/3LDczOrCMUVnCPXnIXL5PBXi5grQMhCfKJh8kEdcq+wGuzvu5CV/cMvvyqEyOjs3LVcgvcOHa8Fhcv1qG8LEttdAgUCv7pVtY0gVmpZziYjkkt0dUxhKEnqqZg7cz6uqwiH8eOM7Rsu3iqenx8PsnS3oTH40A4FBZQXM6+FNZjKsgodb7UXElZY5JxloKWsyeQUsyCj0nUTfYlo8gVT0n2SjLs8yEW9yOw4RbGJ4HHsdEZhEKs3WPYf6Acv/wlgcdi2fujUdZiHFhy3ZkQDnk21IdQrISs7FN6IadcC75/OTOYMM7PK30LmWSZCAXSMPs8gs9+fxdPx2YRDpN5HxXQvqXlEOoOb0MG8YaEJYLtgfSjKgMwiQEkmVd2MKDXI+7SC8CfzfH0xlsHOh6O4vrVB5h6OicBWoVFedhfV4lLV46hYpcXDtZocQ6oOdTn+3LDw7Q26TnS8Op5CP/w999goH8aYfqnZrhxuL4K5y4eQvW+At33OACjDF/Ad2XPiR1H3InIJjDzYhUP7veL5/LyUlA8/Lnf7txVisajNWIhUrYtXUBHbxoHzbrPc39RT1deS7Nni2cmwwHdcDucGOifx9df3sX4+AuEI/RPdGLXrhKx/6HPY3oWsBlaE4aYdUIQu3HZ8pKJ4dLHW0A5JduBDGAySAVfloEbA+aUqHLn9hNMPHst4XMZGX7srMwXGXt9Uxn8GRwCsrdVT14OjKJMvnZ5hPUpXty9r/HFXx9h+MlzIYwUi23REXz48WHkCfC4lgio00dHnxGt28yYV2oUDmRjiSGx7kGsEbj+6dHMWsaCkEn5uIakuDUrwOvDRgD4+moHbt8cwczLdTmjyypycaalBh9/ehBuD1+HBBZVDAgrTxiPei2tBRh7Tfu1VM9MCRqNk/XvF7bqV190oLt7AmvrYYTC6/BnRNB6dj9+/d/PSr8ZC1H5pq9vgaWt4KPdD3Qobs8yGwJjn1tOPzh0SgmnknOE91+DX9jn0MvW402TwQoDAcn+F8BbQklTg2lM8JqtYcz+oCQpVbAIuMf9OKoBU1QscGBLJcXg4Bx++7vvMD1NxmMcBflZaGk5ijOn96G4JNN45fIassZ2i7Jxfh74/R+/x/DQHDY343C4wigsTsPxE/vQ3FwPH/1hY8twOAJabxG8tJNjczf0N7U0snkFFsa2mKFdJxZDSq4bM5hKIcTJoD/lv/8W69H+eSqIyK9ZXOt9PzP13su73wJWbv3z//BS678FPNp7tRWs2/p1LqvUC/pzYN5PgY6pN+/n/v3fG3i0P+t970senHeqA/vQWlSbxZaVFtBnzrAdBYRU4HFicgk3BHicwOYGm9cQ6o/sxeUrx1G1N0eAR27OEnqSAB41WVHBSAP4SLqcB9EYi0y/eFhNTL7C02fPsbCwgO07KlC1lxLrbJlwkS0QDQfgpsQoztQ9TdLUpoDHuE7LCRoSzKQUre3ROO7c7sX05FtsbnJyb4HHU9i71yfm6S5K22IBZUuw8RQpHo9bStoc6H88hy+/vItXL5ZMIlUc23YU4nTLYTQ2VSEjMw6nOwCnM4hAaE0SGqU8lUNNr6d9KHlYMBCHRQC/xuKGm1c0wmKOTZIDfp8bo6Mb+POf2zH45LkwYyLRVaRnxNHSWo9PPmmVNGc2g05K2rkpClCszAmhhTuAt2+juHunHw/ujWD21RKCBB53FuFMSyrwSCkfOd5stFjo6uQpeSCk7m4G4LMedtbV0UzoZF1xc3dxzJkuh9/LF5t49JCMRwKPIdkeI/E1nGk9hLPn96GiIj2RtBoT/wxeE5WG8YB9MR3GzR96BXicm2UiGwN28vHBlWM4fnq7SK2lcBRwQNOtbdlqATD5LDLltrL2JPuZh4ow1yRtTL1VvLQBcKhvFllvsjHKgUOGLtmkHswReLw/hM7OMQUeQ0EUFqfjw49O4fzFWnj9bH42TMGrhsTW70kPOwWySInXtUFgn+AFCxB+DgILDOIgvZ8p35SBbOJxzzORnY+PLGD1Lc3Wc6WQ5GcPRwPYDC9i/8EyXPmkEcdObEeWAI+UNhB41GRIRI1MgBJEJ4RFNfOSHo830f5oGOEoUFRSiIuXTko4QEkZZa/KPqPvKuceknhJf6JE86jXVkFoWwwZhqAMTYysQZovjzyjBNxnZyNSpFBKPj01j0CALEIHsnP8qNm3XRLY99UVSoorpcS8XmJcTtDISPxZ16vRMwtX53uARyd27szFlSvH0XC0QKS3ZILwWdRkVm1Wg8EIVt6uY3lxRTya8vJytehzRAVopByY4FUwtAaXh54vZL+qPMp6CMk1sAxgyqgk6Ig+mrwPaUjzpMukffbVBu7cGsetW20SbrERWEVxcQ7OtjTg1IlalJXRskKfPeKjK2txdPcs4Pa9AUxPLyIQCCMjw43qWqbU1+DQoUL1mOV+YMzJFYy303P1bGRzwxXGPYr7kBZfcswn2Bd8Xpgqz3ssr5cA9fnJKDXKFCCt7eEc/uWz7zH3avXfBDzGY15MPVvH3VtP0dnF1F6uqziKytLR3HoITUfLUVRCOSjXHAutMNxOjwK9Xu6XNNonQOwQ0LP38TM87h7H9OSCJFNn+NLhT3di34HtON1yBLv3FCIzmxJkflZ6EgcRChv/M4+yHfj5uQ/Inm2AaLvz2QGd9c1TxlhqoW8Z4MqCEjBcPFD5fBGgyxA2BYHHHwg8dk1gcWldgEDKI+sbtgCP0YAmFgvbkkU2wVDbVMmExLDWuNd7JEVx5uUCRseeYXFxHoVFBOz3oaw8U65TRPyLGRZkQ8IsIJAETTWpVf0oaQOgwONTdHc/FeAxJt5DBng8ylRrTuzZSHJfYeHI7yew54TbAI8vXq7jPoHHtiEsLAcRiRF4jOLCxSZcvFCNwgICVwR5OJzRdGaxIkAaRy9S6G9sAr3dL3H9my709T0Tv+mi4ky0th7E5Y+OSKq1vA8Cj+LfZgYgYs6rEmEHfZBFdKryTDL1gsE4nj9fxMDAMObm3mDXnl2orNyO0pJ8BWqtZ7P4XyngEWbqN5t/AR6N957sH2T3Z2B1PY7ObgKPV8U+gCAPmactrYdw9FglcgR4DOig0AVsBilFA9J9OUDMj7mZMLrbX+LG921YmOczFUdhURpOnGZS/F4UlWSo5zLZNvIaPDdEAJdySBuug03FtQNf84hzbxYpp6lLeJ3XAlGMjL3BjetdmHr2BqtrYfj8PtTu24VjJ2pQe6AY2bk8X9ZEncBGjymmPJ/4O6W7A/2v8e033XjcOybWF/mFGWg92yBy7dLyDDg9CuTaAKAk11EqRONNpoEufH4YFqaAoQuLC3HcuvEYd2734fXcqtQGeQUZOHSkEq3nDmLX7jyx9yEgK0CCMPLM3iYKCq+kD0uqdfsEvv22A9OTczJU2lO9TfacI0074UuPIhKjqoISZzITFezjutJagkMqXj8NzNKGVOl/Cu7qZ1GpLNdxquWOhumQpQcBHplMv4k//csPmHv188Ajf2Y8xIGyEx5hr7mxtu5GVxeBx24Mj70SECs3zy1MmbvzNNQAACAASURBVEuXDqLCAI+ituB74x4nAUVORESlwHoRWF6KYHRoFp3twxgZnMbGOn2pyc6Po6qqAsdP1uHAoW3IL6T9j9bK4msej2Bjk/I/kxCdoojR419VItpv2PVpK7MU2p9ZudobKD6uw5Dk3xW2rtQQWqcROIyTcRj3YyNAxiOBxw6Mj82IfzBr+n37yiRchooAes4TeORgglMcCzwmQFF5ppLp3XJGxjmsovLIDPMo6RW+B9+gH654NpYWHOhum8H1a12Ym12WwK7cfB8amvaI5yIB+yjXjZPeefZaJEksOgRKZRQllTeyi6k5o6TORx0R6XVcUQ/SXC68nArgz3/4Hj2d4wisA35/OnbsKsWZc0dwqmUn3MTUHLR1CGgSOmtaMyRmvfjyeQj/z99fxUDftAw2/RkeAR7J7KveT7k2ay3tCzisth7PrH0JPHJ73QzERH3R/nAQ3d3jWCarPUI7BC+27yxE49FqNB6rQX4hATCm2dvrzMvIXYu9h1GtCQklDXD6pWx58SKAq1/dx+OuEayv00LBhby8LJw4VYcPrzSIlyXTpiOxDbHf4bWSEBADPtL/X/pDl/Z8bgLutKAwPrXiixtVZqDXw8RwB2ZmIgJgMyBrfY1qpRiyc9Nx4OB2/B//5xlk51NJR/B9XZY39xWed7GwBoISeKS6feDJEv7857t40kePRwa55ODchSP44KNDyMnj+qM/p9pBCJPXPCNamfF/HBLwnOeQW0E2rU2SvTuJGgSUWYMmlRra+wnwKOnvHrg9flAx89XXHbhzaxSvXrIvd6K0PBdnWqvxyad18lwDATioXhC1hvZ5dpTFPk4BSAUe1YImxTNT/pzqLJ8kutNyo6ODdV0QwfCa9MdUYP36f2+VoVskGDA9W2qfmWQ9yke3fUViyGvfj5Fny6nHX7SlUZ95+R7ucdL/qh9sYCOE9fWgsBSzs3OQkZEhrG1LJNChovWW5KRf+3b2K0o04NZJYJn1IVnEXMce8aaXLAqG5IYcWJiPoaf7Of7yl2+xGQzIz8jPy8CJk/UCPJL1yjODvbaQM6LsgXyYfwP8/g/fY2hoVmoSBR69OHb8AFpa6pHmYZ+1AoeD4Xa8P6yHTS2f5MgmyDdqp8U1pnuokocsyendlGsdPr/7Nf7d/xXg0QbHpK7VvwUqpr6HVLQhFfD8/4HHRFOtiK69qakXLPXfU0G+rUDg+8BMm1idetFT0Wm+9t9iPKa+p/eBj++8nhhGW7BAwYFUqfU7wCPZG/BhcnIZN28O4MnAJDY2CIoFFXj88Dj2VCnjkd5IqcCjFLxmumgn8TJ5FaoyJc9+kRoFAvSA9GB1nQCjE+mZaZJCG2e6XpzyJU77Y8p2jNG/jewIgkTcMNW7jq/HKSAZjzTev3O7X4BHUs4VeCzHlU9OYu9eDTZhMSWT7igBQRacbkmNo1TY7UnH4htOcW6hr/cplhbXxSsxNy8TDY370dzSgIqKDJH8pvkJUBCIDSLEg4FAjTDtFMTmvSX7igUEN7ANdlUxvl/KjX3CsqL6lZK8a1cforNjGlOTb+T1cnLdIgWjzPrQkR1y6GRmE0RS+bct1sQ4W/zYHHhLtubtXjGqn3tFj0sCj4U4YxiPefkOuMg2ZHFCYEqAC+uNmMKWsAvaTMFEZGZNjK37hmFXOVjkEHiM+wVME+DxEUMkFHjkq0awJqBt67lalFeQ8UjJeFh+CeDooZcZPbTcePUyKk1H20MG7LBZd6CsogAffXocJ5vLJOFcvIfEf0jNkeVYTDGttcCjXifD7rHFscjyVDZJYINMPpnGsuGgxxOlmS43Irx/rDwpnQSBxxDu3x8UafDMzBLC4RAKijLw4ZXTuHBpnwCPiK9LkABfR1lF9rBm0AwPD75vLWbJVFUfN/U/JFDldWdKk7y5GYHfz2mzCy+fr6Kna0r8ycZGFrC2QgZaJoJBkxrqCKjfz4cHcaiRDaMCj2IQT+CRYL8BHvW51yTfmZer+P3vb6GjbRibQcpe83Hx4kk0t1ahfBtTSRWYUZYj36OgDXqt+PxFaEZOOScDYXioKmrGv89DnAxOmsPLs+Agiy+OF9MBtLX1o39gQoAT+sXyOabEurpmB46e2I/6+h0oLObfDyIqPjSmCeRrCjirhAJN8PMjFHGgr/8Nrv/Qh8EnL8X0mcERO3dY4LHQeGcxXY+sTRZzbkTDcawsr2N8fAID/UNwOdNQW1uL3XsqhWHF4jbCz+6hTx39MaN4SySJ3mlkU0nBY7xmZa6SPND1GrFIJWDmlEZ9cnIJbQ8H0NU5KPsA9x9O9D+4dAoN9buQm8spvK5XDiUIavQNLOL2nScYG32FpbdrAq7VHdiG8+cP4khDqUjICYwKc9l4piUtEpLvRz1qVCbH9yZZI+KNpEWLDoIpTVH2bSrwyCRPlzNDAiUePZzBnz//AbMzqwLe8f2/y3hUrzmR5zPMxzAeE8Dj7XF0do1hfU3lVkWl6cKETgCPLspo+EwGZR/d2NhAejr3CwLM9BRU70Su3f7eKfR0jmB8dAped5oMw3JyvLJHHzpcharqIuQVeBGRBFz6rqYOK5I+ZXJOSWpqqiTONs4GnE0M4S3gbBpSw8C1HptaANOmIFOAx0VhPA6KZ68Aj9GwAI8NDXuTjEcX1/eGspVEKqxsR/klAIKUrQlPMDIDKSNls8Hnb22dZyTlfhnCKAkSbZFpvU7E1afNaK2t95HZm9Tz0otgIMl4JKM0CTxm4fQZhsso8OikdxeBxxgLadYN7HZd8NJKJeYAgcd7D8bwsH0Ii8tMyKX/WRTnLyjjsajAr4xHAR55TrJx0GTnKMOMnBC2BhmP17/pRp9hPBYSeDx7EB9cUak1BwkcihAQS7LaOShS4JFnpOxzcRciUYJbBIUIXLiETaNeu3H40yn3416jzC5Km3SfFjgJUZ6rcgs0FZz1DNeKm8BjPB0rqzF0dM3hN7/7WhiPPDd27y5DS2tdAnjkWUumdXZ2prCceVZTDkfm1ujQorBt+nufqucYgti1Kx/NLfXYf7BcJJQcWLGG4LWJGA11KuyYaokia9hQHhT7sR5yhvHI4SgT1+mbOhtGe9sIHj0YwNyrt/LzK7YVCeux6fgelFTQVoAMbz7LtLkg4OqT0JPVlRj6+wg89qC3j8AjkFfgR2trA04ReKxgCExYgJAk8GjZjmYtSj2hTTiBNkmIDfN++gQwfDq2iO++bcfQ4BSCmxH4/F4Z/p48VYeGo3tRUMDjM4YI07nFK5ogoQ77yEwiyGCl1t9804apqVk5qyrph3y5CSdaqpCVE0ckFhRmFs+heEQ9J9W3NQnocsGLJ5VhVYqgjzI8WhdElWGmgVU6BBUFh+yxKcDjKjA2GsC/fE7G45p46BGcrdlXiovi2UvGI+uxTQGJYyF1d/S4eO8M47FrBl982YWRUQUec/IJPNbg8uVDqCjLhovWG9ZOhHJZnpVuhwCPvCZ0QYpFmCAOSU/vahvC4MAzLMyvIC2NQGNMGKEnTx1C3UGCj1443GGEIyvwpZONvC7yQxWSWOAgyeCzYOKPGY+JgjJlkzUDMMt6TNEkK4OZzEdlpbNnoOUTGY8bGx5hPH73bQfGxmbkPGBNv6+2FJ/+4hhqa4rh8fKcJwCn9YkyuLQOsQBpIuhDlB0a/kfwWz0YIwBBbbmbHglIQzQdL6dDuPpFh3gurrwlIymM7dvzcKaV4Y3VyMnjz6DiQS0GtBlPBR4NiJIiZdQrkyL1NDMtgh/SbxJQinoQWnfgxvUe3Ls9gNmZt1KD5OZl4MChSvzyvzWjoISkcdYD3F+NXJRDfQ+fBbe893/4+6sYHHgutZg/w41Dwng8LKGZBEBo+SG+9QKOaV8hnEuGExov61AghmdPV3DnzmOMDk1heXlNztY0vxNl2wpw9NgBnDhZh4wshs1E4U1zIBjcELCHNaUMToTtxGfIC7cnQ6TWDNq4fbMfN77vwsyLRXjT/MjM9InNVWtrI06c3i4gOveUSISEBAZT0kZFn1etbzRATQaXbqMSJNPReL6yP2TQX3pGGpaWHOhoe4obN7swNTknbDl6A5eX56P5bD3OXdyDND/XHUk1tBLjOUBSDskefMYVeGTez+DwMv70x1sY6JuQ4XppWS7OnjuCix/WIyt7Ew73hhAhpCcwTG+jaVA7GRmp02KWFl4KePEasVazwyaxkzL7je7zXDPqj6uek/rfJOAEwuwnu4Tx+Ool8xEIPOYYxuO7wKMOC5QFrJxcvk/jR58gEunzk+hn4vx5HFQr8MhA1La2UaytKuMxI8uBc+fr8Hf/22nxd+cgkM9EKkj1LuMxFUGxbOmUr5nnRUkbdmDMM9kwmQUHSJNae3rqFXp6+sTPuKSkBJV7KlFQmI+MDPV1DkU4/KPPs57lOjCiDZapoeWY0lAo1p6BjU0J6fL7cqRHCIcdgjNMTizhxg99Yj1AawD2BwX5mbh0uRlNDZTo04aG+4CuHdYgDHljkNLv/nAdw4OzCATJqtZwGbLNaYmWJuFpfL6V2EQMRIHHlCGO3H/jyWk8QlSsmJrsrddvKzvx3wo8bmU/bn3NnwIetxLetoKNliSUeuf/0wKPqQBc4qizssAtv6f+uaX3b/1a6utZIGnr6269cFuZle8DHy0bTpueFPmJeTH7PfbmbAUn7c94tzj6aXn4TwGPtmjXE5mF4BbG4xbgcaB/ChsbLNLIeKwW4HF3FRmPpOiTjq7yFB5Uep6yYE2hNuufGiZYmjRn9JfLzMhGKKLyNm2YuEnR6yAqAIAAjxzTEXwwzEFd8ASrvAI8UlbFDaH90VMBHqemlsRDgUU7gcePPiXwmCFyFrebwKM2t/RhYzFF/zmRDjBd2OFFZ9sEvr/+CJPPXsmGRsP3kpICHK5nCmsNtm33IUYWAl+LfhkSJqKglsipowSTDDAmB6OGNbjYmIKTVYdMx97MBTEyPIV79x5jfHxeNjkWgKTGNzbtw/Hj+1BekYm0NDK2QuJPSXmDLmctECRlDJT2EXgcwIP745ibeYtgaB07dlngsRrvAx7lFE2VaCU2KzZyBow0DC/13VEPpEQRTuDRyaQvIm/eLcAjN00eqBvCeCTwSCmGGg5zwqjAoxTq4mFGgC+KWz/04tHDEcy9WpNEsLKKQgEeT7eUCnAq/oVyrdXPkN26Zd6Jl4+MsHTTTezXCVansvLES02SQbVpUfWDshccpLvx/dCEWli/bkmRfXBvAF0dYynAY6YAj+cvKvDoEOBxQ9kS0txr8aOMR2O8Zd6QJsdr4juLClvYULZOiYB4KslhSnbTCh53PUdX+4QEEYQjPqyvbUrDxYLv4JFdmnR8tMQwHgk+RKS2VmYsr68BV+QQJDN1FZ99dgedbcPYCMRQUFwkjMfmlt0oq+C03AKPKlUVZqY0iaaIN34qFtjltRaWqHJAtNCSYCGyLEIYfzqHgYGnmJqcxfzCKhYX38rel56ehp2VZTh2vA5HGvegqMgFTxrvGw34WWCqrJl9DuFpkQ2SB0VjcicDpVKAx0ECj1ExzSfjkTL4xoZiOdwlAZ1SFdpAODkddWJlaR19fUO4e7cN4WAEOTn52LFjG6r27sauXaXIK/CJYk1DEficEyjVtFXLdOSjIyxZExrFQob7KfcM/jt/zquZNUkLbm/rx/Pnr40MO4yGhlpcvnRckjiZ/scCkPtHNMa0xTi6H7/GzZu9ePrstUzkM7PScKBuB86do6F7vmkArQenDURKTpLlORBGMdeUrnV91s0FFf2jNik6Oed6sbJtFoAKpJGdvrEex6MHM/j88+vyXHI/28UgsDMHcex4JYqKCTLr6yvwyCaazwBZ5F5MTazi7u0xAzzS3oIeggZ4PLYNRcVkPJJxTJBQWTtkFbNxIijBCbakv8Mrac6vZ9fQ2zOFnq5BTIy/kGvHxoHhRDW1e3D0aB2qa8skQIJsHhZvHDLwuVD2khbyMihOFLb237nG353IJ/fbVPCRK9wWgMJZBihHFcajU4DHH24MoLvrKRaXKPtm4mMaGhqrceG8ejyS5anAo0qeRMJpkCVrGJ6oOUxzzr2DgyunS1mslsmjQxS+d5X763s2jYXeXWOQoOZjPDcEeNx0Y2JyFY8ote4aTwCPxcVMXd+HpmM7UVKqKdkitRaTfe7YaXBwWEcmdcyB5y/Wce/hmHg8Lq5Q6h1Fenoc5883pQCPBC4t8MjBDgcwZBmzAXBgXYDHF5JaO9BPxqMThcVZaD1bhw8/akRenjIeSe1U8FIBAvU2M2oAZ1Q8YXkgc8DD54nPoZi8u2jb4hYQWM8AsiGsT6o2YDKKpYF8zCWpuMp60zOPwzFKpeMxH1bXFHj87W8N8Oj2YPeecjGJbzq6Ezm56iXNn8UBKENe+D5iEQcW3oTQ3sZapRdvl4LYDAaRnuHC0aPVaDl7ENt35ggLSQauxrtRmdUWQLGrIgkAvdMkGH9f9Y+zRgFk0noRc3qxthbD2PAbfP99O56OscZxICc3C9U123HsVC1q9xWI6kQSUA0YQVYg1zhDYAg8fnOtOwk85pO9fBinm/ehbNvfAh75eJlQEWHjMTiHdRjtY7ySxPx2KYb7dwfx4H4fXr1clLOY+9+eqjKcPX8MB+rykJbGAA6VxurQhEuB+67WV5vrHERP4LtrBB7nBLio2rtdhh2NJypFas0gIQILyoJOjuANb8Q8MzqoYTkkQzejilCLAQ4LlJnE/UScBMVD0LCpyXiM+7G6Ghfg8XMCj6/WEApzqBVBTW0ZLl4+gPqGCmHuEZTncC0htebaAxPUnUZqTeDxpewRuQUeSRUW4LFCgUfWzdqU8hhyyPlFqav0GeJhSDaoG8vzIYwNzaO7i7LrZ1hd2RS2VUamF3uqKlBfvxf767ajqJQGo7QLUM9HWnUkQQO+ZBKgTVrXWFa9bZZTuiTbGyTeY3J3U482a+AiJkXqzSj+alR5vB94ZArx/n0l+MWnBB5LEsAj68v3AY/vKrG09uOAW4an4k/MGltDUQh4Oh3pWF+No6ttBt98/UDq7FCIXrkRYeFSrlyzv1hICLQxUkWOrT9TavUtUuvk82oILTrxUJCBg99IHNnsjQIOUXNNji/KWqbXPvcRX7obFTsKhFRx6EgJnGQCOnmGRtQeweWQ0E7WkAQe//H/voonA5bxSOBxrzAeaw4USZhQEnjke0+mGFu2NEFQ1gmBjRiGhxbR2fEEI0MTWF5alTRjDnwrKgrR0FAjvo/btmcI8K3qKlXMiFeqBa0dBCfZt7FGcWN4cB7ff8uQrQkENriXO5GV7UNNzXYJmamsypDrQgsel8sohXhmSpiitUZQv+4AJ6XMEvbS1kJVRA5aiDnpc+tAT8+YZAwMDU3LoJ81ht/vRnX1Nvzqv19BxXavsODpuSosOekHyP7kREvJQPQSDkdcGHiygD/+8QYG+6cEKKbv5dkLh3H5Sj2yc/h+NxHaZF2jNmQKPpo6LBHsqsGCVs3F55XgKfe1IG++GXroQEOZ4tqLWeBSSQa8nmtB4JurXbhzc0hsHfh3CDzSBuPjTw7KPuN0Wqk19xyjbLPKRAKLshsqCMj3nATHFZi0wOPaChmP3cJ4XF0hKzOI9EwHzrTsw3/7u5PSt6o1VtLvV8stOz4zPyOhyrQEGP07+lcVxBew2SS/J/AYDg0i3HtpleTBs/Hn+Kd//APc7jT4fenYvnM79lRVYseOCuTmZQkY7nByH9P6RHd8tcCSvtaA45JBIEF1PrjdGWLd4eHQJeqUgLaHD0dx62aXKLbWA1QrxFC9dwc++bQFVXu4F3CthzQUl58j5kJaWqYCj7//DoODM0L4IGBpgcfW5noJ94rHGLBEj0dlPGrmQhJ4tPWeHVErcKyg41ZM6H2y561gpAUP2fuaK67nx5YBSaJOTmHiyn0xsulU3Or/K/Bof8Z/eI/HO3fuJA79lOPNLKaf93hMZSC+z+PxX8NYfN/P1IWspcv7/v3fAjzy+y3LKDlFM4buKQtjK5vyfczHd95PYmKphqwCknDSYXweCbgoEOnD5MRb8d0b6CfjkdPEkDTNlz48jsqqHHh8TNfkNJ8bdApbRApWY4BqQhr4kJB1QJacSKBCNMROE4YZN1qpjYTiTQmmSpSUlWdNX41JitR8fOdeeDzpcDv9Mn1qf/hM0tGmp5dliub2OlOAx0wJhiHwSG80pVfrA62+baTvc/KVibnZAG780CYeeytvCfhRPuBGUREBQRq/V4khvT+d9CsFS9U3Jmlmq00fNx57jU1gDxMXA8D83CYG+ifQ3zuCZ09fSjPADofGyvvrduHkqYPYu7dUpofpfh6Ym+AgzwarSDtB7z5xgnEJ4/He7UE8uDsqU1EFHq3Uulr8RpwE/egFQzaZgAPGYNs236lragvwqLKmpNuZtLKchhrgkdK2GXo8PnwmUuuFBTK7HCZcph5nL9SirCIdafTsZ8NH4JEyNmEPqGfl67k4bn7/GA/vD2P21bo0jsWl9Fw5gtbzO4TxyGZDWPZySPBgVKmjvjsDItpnL/EU6rokAMFmjuuKoLay+dSvSatFu+GaQkPkem68ehXCg7sD6GgfFak1X6OwkFLrMzh38YACj1gzUmsTgGQZRuI5QzYNKfGWWqWsJZU6qPccwW/+Iz50hplH8DGw7sTL6XX09czgzg9PMDGxgMAGDzanNBYHD1fi8seHUH+8DFk5PORTgEdBzkyqtWk+ImEnnk+v4k+f3UZn+5gA9MUlJTh/8QROndmB8goWMHodeF2Iw2ohrQAvFUxKxjIgpMWxWBQK65Ey0zDevF7D3OwSXs0s4sXLBcy8msfaGmUQymD2+ZnaXorDh6tx4OAOlFVkwufjC3M0HUAwzGmhhtRwu6IXkLW5pvTB6fKLX1FfH1Ote/Fk8DnW1yNw0+NxR74Ajw2NJeLxKNJx49HGVD769KytBvFkYAw3friHhTcEQr3iw1ZRUYrqmt2oqt6BouIcAUIJAsk1odRDCmjLJ1LgkYUgwQqvx6cMQvFydeD17AYGBqbR3T2CiYlXct+45gqK/Gg9exTHmvairCRDGW/c8zjVjruF+fXkyRK++a4dT8ffYGMjAl8aC+MKtJ49gCP1JYIjyfUSdMGeNaZgS6VFkaFmpCTCnjPPDgtOgt7JOpD3zxahyr4kM53DEgKhjx4+F8bj3NyqnBcEHs+cOSwJsQI8muKfwJ4CjwS2CDy6MTWxgju3x9DVOSr3iCyc4tIMtJw9IuElRcWaHklvSDaMySLQfBDKjQWsJ8vOLfvn7Mt1YeE/uN+Fl89fKzPD5UZ+fh72Vu/Cofo94qGWk8eGMi4McA/nSvT7jFKOy3tm2Tt6/aTwESaeZYwaUMFcYI0YSfnHMr9NaBSvlxMZCIVcBnjkVPwpFhcDCJPxmOtHY2M1zp8/gtLSpMcjgUcWmMqY1/ckRWDK+1AslM2lpvdKoSkBqC4jo4/A56MdgJUSyY6XAs6lAo8qU5Lgo003JidW8ejhqAKPa2SrRsUvkimNBNGKSwlA8/4QeNRANQIikqbpZIPkwPPna7j3YESAx6W3KhFK88fEo/jihX0oKkiHk0x78Xhkc876jPeGBv5qd7G2YYHHTgz0PxVfwMKiLDFs//BKE3It8Mi1ZoFHoXapnYUydvk+yX7UIQP3EKqz1J6F2y2fZYbR2IZVAX/L4hI/TUqqyOpMAI/m3yUUzg/E0rCyFkNX1xv85rdfYvktB5oKPDZb4JHhMvGIyv444HKT1ceNwYHpyUXcujmArvYRhEK6DukNdu5iI4407EB2HgHZTcP+ZaOoKb/yjwkbMCvW3OMkZmFXpwRz2FNR9gc2FrzeaQLGvpmL4PbNbnkmyXLlOVxckoeGxhocO7EX+QWULfKaaYgP7Q8EeFyNY6BvTqTWGgAE5OT5xBaGwGPFNjZ4rIfIWE+yi5PvV21yLNCnnsgx8XIlk4hWGGvrDgw9mcO9233yjHPP4LOdm5suQwWmrZeVe+HL4KCGQ0wTaiihKgQeocBj2yS+vdYurCZKrXftLsepFjLU9iAnT+sBYbZb33W7nSZUQWQp6fNoK3r+t1qJWHBfwUaRSDOKIhiQPV6GmNz/LPA4smGAx1VlPLrDqK4tx6UPyGBX4NEB2i6wXKC8VT0nE8AjpdZf0+PxhayBHJFa78ely4ewrSILLg7HOLgRuwx1ASP4xCEP17fbpexiytCDAQeWCD6OvkZn2xP0943qYNztFgCmYnu+1BVHGnaiYkeWvGYovGLOmXdT1C1pUQBXneD+qPpKHFD2KkqvbOoh2zMYZqJN+9WEbrLOCHQwFdaH9YAHI8Nv8N13HerxGKGsmMBjGX7xy+OorS2BhyBphPJHVTgk75yejWpvkwxm0A6DewX3VgLZKk0nY5oDhmjEh7mZAG7+0I8Hd3tlECcs5hw3Ws/Wo/lsLYpKPYjEwggLO457U/IATg6/bbeR7A1/RH4U7FxB4mAwiJzsXDhiHrAUIuBJJjhVTUvLa3B6NHjrxOkDOHu+ATk5qszQvY9+1axvXYhFnHjxPIR//IevMbgVeLx0RBiPlPly7Yn9krx19c0TEonxP6e8mCAe93r6ydMvtLtrBENDk1haXJX3TJ/2goJsNJH5eGo/CouZEq02GBq6qAnOCkIyYElBQQ5zlhdi6Gp/int3HuPp2EvpxdIzfLIvVtduR9OxWlRsz0VmFp9xPeMk9EtUAzpYtN58XMes22lnFdrkB6JHrQcLi1GMDE/i7p1OPHs6K7JuDs7SfBxwZaPlbJOAsbTfCDJkjMxXSZzWwaKtldiT8/siURcGBxfx2R9vYqBvSmo+WuhwCPPBlSbkFXIAQIssrft/lH8jL6hkFVo5Sgo6a3+pdwyxQnphkllCiZ7HBqVo765SaH5esnMprLt6tR13bhF4pC8mGY95ON1ci48/OSxkGbLpKLVWYwga9AAAIABJREFUrbrxPpR+T8kssi7tUIGqukTfx5+lwGMs6hMLia++6JLB+rIZrmakO3HiVA3+7lcnkZML8TJMvJZWWaZYTe4K9sxSIxHThyV+t99jSDdxhl6SMKJYAAd57JPiUQ9GR6bx2998LgQeXo/0dD9KS0uwt2Yvqqpp48ahWETWJOsN9dM2Q18TyknsRJjCEa5Vgs20iVK26sJ8AL2PJ/DoYR+mJl8Li5Es48wsH06erMfxk7UoLs4w/owcaImExQCPWSnA40sEhfH4/5L3HlxynUeWYKTPsiigCt6DMIQhvCMBgt6Iorr3nD37+7Z75mg009Kqt3skijI0IAnvvffeFwplsjKzsvbceyPee1UEKc60dk7PDHQomKrKfPne98UXcePGvWPWNwN606vtrZ3rKQ/UaqEWAfAoOTQBj1HXRuxwKYfkfM1MyTj+lGUZZsln8e9ZTcYsUDgZcEzyYn9IPwhchvlYwvbOxrnsBFbqC5DkKpPwh/9pgMfJTENu55eAfy9lILoAd/aG/tTXm1iF/LT3/DGNx+z7/jVzmeximQw8TqiNMuPicV9kwurls4vWiz0nN0cBj/hzm12/hlHrU+y0DQ8BsBqzzZtX2Acfv07gsVhJgcegkOuA94DG90ESoe4HgIdCEYUMgEcEVXSXACiJAUYtQ2pmeXJHWj50LDAaIw010dRQ/JStXGyn7lID5jIHIBZ8wm7eeEYNBTIeV8y2Tz59w5Yu67Q8gEdqPGJkWRpR0tWKkTsEVXWFz5y5afv2nLLzZ2+SRo7rrVTLNmdun61bv8LWrFtos2e3WXsXhIvVKUV3WWKwKibkSBasLWj05Qlk3rj2xM6cum7nzl6zxw8HqLuC+4KiadESMInW2sZNS623r8xOdMsZoRwlczdtdml48AAcK9EY57vdZ2zvNxft/j2Mmg9Re+XNtzbReKGnF4YXEKEeSketQ6/oJaxHkgDEQ/UDSYWM81ZVA5F1iqQQ42clAo8H9l+xQ3S1hs4XntmQvfn2JnvnvVXUeITmNYBHGEmwh8qRAvLZ7NEDsy/+fNz2fHeW3TqADFOmQfh+mb373iqbNqNE918FQ10WSD46mHWmZZO56BN5H40jH2LUAdCXdiic2HSQITlH0qdkAAUr7i3WJ4DHPd+cSYBHdMR6+6rUeETHuwrCpw1aM7SFnJ2n14pRBmnwJQUgdZekjYR7APYSxyQ9k0ehRfC/VbHRoaLduj5ke765Znu/PWXXrz1QBzZn9tr6V+zDTzfY+q0AHrH2ACxrJJLFKvVfpG2HJAXA440bAB6/tsMHLlttNGc9U6fZtu2v2Rs7l9qiJV1WgfyO3wrpzgR4BaHkEElX95eEv6bZyEjNnj17Zk+fPCcj7fGjIevvH7aBgRpHQodH6lYbweiJWXdP1RYummGr1yy2V1fOlZsmn8uozI/gfIsDzJMDjsCHniKTNACP7WQ8njr90P7yF5hU3bTBYQCPeVu4oNc+AuNx01xqRVJImyY1SqgR45BMXL/20L75ap9dOHfVRmsAgMvW0dlu03p7bN78WbZs+WKOn3X1qCkCEfdw9dQYFdFsGdNw/eA5GoGxe3efU64BTM+7d59QVmJsLEcAE+v5zbc22qIFU629DZ9NQvVksY2hY5+zixdf2O9/v9cuXXpow2ByFvO2aOEM27FjtW3ZusCq7SguElIO90QcebEHuIq9m8uVmHxByT+SN3TuUbzTVZpaaWqiyHxFshhDQ2O2f98N++1vv6DuGr62eNEs27FzvW3ZBqaqgEe8hsxlUERjvUGCAcBjv327+4IdOXLRhofGrNFq2IxZnXIw37LQ+voAPOIZifEYWplRzEoLTM66dFQcK1q9lrPbt17YxXM3bc93h+3enSdkTAF46O7usFeWz7L1mxfZ8lfnUoMOYCOdAq1uY00YbEEqQ/ID2V9hshX/luXtJAYZ7tgezEh9D4pXNNQwal2wp/1mX3xxgmY4T58OkxXSDeBx4wp7770NNnsWimYU8UNksqNgJYuPb+wJuBfzBDkcaORCVDuOvwNQQAKN0euSSyGkjIIogGNUSjrEZJzB0CVXtpERAI/Pbf/+C3bsyCUbeIECp2VgPL6xc41t2QLXcpkG4PmgUAG4roYX9HlhTATG46B9t+e87Ttw2p49r3EEqdo2bu++t9U+eH+1Te/tIPCI10iBR2g2w0gOoEhewOORm/bnPx2yU6cvc3EDeHzrnXX2s59ttSk9uMe1hPGYPjfo52L9yc1bBgTp2YszjOdMCdeq8xlaymTKcWRP+mpJ3zQH4AGxQi6vklUAPAHgEWdd2V68aNnRYw/tl7/8V+vvH7ViCcDjXOrUbt6yyKZMCXAKeyxPB95G3TiZcfLYFdv99XG7BZ3bYUirdNjS5fPsnfc22YJF3XRmZ8MEha+bbLSoGxusqMyKpYSNDr5EK8tP6mA88uBxBijG2wvFCo0Bjhy6at99c8Lu3u23en3MOjvbbOWqxbbzzdWcZoErOcdHMeqHwD1esKGBlp05c98+/+yQnTx5iblTT0+b7QII89ZqmzMXerUomMDWDOCRDyQBpQj7kL2uHEKsGMWnru6plOF5/LBOIGLf3rN28/pjNobb26o2b16fbX99la3bMIcALRuphtFLxBs50wJ0BenpwP4b9kcwHjFOaXmbO3+GbX39NXt9x6s2Y5ZRu5c52xh0eb2J6ZqqYhY5VuWXj+sLaRc8G4wSgm3VqKvIRHNahopivdE4ydrJeLx8YZDx897dAas3NWa3gsDjWlu/cZ6YSLma5FdYa8KkUeOUw2Q83rbf/f6gXbh0h0t76rQqTQk++GCtzZ3TzUIVI8Zs/BDUk04h1jgdv4kHIseHeWSFxmwwejt/9h7Z+LdvPiQIjnMBo7hz5k21Na8toDFh38xOb2gGe03gYzitsuz9HvD4sgiqf5Nu3CTg0RndGsHXZAOBRzKwNGo9Ao1HjloftEuXb1NjDzF09eq59nd/v52MRzjDwuwSQI0aa2mzSMzoYFl5r4E61IoLDI10zZXWfatVseHBvF2++NS+/uKonT19jdIfAAQWLuy1Dz7cZOs3LbRyW4tyDWM0g2gYJIiUJ3sq6WezIlI6yj/x5NFBpIYfagXt90q5w4zSATk7xth4xM6dv8akF4DHshWz7P0PUd/0WaWMD4DnLa067qkxmD7W7T/+w+8I4kPSoK2jbOs2vmrvfbjelq+cQWAQzV5Mggkck5t6KkGEfLlouQLOXuzXMuuYixcf2pFD5+3ihVv2vB/j7Xrf2XOmUhJhw8ZXbPqsTmvrwGvhfFeDFSxjnPHFCoAdNNrbCIjfvQUt7JN2YN9Je/F8lFqVAMK7uitkK6/fuNwWL55h3VMwCSESAu8yWeGQXcLEhfJT1ozjGOMet+Ehs0ePRkiegav7tat37OmzF/w+gI6909tpIPrBR9ts9pwuayBI+xSbyA0BkgkkBKsS/zXHUCc+td8QeLzOfLS3r8e2bVtt736w2WbOARgMco3XTiqFk//U0J/gjynnbiGVBBoBSKJJWm86kMVJFddTB1jOUWEBbcjXavWCffbZftv9FWqoFw48wlxmlX3y6UYSbwoYqw/zr4TxGMy5ScCja/wnbGTkXzSXqfK+/uu/HLZjR67Zo0cvDFqbbW0FW79xmf3d3++w2XNgxqOjeDLIzvua+XfWGFICFcsxKfL0fcjVUGeXILExViO7lwxQyr5Ai79qt24+si/+vNdOnLjAqSgc9QAR586fZ68sW2wLF820ufN7aa5UreJzOmM9r2lLNXpRy2uMP36HbMeNa4/t1Imrdub0Vbt79zFjJZ4MzM/WrF1h219fa/MX9FhHO8ALTFHA+BE5E2JwySqVbmo8/upXn9u5c7cFPBbH6RWwbesa20XGI+LqgAOPMpchWzjYqFGBO2M88WhQ5HgpS3EyqPgyVuSPAY8/xHwMAl0wJrOMR8WxnwY8ZpmUEQ//9wAemQD9dHOZyTc1blZC//V/+DHWY/zMv0XjcfICein4SHAqWzrFgsgWJNK4QydD+g44DORwjcIRRcnXX560E8chIIsN3+IY8Ic/e90Wv9JjhTLGr8F4lDB7sOjCXSyibGh8AGAh0OS6Mxzzc3dAmYY4E4V6KxrvRHHFEUYmB34SoCNsFQceMd5myfgSDBkAPJYrYjz+/NMd9sqyLhvP1+hqDdfoGJ8T2w3Ao9gRrRbMPar27NmonTx5ndps1+l6hmAEt7iczZw1zZa/CnZYl81dMM2mTuuiZhTc2GKUQFrRobswbgPPR+3+3X67fu2+Xb54165fvU9nQbwuxrLxunPnTbMt21bZps3LbMbMDlLDq21g+Eh7TYE69P3wd4xww9CgYi+g8fjNGdu7+5zdh8bj6BA1HgE8bt7+KtkihVKTwKNGf5FseGbNLoVWpX5HJzEKYHW8Mo2qpPsv4LHNWuMYKarY3TvDNPg5dOgCGY8AHuvNQXvrnc32znuvUR8TrCOYA3CcnmNtSrSK+aI9fgjg8Rg/Bw5NJJ0QvgeAunbdAurCIRERaKzDFwkAu1fOYNVhHuLvXpSx802rGwoeQ0u0owMgU8k6O/25UWPPx+U9AUThgDV2/17DvgPweECMx2YTrtYV++iT1wkiyG17kPsgDDxixI37IBE0JmquvebjrYlYPRNtAKgCfsBAAQshDxOHVocN9ufs6uUX9u1X5+yrL/eTPYhfazcstw8/3WIbts6zzh58RjeX4Qg6gEfpRCnWoANetJs3B+yf/suXBB5Hauj4ttuSJXNtzWvzbd68Lqu24bloxBD3lyUjtCuxnqlXow4btB6hgQrNyeHhEet/1m/Pn78gg2Z4EP+uQxzPZrQukHf6zG5buXqxrVg5zxYt7rXe6RWrVAFYoWCQ5laR7AMVJ+gC4wIAABA4BNhShA5lBzVXTp95YF98cdROnwEzpkFTGKz7jz55wzZtXGC5Ys0KYFpxrH2c4xLYMwDMnz4esUMHTtqhgyep5wrjHTKeCgXr6GqzufNmE3zEvuyZNsU6uytWLAMwcidKryu43MaIh9jTxwMEFC5fumNXLt+2hw+f2fAITKbg1ggh9pn21rsb7LW1821KF5oGct0u4TU54llk0Xzu7FP7wx8OUIIBumd4fj1T2mzZsjnUBmvvgM4sHMNTXZxJEyvax8SnBCqGqzWuHxpFPVM6yCgGs0nAEkAlrT+MNwazdHCoafv3XeOo9aOHEL8G8Djbdry50bZuXWZ9DjxitAQgPip5aQgG8PjMvt191o4cBfAIZkjDpmOE9r1NtnXzEoL4KJyNmjYahUYCyL0N1o6z29iBJjuuYtYqWf/TBtfZt9+csEP7z9gATE3qWrs9vWVbsgKi968STOnsKpHZAR1WFD5gTVCuITHcyRbKSuRUhHmlgLWfVIpiRUrTQXFepmIYte602mjR+vvN/vLlETt6+KI9fSbgcUpPuwOPm2zWzALZB9CGBbtfTP9YUCGmHoxFuTdHA0WMSC/hvamA0TzoFjOG8fBxnoLnfxqndz0xNBlRXOfL1Bu8dr2fTtnHj1y0gUFoJI4TeNyxc61t2bJEwCNYKxglJOMRnxnAIxiPZWqk3b79wvbsPWf7DpyyZ/3DZJIBeHzvve32/gdrrW8agEeByyxAQ46CIz5o8BRskMX1DfvLn/YTeESMgebqrnfW2yefvG5TpiCGjVquJZDWTyztbYyrgx0Adl4BjEZNSXBs0D83nlO9UbciwXZ8Ho2hJuxtF2dnUcSOC8arXY+QAwkOPLY0rnz06D37T7/8F3vWX3PgcZ7tegu6pUs4Zod1jPfpaK8YJBpHazl7/HDYvt19zA7uP0VAH1rDvX1TbNvrq23nrjXWO71q43C1zIt5CgAigM+EIxKGwFl2CP8c4IXr5CVcFQGr1MsbhwkB9KvMLl96bHu+PWEXz99kgwhF2vwFM23rtpW2ZdtSMlY43gjTLORGDbPBF2N29sxdxiYwHnGvsK5hLrPr7XU2d14WeAwpFzwDZ+Jy7epMAWJOzd5iQYyxRsM6u6eykGzUCnbpwmPq2sHMYvB53SrlNmrurl232N5+d63NW9BlpYozQ8jMwvNBbCjY8DCkd67bn6DxSO1sNLy6bemyebZyzUKbNi1vxbLYRVh7alwCaBZKhLUzxiab7zrGz6Y1R2tWLhesZ1qHTZ3aYR1dVauWMSGBhromKQCuEAwwGe8BpL584YX99v/5s927N+Cu1mO24tW59sGH6+kmDQfYvAFcGKPeJKUuWoh1JRsazMuJ/LN9dvHSHS6Dnmlttm37anv/g/UCHnMAveBsjENMRnb0nQDwGOaH3AtqGEBGA+Dj0yejdubULY7O3r39yEZGsP9bVq6O24yZXbZh00pbt2m5zZk3hRNDAJSl5ezMR5+eClfr1FwmG08ndncoS0GzvYivEfgQc/W9yC05am0AOqC/2GYjNZjLPLQ//Wm/Xbpym+OKxdK4XK3/7g1bvnyWFQtgzQ+LnQ0QIUE85MIcUTQd6xb7m27QGA3meYl6o2rNRoVySEcPX7V9e07a3TuPeW52dBZty9ZVdO9dsHgqgTucKc1xjHCCSSbGWpID8uOpFov2fXKUZECtBN6iXl/JRmtYax18VmIujthfvjhme/YctVpd+q/Tp7fZm29ttu3I8aeg8RWMd7mut1pFu3d71P7xH/+FY8zQS4bO4YZNAB432YqVM2moB7ksOtG7C72uXbFPqizIEQASIvigIV62Z88aBK7BmobZz4sBSYqUq2Bwt9uGzcvpeD1n7lQSDqJ2oXFoq27lKtZh0caakHFos9pwwc6duWt7vjllF89D31WmUWgmd3e3sbEDKYD586eTCYlR7ChG0CwHSMdc0/PO+mjLHj4c4P6/feupXbl8h5qmQ4MjNjI6TCCrt6/D1qxdTGM6rCMAWvUGpqKIQn+vh4f1CeMe3duynTn7zH7z66/s5LFrHBvv6uqwV16Zb6+tW2rTZ0DHUg1pPXnlDGxee44T4CN1thHrQ1PddYjxuTs7Kja1t4vN6dCLT3tlDp5hlxfbbbRess8+20fNTDQ5cJ0w6MTZ8smnm61YHLU89CSRE0fi6iPBXvkpNvuWDXOZkNriqLVhtBkSPGb/9V8Pcn88evjC6vWmlUs5W7xkjm1//TWbPQvmLg6c+RpK4mlmsFd1shpP1FlVJZrUosCQ29tK1tldZT5QLAN0RCNZslR0Krc2MhLPnrpqf/rjt5x4rDfgrj5uXV1dNOGbPqObwGNvX7f19U21js4OGvaUSsrppSEJiRQ0C5GHt+zp46eez98n4ePRw2eseQolNG9bNmfODHvnvR22bNlMxgXkdJSDIXsY6xdrsmyVyhR7/Hjc/vN/+r2dPXfb6nU0royMRwKPuxx4hMZjbkSNeACPaOQ7VVYmMhzb8FRRuSn/P2NcNZnhOPnvfLxeLPyYucyPsR/x8z9mLvOy9xS+MJH9GP+WxEMDMWNz9q//5j/n+p8Ppbn7v/nlzGLU+qcyFF/KePwJwOOPgYrZj/Gy10+OX3/Q2e/5KcDjf7/Go9PEuVizXb+JSUBC1Q6nXYKPYjzC6fnGDQCPJ+z4sYsc90VitGnrGvvo4x226JWpVigBYPKEh2YfkWCGppiCCNl6DCZK9LghaeYhtkMkMiJ0CFjCloK2Ak0yIhoyqcIPo2CoWrmAUcUAHi/Zt7uP0wl2tI7xnbwtWzHHfvbznfbKsh4bzw1zJGWsqTEgEQhEU6fuYhNaYSiCwYgq2oMHg3bq5FU7ceyy3b71xHCQ4eBAkEIXblpvh82cDfCkm8k3uh/ROYnnhiA21mza48cv7M7tJ3bv7hN78uiFDb5A8QSmEJLehs2bP9U2b15pGzcvs/kL4NyIkcCalSuwFUZ3DU53KKjE2pEuhXTYYAKB8Yfvvj1te76GAPUTq9fBeJzujMeV1jOtzKAIzUWCjgQeo3jWc1EQ8OMnAR7RoU3XDO9ZjF0H4zGAx7tDdmD/RTsI4PExTIfGrd4YtF3vbLF3391AvUpoPNKti+OOoXOat0qpwo7Ql38+at9+c9LuEXjE/SywA9/b28ZRRbAKABjI0cuNFxKtVDUQmC94R15/11jpGJ3G6mQetXfkbfacabbi1UU2Zw40rQB2CexQBwgLEcBjlYxHAI+H98eo9bD1zSyR8fj+e5uZpI/bEIWLyThwp1uNwwfwiBuLZAb3UuYyca/VHRfgDmYWDl+K5YOhMA4wo8tsrGoD/S07feKp/frXv7crl24SzFu7/lX76NPttmHbIuucglcSAyRhnfl+kws1Esey3bzx3P7Lr/5shw9etnoDrJG89fR0WV9fh03pRncOwITWQSr1gHstJz0U83IKbFmjjjEsgPlNazawZsfkrouxQhfiR/GN2zlz9lRbuWqhvbpqvs2a021dU6Dzg8+L/QhpBon1l8BacRZFyyUM0kFrNCIqli900NX67Jl79sUXh+3M2Ws2OAhQIUegGmPwmzYusVwBzrI1K4BxTQBVWq4ljEzVza5dfWSHD520C2ev23MAJpDHlEKCtXVUbVrvNI7vIlkBU7PaUZS+GCpmsoy0N5AkD76o2+MH/Xbn9iN7+uSFDQ7UbKRWJwBfKZdt9uxZtnnrGrqqwrCjWkbcQ6GnkUwW962S1Wo5O3NKI2UXLz4i2wFxCt1wAGh4TgC7ofGZMjgmHq1ijiBO4jIFgADUlcbpuLW3l23unJm2as0SW7x0lhg3jM/R/MmTGcWmxmDTDhy4bP/8z39KgMdFi+bYzp2bbOvW5XTjRYIJ5qaAR18rOSDyYNQ9sW+/OW1Hjp6jQVl9DMBjt73z7hbbQrMIBx7BGPGCkfEtQ0RTEqS9Q705Fs7QzMvb1ctPbP+e03b+7HV78gjPEKOMdeuelrMVKxfYpk2v2bIVc62jC+ZkKtDZfOHaCk2yiYUym3ETgMdsDaIgyELCNW/UBEIs7rBavWT9z8btiy8P2pEjF+zJUxhltTgqCg2s997bbLNmgp0JEA5jNTLL8qo30WacMKqaaCercGHOQ2ZMsGTQVJismZQmmImCnUYGxKbOV2xkpGDXrj21fftO2bGjGLtFc9FsxvRu27EDINoym0ng0fcpQUM8CtcXzoONBN3YAdu794ztO3DSnj4bFPBYHbf33n/d3v9gk/VNg96WjIfoOOvAAuMgXa3LNjSUs2NHr9qf/7TPTp++yKjYC8bj2xvsk0922pQegBGjlqPWXBSFYjExJ0AMcRdyJdQYm1buEAk2fqdRQZiFJBMhAjqk9+fnRwZ4jAIHRnbjrYoNDo7Z0aO37Je//Gfr7x+xUrFsS16ZTwO6zVuXWk+P9h20oHUelK02DK2/e7b7q0N2/NgFjl7DMA9g33vvbycA1d4JuQVoDyKncvkW7P7kDI615yUHn4WD4/E9BA0C4oiSN4BH5AHtNN97/HDEjh46T62/Bw+e8X7BSG/Na0vs/Y+22wyMSqIh4g6sjVrLXgw07dz5u/aHz8AsuUiArqeng83FXe9ssLnzptB1GgBVoufmhWTWxIC7B81CNJfZ3HIgGe7SuSoNA588bNiRQ9ds755Tdv3KA47QgRG4cEmvvf/hVlu7HtpdMuaRZheARzRBAaibHdp/1f5I4PExp0rAeEUhP33mFKtUASCgCQ7AAuCWx3PcTlJpNBIWv9CQgelZoz5i5XLOuqdUyaReuGiOrVi+yHqmogHbYBEr9h/uuxiPGE+/dLHffvubP9m9+89ZoIOpt3zlAvvgww22fsNC/j1PwBnAI9Z2wQogAOTKNjRYsKNHr9nvPvvOLl26TWBUwONr3FtzZk/h+CQAHRoHstsEGj6OAJwBaporzxabEhI5YP2PjZXs2ZOanTpx3Y4dPW+3b923waFBjjFU2/I2bXqXbd6+zt7YsdZ6e8F6c1Z6BnhMNeuUM6SRMhCMTP6orM8Zj9nvFUFiAvCIXIPGS2CxgvFYtPMX79uf/rSPjMdavcUJgtWr5tov/m6ngEfchzFJPyEuxL4X/yJ0qGN/4B8Rf/IEvZEDqqlaJAOPTZlrz+y73cfJdhwYGCZDbu68Pvv449dt/QZohWJkEyPudfCoqXEcbC5VXTqXVaOqgTShZkya+v75WZNo9BsmhtCvA4CNaYyBgbzt23fJvvxqv92+Ld3Stracbdm6xt5+e7PNmz2FDcxw7cY6Bmh7/86I/eM//Ja6ucgZ0XiHEdv7H221FSvn2DjOQjIeoYMdzQLdIzRe8BEUNwWg4f7gmpCrPHpQZw6GsevLl25S/5Ls/dyQzZrbbTt2brCNm161vt5OScpACiMHgBYazkF6AZCJuFq2J48bdvbkbTt88DSZiYMvhtmwxZ7q6KzY1GmdlISYOXMac7JqFV8TG47aj2gu1eHC3bTnAyN2794zu3P7MRmUQ4PYw2A3ow6qUXN5NWStdqy2VWvmWVuHdH8BPELyyGdx/Sn6WY974tNDYP6dO//cfv1PX9qJo1eo7VwqVWiYCDJKVycMSyHfpWvUlBoObGkAyvzNGZpW0dQT5YrQPABAjOmNqvX1ddv6jats1qweNUvIxpR/Ausc5iDQney0kdGiffbZXtv91QkSUHCmEXh8c639/NNtBB5zAB6D8Uidamf78dwLxNGbWA4+C0zHWnAG8libjQzl7He/20fJJtR7jbpG6XHNs2dNte6uDjWxE+qv56hOIdVuFEBPiohPDPKeJG1eYQfVat4WLp5l6zassN4++DqgBgYjUOZZxUInHd/v3xmwA/tP2eWLt+zJ00EyE3EPIOVWqRaopQy9x76+Puvp6ba2dhjaosGtvZqN+S+e18luvH3roT17Mkz2LGQycC4jDkzr7bL1G16zzdvW0CASeTybyWD7Q+PR643WeNmq5R57/Lhpv/rV7+z8uVtkawt47LRt29bYm29usnIZuTMkLdAYnww8hnt1UqSQMF0hAAAgAElEQVQnTRTdLyfcZEDFv6bxiE/8/xfwmI1xWQDzfzvgcTIomB4GGe2F5IBIO8c/BhxOxk7/W4HHyYDpZHoqXn+yAc0PgacTDjPu9InAY9Bpv38fXCOCWQp2nzqiZDSMV+3mjae2+6vjdvToeR68KOw3b1ljH/5spy1e0mfFMsRah2X0gSDDwOr/MZlMUXoe8z4fSGF88CsRlPNi/TFBdwHZoOChW6SxFxRaKrRZeLGPK9CNneVWyQ4evGDffH2UI5S10TErEXica7/4+7ftlaW91soNWh7dWgBfTJw0zoGuMgBCBM5Kpao0e7xEofNHDwY5onD86CW7c/uhjdbECILuDejaeI9KFdRtJOkAvnQghHkBO3A1jJnWrVYbo74cx0da6LJilKKNxjVwO123bonNmddtbR24DxgJFwiFcRu8TujQ4L3FDMW1IzFpM+SK3317wvZ8ddzu3sHnH7QFi2awG4rEpGdahcU4xw1x6OAZebKd1NcvAx6daRMHUjLtRX1HAGO4NiVHAAv37ztnBw6etSdPhtnbGx0dtPc+eMPefmeTzZ7dZSUK7yo50SiYmHjFPDqoOfv6SziyHbM7t/sJzEqHo0mwB4kKlgDGpOUIrUM3RtqdAOJd2Zi7do1QFIEOPHLcOj9qs+dOtdffWG8bNq6yab0QaEfHMXpIGslFJ+3Bg1Hb8+1pO7D3nN2985QJ/vRZZfvk01103StXsd5hmiDzpRTU9nECslUdOPHRhWSEnTFH4Kj2bLgU46+YlQE7r4Nuqs160Z48HLff/e4b+3b3AXvw8KG9umqpffjJDtu0fZl1T8M6VgKpcUMluhycgU4Y2EljJbpl/+af/sxnNVoHeIERYGgUQugb4x1iqIThScQpjWtLU1QsookNjUgw4rmgmwhjJhzufTMwuvWKvbJsFkFwjBVg7AMMTYwpsSz21xNAKsCWGid8N2ceEUxwc5lmyc6evW1f/GW/nT5zlSPdSPQWLJxhP/v5W7Zx41IrlEat1RyigQfiDJsw40UrgvWYr9jwi5zdvHGXjtPXrt61J4+fu5ZtjkZDIY2BAqdYNiu3FclslnC02EhIoOq1JhszjdGWjVA7CKAbxqZrLHgXLV5oGzeus3UbMH5UsUoZjQSxALAXRPDUmqvXS3b29AP7y58P2/lz92nugq+JDVtnsQHQEcWOHDpDo06nQBBJdE8RZzxmcYwZTC8VyHNmz7Rtb6y1N99ab53dYBOqScL4Be1VfOAcxkobdvjQRfvnf/kjHcnBzFyyeL7t2rXFtmx9lcAhXrPAMSoULzy5Eo3HWzef2HffnbSDh8DygmlG03pndNr7771uW7autKlT8Sx8VNZjM6cDYbbio6bqiksDETIDAJ9L+SpZZI3Rot24+sj27T1FVsezpwPWBKBXGiU4sHzFYntjxyZbvGSWFctyfo/EX/syALtoDCD+x9p2YCu9s0EsS36OoDj3Be4XtEfL9vRxw7746pAdOXLOnvULeJwypU2mQh9ut+m9YM9CjwwC8NLmipyE7OxoCvmYDa+HtamAYZyFcqv1Dn0Rzw+FnOJXOhHhayIakA48YrLBclWr14t248YT27sXZ/wFnvH42b7eLtv15iYanM2Y3s54iWQ6TIqkM4m4AnOxit2502979560/QAe+18QeGyrmr3/4Q57772t1jutXcUO2YqQPSDC4zEEUgZwe87bseNX7PPPd9uJE+e59wAS4ez4+OM3rXsKzjuZy1Dj0e8NwffIORwrYqGM8xHAI1nXkrTAa6KJp2JL9yZIUXRF9nF17jXq2iruSDMRo+VY6xUbHh63Y8eu2n/4x3+isD6AAQGPm23z5uUEScEkgjwDgaZ82Z731+3o4fO2bw/M5G6RkdE7baqt2/AqG7mz52LKocFGrtxUVTTRaZnac+7Sm2h0T+7jh3SAT/A4G1c5mIBHaDxCEgBs8aHBlp0/e8MO7Dth167d4XWi2F24cJZ9+PFOW7FithVxHrjcRmN03F4MNOzc2Zv2h8/32LFjZ3hfcHa+/c5W2/nmepu3oIfNJJgzRPNKv2cZj847I1Nc4BP2N4r9WgMyDUUrFzutMYomWb8dOXTRDh88Y7dvPmIzZVpf1bbtAEN0lc2b30PQDo0P6pwV2m1srGz1Wp6j5J9/tpf5ICZgaLRSwHgcRvyRP0mXHOxWAtEuu8Q8y1mZqpnBJgZrHZ8JTUHEyFFqTC5dOt/effcNW7nqFRkKFFzvkQU8GvjtNjyYs0uX0DD8zB4+GOCZgNC6YuVC++DDzQSw4MpeyI9Kp88N5qBhjvwOgPyRw5ftv/7+a7t06Rb3Tc/Udtu+fa198OHrNntODwtxAo/M7dwcEL5PAOBbYF1hDFzTB9KfLHD0H5IlyC+fPq6x8QCn1qtXr9voKExlkJeP2uKlC+2d97fYunULrLMbZz/OEAHqYBHKxAUgLu7jyxs5E+oTj61i8gS4OxF4xLgyG535ElmPyDEBPF64eJfA48XLN602Cr02s7WvLbJf0NhhphWoX45RUu1x7HWGPmcNKaoH8IiFjWY+wEO4MEPXEe7QmOYoUjcdGs3ffHWYpAHEiVJp3NZvXGk/+9kbNn9BH/XSW3g/MK55L9SYYZ7sQGdSe7lkQ3JGOwibrcnEnhcRg7JNOPfpittujXrZzl3AhMchO3L4BMcuMNqKNfj221ts5YoF1tmOyS1Nn0EapDVWtEcPavYf/uE3dvToOYJbaMBt3LzGPvz4DTaB4ag8jnhDXf7QpkdWoykT9i8RC6kxjw+G+wQTwjYbrZVploUx5v37Ttj9uw+ZAwwOPbFK27gtWz7Pdu7abKtXLbbubsQeNKGRJ6AW0Y1CbISBB+qYxmiJrPALZ2/YwQMn7cplaCf6M/OmKWrQSgUO1VVrb4fsDo4E1DUA79G4QSO4aSMjdRseaVq9BnAK+tsA2qHhl6cu7YpV823j5lft1Vdn25SpMDKCHA4MwSB7g80TvcAgaGiaIBrwGDe+eKHffv3rL+z4sctkECMv0RJrWQXTMQX8h73HYVjGDzY982DGuWQB/QrAItQ5RQA4j/wYGutj1tlRtg8+2mU7dm6ytnZdZ5jIxUVyaqzYbrXRsn32h+9s99fH7P69ZzzLMaH31lsbOflXLILpiP0BsBl7NRytU6iPZ2IQpRLWq0B6akDyWqsEHj//fD8bQ8+e1jgxxPwR+WURDR018rS+xcJXDRt1kc6rABrJMo91nwQMXBdiY5NThh9/sssWLJxube3Ig7DXpf9bgglMs2K1IWirv2AT5fyF6/bgwVMbGkROo3FtNLZRIwDMRn2Ca9T1BHtQZyrWPDwthofqjJOQLECtizwOaxiA4boNq+yN1zdZ3yxIXUBuYdhKRQCtqNsx0i7fCI5al3rsyeO6/epX/9XOnQdpBKPWOTq3b9+2zna+uckK+ZrlDU1xBx6RC2Mvx4QLc2BpjnrmkiQvk4HHnwLw8VTONNeyMfqH2I4Ry5Q3TQRqs6+nfN3v5aQ5+8mu1pPf639qxmMk8fH7jwGPQDfi61kw8GVMyuzrZh8U/hxF6g99T7xeFgScfOhMfs0fAjOzrxHgZPYBaq/750qKKB+1mvAmHhQIJojFIGABVXHZbt14Yt/sPmbHj52zJ08HyALauHEVC4rFr8y0UhVMGlDskfBk2I4J5V9dTFH20wD0kktIuqVxRen3COSIzgjOb46PshNa4vhotdxphw9fst1fH7LLl+/a6KjGlJeumGO/+D/esyVLem3Mhs2c9UMKOJMn17xiUPUeJWcLBAI0G0UaZZw+fdVOHL/ATiO06lBYhTaatGOC1RkMhJRWDGYYOs7xXpVy1arVdo6Mzpo1y9atfdXWrXvFZs7qsHKlYS2Do6/YW0hiENCpDTgO3UqAcegY4gCXrhjGnOujJTuw75Tt2X3Ybt24YyO1F7Zg4Uwe+gCKe6YCUK3R1AMjr3xhRSu/zdlObLhay2U1a8TDZ8PqNmflIhIGBVaAY/fvvbAD+0/b/oOn7dGjQb5HvTlkH//sbXvzzY02fSbGBWA8oUOXWh7UTJH73mitxJGWL/98wK5efUBgll0x12zB+1K6hhfhDFrXBFEVGWCBg1R+2EciQMAYOnLjNcsXR3l4vLFjo7351labM2e6C5LDCEDJBd1bx6v2+PGoHTxw1vZ9d9pu33rMAhwsoE///h3bum2dVapyS0PhAeFxueZG8yKuVWtN3f64Vu/04TO4YH3sIX1yOVFi7EfMR4xd5+3Uydv2x8+/stNnztqsOdNt17tbbfPrq6mHNtqAu3bD2qplgvlRoyIxgUlSs1mk3s0ffv8tdcYGBnC9kjJArkVjXELvqWtlxBExVAHGyVQCBz60WVEYSxMdgJxx3ZYrRY6dzJo9wxYtnGPzF87m9QFUL8MjhEmDACCOE/BAxesDXEBhGKM5Acj4yKTHKbBRoft0/txN++LL/Xbm7GUbHBwhOA0TgY8/fpvd7HIV93ZEoyVM/GRkJHMMCI7i/hbs7u1ndvr0JRrO3L/3mG6HjaZZowkWJkZ0kSyiuAAYIPMr6XnFSIiAGDj9oslQKlSsXAbYX7De6VNt85YNtm3bBpvWh7EL7C8wfsPMBQ0bFRnUnxxDQnvfvvryqJ0/c8devMD756zRbJAFjZHVchXAo5wikyQkdjK3tJI6MMbro3Atxd+hQwuZA7hyms2a1Ws7d220nW9toC4TijQUnPiFDjGARwBLLwYbdvTYBfvXf/2zXb16i89nxfIl9vbbMPB5lcAhih1cEVgaHE+FwFgO8blod+88s317j9u+A8dsYACmUS2b2tdp73+wk2Zd3V1YTyjoNXLMz0Q921QPayL7T/EQ7KaxBhiw7dZqQOj9tu397ridP3fFXrzoNys0yNoBi+vtd96wjZtXkimKsXKMLan5EgwPvWacAQkzJQPyhF5YSlpRsipwyvXI4J6Za7eHD4dt97dHCDw+fz7E8wKyDhs3rbSffbzLpnShYTVmzfogmyiRACJu6PE5IBPPtAX2D/ZYMB2wPzKxhLpokeSnWmYvYx9x1LUFITCwVqp29+4zju+B+dbf/4LXMm1ql737znbbunU1gWV08ZFw4/lqKiHPghBMRSMr/LkdOHjKDh8+xTwBa7Wrq2QffPSm7dy5kWOAdGlkYQ7NSq1RGfuBVlchCHrmzDX7/Wdf2ZEjJ2l2MWvWNHv7nS32wYc7rKMDEQij1gBqUzZallUOXUb9ihgbzzR7vinGCYzIgneZ72FjwRlK3ixSfiSTuEajYCdOXLF/+L//M5k0ON9fWbrIdu7aYus3LLeuTiQpDWuOj1qpXLHRkRZlOvZ8e9ROHLtAliQ0XWdM77XXd2ywt9/dxCJTDsICuMTAAFiGuIJCC4Ctd5QShsNE8FG5IAqscFb2kVUXuVe+gFykSNYFdLGOHD5NhilkMjC+2TsV+p4b7a1dmzkCXC2rMQt28fAgGI837C9/2WMHDx1nzJo+Y5q9/dYW27Jttc1bmE5rTAQe3dgj+tABwiQaLzq7Wwz8+DNis4rbK5fu297vjhEUw5mGaQUYs8CMB5Id0OxC7ELvDkxJ5GzjY1U7c+qm/f5339jli7dpmsSeCpnC0hwvYnIixtiCI0p98YhfkcO5EReKScQNnCW5UYIA8xdMtw8+eNNe37HJwWLEFjXLKVtk7TSIgyncb37ze3vyaNCePx8g+2bFqsU0X0LDGedgEQYzPonC504AFhq749TH/cMfvrELF68zM+jp6bStW9cxD589G+Ar9pUan1g3zB0BTzAHiLzfi2syZPBvYmnDMAWxA47bhw+dsoMHj9rtO3fZIEIs6O7usnUbllJWZi6mcTjSqukQPC7EBMRRjOpLumLynsruPekH4pfifGa/en3AvQuJGOYTYFihOVqxkdGCXb5y3/7yl3128eIN6kbny+O2acNy+/nPd9mC+b0EHqn1Cud7Tgf5WRLMw+TSBKph/WLiA+BVoYhRS3xmaFkX7eHDITt86Dw1ByExArAC58mnf/c+TY46uzApBYY4AqHr06EZmXykSfElk2+r6a5KJ0AZ3RRvSReM8hyagsB+xVRAuz14OGzffHvcvvpqj9VGsQbL1tVZtnfe2WZbN79mvVPBLMdnx4SPUcrpeX/Dfvkf/9n27z/GbKF7Srtt2rTaPvhoBycC6g0QR6CpiMcBp2jVRohpPNeg68h46a7mPO8ACOPcB1hYIOPt1Ikr9t23B6z/eb89ffrIqu156+zCmbeKjK6FC2YI3CT45jqF0QgbR17ZZjZWosbrQH/dLpy/Yfv2gEhyl8w1NFCZw7HBqQZpjkSVcLdGHi4gWftPQBlyylIJRndq1s2YOc3WrH3FNm1eQSOlUgX6rJA3alptdMgqFbAPZVil90snCfjMSBzBs6/a9esD9v/+9ks7euS81YYBSiGfBJANNi7O2WgMMyo7WxHgFMDFGItHfJdpHKaGALRhj4HFiQmNfK5hn3z6vn36iw/I2CNxhuCy9hqnWJCXFyrWaFTs8z/utW+/OWL37z8jiAqG6DvvbrePP3pDE0ZjI8o9KaEhGSpJEmR4hgE8ek0cILSmtaR/iue++5tj9tWXB+3xw0HWqbWRUWs26lam5IR8CGJ9B/7Be0izzYgLmnBEzAvAPbkSfgvuR9Pmze+z//P/+sSWLJ1jPT1hwAazHMknYRIhD7+BZsEePRyyU6ev2KlT5+z2rbs2UgPLE7EKhB6N8OvoiTrSJ1jUaUq0MyFhg1HuEqd/pAU7ZUrZ1q5fZjt3bbXFS2a6aWmNzbZooHOCLRiiYyUrFLrs6ZO6/fo3n9GQaXC4ZgXKq0237ds32I43Ntp4a8hKBcQsTGkhT5dZWDAJEjDYx6pVewRj1KuA+LuPNCdf/wkjzi8DGxWS0nj+MvbiZIDxx0DHAEQD13oZOLl56xbP4f42v/0PHbXm8kkWdlDdJyaf8fVwtc6Cj/GRf+zfJt+Wnwo8Zl87+5AmA5OTr2Hy+6VMJD/IMwvkh4DHyfdFr6nCKf1dI5VInB7ce27Hjl6w8+eu2dP+AWrurVr9im3dttZmz5tKIIlmLTxJRbVmQAxzGQf0CCp4YZcCR/6JnHodCYvALV/sEfjCaZCGEzhocLVgvqCTVWKHHMxEMJdu3X7E5AHU/PmL++z1Hett9pxOgR1NGJv4ocX3EANKbE+tDxYkGCVtAhQDc6nCjs7Vq3fswvlrduP6bRsYVIHGDqfrL8pQBslYCvBiY1ETgiYqYC2JDYnxTbCgVq9aaUtfmWMdHQUrQ1w2Bz2wIQZbGaAgefAC0/VFePAQ3MJhVVEC0GqzSxdu2dGDJ+zevfs2PDJAtsiGDatszdrlHAVqNDUST51Mr23TQDIReJSpiBhGqUmfxrcSnRpM8xTAdkRnHhobw3b2zDU7feYKxYaRGIFduP31jQSroaeCgArwBJ0njimilBxtWrncacV8J9kUe749Zpcu3qQhR6EEdliVI71aqX5YZDtUXsQGFSnASmmpuCEID2dodwBMGrFSBc6t3WQ7rl+/yqZN6+KYMxhh0JxiEo1iq1W058/rduHcTTt98hq7iLj2qT0V2/XONlu7boUVS7hPNWs0AfrV+ZwB3CRU9xh98qsP8DHpseEPCfDogAP3MgogsC5R7FZYUIHZC5fPc2cv2KnTZ5kwr3xtma1cs8S6e9oJKgNYKsMpG51bX9UyURKQOTQEPdTTdujAeXv8SOZGaji4WGHClnY9VY+lAiMBDAbo6BpA6FoX0UWEXgqSzXabOaPX5i+YY/Pnz7ap09qshClX6GlBFLqAbj667C6eHJolXiCl8hJKwpQLRIIugAdrDtqiN248sKPHztilyzCBGrJSpWiLFs61LVvXcrQbDFuwFDBqndVZomsjwDGCfRDcL1HnDGMVFy9cs8uXbxBAkZNwwYZx01iourseGTPhqI6g4cxxJJ3ELPLWVq3azNnTbcWq5bZ6tXRbG5BzKCH5Dld5xUvBTRg5RKJfsSePa3Zg31k7e/oGQfwGEyDvyuMZj9cJzCTIcuZwSHYyX1rjR3g+EnaXTEN7e4VgOzS84ACNcUkkZWIYemcVIyqlitXq4zTJ2bP3iF2/dofXsfSVRRphXj7fuqBtQ/ZQixp6AB41Do9ksEB38+MnztvJU+cJbhQrRevrm2KbNq+z5csXWmc7zhsBoigWAX5IbiONSYpTzj4cB8sPbDSwO6T5WMy1WW0kb1ev3LHDh07Y5StXCRZjfK6TDI/Vtvq1pZTIgM6r9KwQQ7PF4STgcRKz7PvAI08LgWDj+szUvxqv2tP+up08dZlJJsC8enOUAMnKlYvtjdfXWWdH3spF6Z7CFAZrHp9J5mQu0eAGBZJcwLPHNoixKJ0NqXyDm6BEYE/oGt/LGpzlg04BjN3K9vjxkJ08cYHAe3//oJUKeZsxfZpt2fKarVi+0Do6sHbExoIjfTQAx8l+wF6ssIFx8eJNO3Xqgt2795iafX3Tu23r9nW2Zs1SMnEIKhMwRJNBZ5DiExoNZWs0wb58ZPsPHLfTpy8Q+IC21bZtr/GelUrYJw3pTEbM8BG2ZLyUQHLIy0Txqb2Z/vLI6/dyAlDixkHBxFBzTm6fMhwDWIMGToGA1h8+/9qePR3knliyZKFt3rKORjFtVejT1qw+hlH6oo0MNe3B/X47cfyiXb0MdqFZe0enzZ49g+yjV5bOtlZrmAASGS9uCiXjAKw8n/TgbYtCINVm5mNnfPYTMnEOVy7Cc7yF38HaxJh/xeBUOzAwSjDr1MnzduMmtKdq1jut29ZvWMnnD3Z3mWchwGK50N6+88gOHDjG/QyzCsh0bNm8hsX8jNmdHIeH2yd10pIkNlygAWBEQzHYG6kcUAI88n6r8fv44ZCdPX1Fze8nT6lVvWjxTNu6fZUtXTbXpkxtZyE5NDTi5ogY1e6irhvYamfPXLXnz8F6EQgBsAwxTsZbwQ72/RTaqMEwJsVahg6MTUX8jBhLXd1lW7hoFh1NV7y6hHkFzn+8tsb2NQkCszA0Zb/+aj8lOJ7199PgAwzZLVtW27JlcwkwgP0PxlVirNICkFqlWdXVK3ftwMGTfFYY95sxvc9WrFzMxidY3dAJBtMI+QvdfXnvoYGW0alzYxWuIMrl4F5gDBQaewBb8nbz+j07fuyUXbh4xZ4PIMfF6GQX1zR0BGfOgkmjQEPkp1hbZEEDaCmiMFejMPPgk7xay1aa3EmenTTOUrY5I0K+SNAEMRFgBzSdcd7fufPU9u47blev3bGRUTD3x23lqkW2c8cGmzVzCrUu8zjnyFBt0GAnNTlSbA29OmlGi9lfG4VEDfJ0NLTw3nl78GDATp+6ZmfPXLEXAzUbGh62JUvm2S/+/kObP7+PEjHMYw3u6FgTuucJ8Oh5VHIvJgGPSmsiQ/PvYlyU6VWDuaRMwDCpYjkw2gp2+fIdO3T4pN2//4DX3VYt2I4dm2zt6mU2dUqbGngAk8DebOZsoL/BRgFAmHqjSa28VauX2pZtMMSYKVNE5r2SVRCDFTkTGrQA2SRN0SLTDq+tZhGYqGgANxto0hfpAXD4ECaeDtGgBa8JduXixXO5zhctnOnAo4oPxbg44xVjMf4P0BcNBDhSX7380I4cOW03b9yz4SFo4mOPiOTCfJJrMPQBfZQeWtljACqRIyCXL5ORDuB47px5tnbdSlu6bJb1Ti/TcBNNQZ5vZDyqVlPc9et0+QDVPQKrSXhptdmzZ037ZvcRO4bY9Pg5wbdyCSCVdEzxfCgPxWas54+skwWIq87Nu6EUxW401UW9WJjfFKxazdm27Rts55tbOeKrSTiZ8MVkEok5eUgUtdu+vSfs0MFT9vBRPydXZs+Zbps3r6KUF6aMWvA4QF6Nz0hTF9eUdvahDmbnBkczwCenCES77ipYpGfO3qY51Z07j2x4sG6jI3j9MSvB9RuSN7wP/ov5iz9vv7c6l9KRc01raJqBOR/jM2rWhi1YMJPMTxhTwt2cEk1sBulMBg6AtVjItfN+D7xo2u1bD+zixct25epVe/L4Gdcy3e5DDyEIOOql+jOX6w3Aa5x7HEfO5a2t0s7aZsWKRWymTuvr4p4AyQexA9fIqbmQV0Fzl9JAGA3vtP5ndftuzxEyMZ89f2GFUs5mz55ma15bbps2vmZF5NDjo1ZvQGZMzUeC/QGOJmCwwMAAHn20IDPlovw9O2r9UxiQP8RyzEbzvyXw+LLXwntt2bZ1ctL6b/r7/3DgMVnvAVplj8N4iK7xqEPg5cBkfO1lIOSEI3YS0Dn5buHnfwo4+d/ymlGkK5nIMjcdWeJRG5v/+58v/RnXlHPXyyjKwWYD8AUNM4yOIEzB9ATGHACVsEGaDILRWdTYkzr2+KXiHod8PmFoOLCYJEJR/Dkgln1e8T2uCeWSI9KKREKSK1t9ZMw6u3ptdCRng4MIBAgW2JboiNYFfJSk74ejlEkkRzilAyUGQEYLk2ybnLW3d/L6USRg9AL/DY+0bHioRkYlEi5R6dkmZ0IVrK8ExHR9FARSHORFOKnmoWtk1tHZZu3tYneh+47CY6wltiN1PJxNhUNODCIxgDjWzkNMzAWwtvKFTht4PmLNOjT20LWtW6HUou4kurQ5dFIwgkvwRF1CGhYkzYyJwGOMjQt4TJMDlQyeOI5hLBesJgTYijXqEHVvcaxpHAYQFKRG8gFgGK8DgLrBcSQmxz56D51PJBxgCoFwNTjQsJFhiLk76DmeY3EewVMBK9abQJ8orrQPJoRKByz0MxTsHx+lADaMbjo6YTKDbrK6m/gesL5gQADhfxxSRYym1XM0+UCChQQb4EX3lDYeOAB5NaaNxFZua9iXCY09k/AnMcZH2BPxc+Z6KQjCOxw6aOz4qwvPcb9ihaAoCi0ASmiy5gotjp+wK5xrWREO1k0UQbo3uGbEgXoDZh0l6o3Va4+ZfJQAACAASURBVPiMOWpnYcwOwBGYcFmDqJYnhwptYTLkY9aUEVQyr0SpyPtWLmIsHkkh7qjWcalSsGqlSMZdrQaDIwHBLkKYFNMTklFPrFRR+5rz4h97Fm64AIZrNTDtZAYAN91KKceRQSQCALGajRGN4jE+Ji8l9ktLgEK51EYpBDgTquDN2eCLEXvxAmy10NBBV9nHqJw1o9dL9wfHKpm4qkuOtQVQDwYuZJ+AMYn9PYGpOJn5gecDB1w0RFAQFigdAf0kjkrnMJot+FqAii/4zDoTECrDEchVCEzE6JmSVlwy5AtgkFDpyFmpnGeDBAkbvpc6SGMtK5YB1FU5sgTdpHpTcbJSLlq1ghE+XAvY2VgL6CSLvYv1CqC7WII+VZXsUZjs1Gp1MjmazRrZGiiaNN4vYwcZAiDhwn3K6ssigirRVnGIWAP9p6pVK51kYiHuAAQDGDbCMZkRK1cwEtYiUwC6bhqxljA5QYfkOUThlwWouAlTLZ1g6vB5p0FGI5q6VmlI4c9V7rV6U+OCAlNRSDap/dSov2CiCQagRuu8x59hAXB9OjNGwKPrx3Erui4vY3OshEjqfV9lAKoJ2T/N9Ao2RvC9bDkwR5tFCp7D3XisLvYL9lFbFesBTR/cMyOAivvWpNNxwXKFio2NQV8SI4E4IxGn8jZOoL9OTar2akGi+WQ7hlaWwEdKZhjGnxGXimQSDg1D4B9rArHWCNK2dWAfD5mxYYW14a4MSUGHewK2QJapqL2tHCRzvmUMGHhfeA0TDg0/TyKB16iyNJXVsEDjA0zHZ8+GeT4AwKhUSlZtB1MYAP8QmVAY30RRiM+G/AlxF2eczkzJhrR1YJRynA1HMOpYUOJ89OcP9pLYMdkxq6RzmBx4SeMahTjBg1QOQ7ddTCWwfmAIJIAb7E1ckwyweE3FcU5GdLSVCDQTKMJrIea28lwnI6NNjoq3VbvIrkKDp1CCuRfAHhlETfwV56+YLtEcDFmGaNwkALGva8R3xHnov8mwDKADmhPj1t6Rk3SCIbcB4FagCzByidFRrMOSjQxBlwtSGGME7AQ8yjhNQwkhxTLOYjvJIyKkxv7j48J61fshr8E14D51diDGQJ8ZpgAeZ6nXhrWHaQ6c3yV7/GSQQKLG/mDwlVfDuYKzC/qOyp0VB7H+wZjEmY4zGmyiltVqhPysq73N8miolXCB0k6VxmnEK+V5+HsAFGnMUhOP95w5pCR7oE/XauYoh0FJoXFpHw7XR629vWDd3UaWZ8TNIAfQHd7H5VPgMd7Df88sBo5/R4OfoEecYyko2KxDyghMa/TOcB4BlIGsQ5UyB60cJEnqVht9wRy6rxc6tNBvH2GTkRAgGlRODJDWqpjWwd5C85EgEsFTNUQl7wnGsAAwNENA6MToLs5fNLEA9I7RZRgsTwGk0P+MvHrSwp94hiTJqdZaOjYZPyWwhXrfAE4hQ1SCpAZiiKQ8mmMFNp/xjGiYkxu3vr4uKwI4awyTzSatcpA0UHtVbGgYjT1RbBqtGhvBMGrCZwBxBEzHkDBS7qJ6BfcIP6cIiWcFmSk8b/wb9HMhM9VuBUoCjFEHH3kpzXFGR61SgcEKwDiMDoMZGpp/kTe5eRaxLuQpcs7GnsWex7Wjphh8AeNB5BXSgcY9Qu6L3AYbWUCLcjMAyYw2mDRjkzxtxuBnenqqbEg2YXLJyTJMoEhnmfUl5R+039XsdEIN6yXcV4xhay3ijIcUDUZxsZYQQ5Gbg/HPMV4SZcKJ2l82ARzT3LGYx/kGUobkH1B/gbWMPBqmi1OhkUkXbwBRUbs6OOqyR2jE5vIwYYL2Ot4XaxNAcp0xBg1EsPIwMUP25QTgEXE5Y/wxCXhMwHoCj2o4sh7Jt9vQINYd5EDylCtrNrA+cry/4dCd7olso9crLspkQJpE90O9tYjLklxCgwF53NSeDub1atQgd0JzBtOPaGzimpBrVKyE2JlD3Z6z4RpG/2tWQ0wbCzZ62pDTVbghm+d22M/IyTBBhT3ONAEN/EKedWO1An3mvLV83aAOxD5CjgNik1qeyGdwDgOgh0FU0YZrxrMTMk7ICbHucOa3t5WtOQpJKDxbxXI+bxo2RrxMY4QmxCadsBML3x8FHn8KyKjHMPFN/lbAY/bKJ7Me/5cGHmMhEQwMsZ9J4GMWiJwMOk4GKXHzsqDi5PHnSAqV2PhRm5hipI/hr4Gf8Z3xOgFmxiJJrzMFHpPxsYwm2+TDUT+XAR+9swMArzmW58ECoEvAF7rZMG8Zp+MYNgbHAni4Z9mOzmYgQwmHWBbccofqbICPcYhJALA6Q+nPUvdvHF1RMB6h5wNzhiq1fXBAc4QSnULo7RSbVqwgENRsrIFRLxc191FJ3YeXj2ORYeRsB4wooUhDYBvHYcZRUP8vczPjMpOv+bOmrgEBGgRWFd5IGBF82Dkew+g2gDkktQLIZIoCsFrjoBSL9o4Q7wdNekDnR7Bt5/MB8IhCAQUb3PZk1gCwD8CYElGNEXgjPwksE4HHlPHoRULSJQ/Go0ZjATzKuQvXISAIxQyKbQCzOCiZ0FHHDroWeGcczgA2UNCKWYpDE6L31NCC4Q4KWOq5eYFAtkZmFCCYH8FQyACOSarrfwiwSQ1nsHbQhcQXlWxEd1h7SaAsRoVxfXTVA83ewT9cG/vC4/h3dfvRgaz4IYJuLP4tuy/DACRiTnJ8cC/xXx0EzoAZ/u8aP1BXtFLGMy7YaB2jMEhI3JUTCU4huoMAtQGooZhBwSpdGjkDI7lDcoLPU+FIAkB1GSeIvecT4rpE1ZuBoU8IGbG+E5YyzVa8U9lCwlmwjg7sGaNT5khtSGAZ3QCD/aIkJCBFFgYJXSBzsCYaJ96WRDJMMEFAB1mhOemBotAAmIEEF/sM4uONUTGEkVwzrfFue+wB3NtqpYOmMmA6YJ/T4Z7nvQAOvvaYrjQFL4MRmpozBSSFtYrnAEAPawyaq1h73Z3tVq9hxFzAQLIRI8n1eFQpd5KdiniGwod1LAqqpIGcNgAmx/LkjEDZi5yHI3eKVbg3OgaUkKIZUa6qO99AQsTkSi6fTJ5LRRakYD3iNeAYiQKhAnYrcv484hUKpBYTZzK7RTNxAzHyd9i8wGfgmiwgbmg8v8BxdWkcjiNekMngqWDooWbYjrpuNX1wxrIJUJDkA/YmWRjOYAdIhJgHUKLRhKmWtJM4Fu6MsgnAY8aELftcEvL9BOAx2cUyyeDeChYtkt6KtQBgA4zD1whYi1lRBLg0NmzAIllcuuusdoIDyc62TKYxHHiM61L4S0HHZC3z50KcalJmGpvaR0lRyAE8gosrnI6pg8VYo31SIjiLM2RUhUqhZQ1vZuC8B4ClHY+R0A5OB9RHxzhOj48CAw7EWbC4CH4khyJYQbo2MC84Nl+sskhGUY2CiZqZYIGCBdsaoW4SGCk0P2C33+OSNynFTgngEbEjWI4hpTIx99C+jiJIRVfyKyRXvDGnHEBvqGesEdBSsY3xk6ArYjGKXpiFU0dZmmlg/um8QLwCu0zsarEP1YBDjMDIpopyaaxJx9qVbX2aZALwmBSJaZyMHImXy3s9MXgjnuF9ARTgPGugKMW/+boT+0pAFc4DNEPV4PDRRd4uHLigRpVttI5miICEKrWusXfB2BjiupaedzwoxRwCfWEezBzE13DyvLLRDGtH4ElMtgAIw7WhqYq9FCOHilt4JgDCEaew3wBcqCBNHb/T+B1nXZqrpflcpEWxLCLmI+/jz3FcVI2kcTpyQ85DxoNJHcA4WKKuN547i1CcUyj4Gcuhn4mRVuXMfPYEx1JTFK03xDQZEaJJCK3Kjg7orqqRgjUmXWe8lk6gaHzhDMLXQpMxfR667xgzxr1Bc4hykAB3aBqI2Kl13YAze2fZRmvPuLbV9AgdWp2RCfuGAGSyOV+aQBAs4jpIQQhBhT7+zKWCoh+AG/IzvKCA+xYb3NIrLVXRLIERCJqN+CEAQCj+ESOciOGMx8nAo95LDQnsCa5zmg0p7wSAhLMXuSxyC8RKTHTQPBDnCNmv7NLqTGNdNxlsT88Ih1MyhXwwyiae3lxnzsjFMxQgivoJLD5cGwwX2yyP5jPZYgDKGtTnbtSHLTfeYO6FdUAdfdQNuGdoiDmTEWBGsYLaCM/RCQk8v3TaSKdS+rY03+EaCWacmoJ66jrbmw2cE2hEwsUYDcwxElU6OzsJ2qDB3OQ0EPTrJtZyWaAcrymGHPJ//K1slVIXnxGailwWaNDRUU2TGcg3UuBRTXA16CTvBZC7UZfuerkCpreekyaSZOKC2gg5fLAd08forExv+vC1qXnpsRyTSGziaA1hLLc55lr8aOyWAW4qhiY5I+uVTFT0vzCXd6KhzjK+m0bmwYLOe0PWx+glRZMeqZqOkoRKA7UTrhGat0VMIaEWlnM52I4gSaBxp5gQV5MCj3i+zK+ZcmpNpBrr2nvIWZAzoGk5NIi6Om9FnAs6fFiD8nzLcJ4ipk7CsnRCIKbwJumKVKsFMzEYosjhNW7PYR/ckzEAnWCqavpOMk2o3UREYG3FujmaCZEP+EPI1mBuAKWvYO95/cp1hvurvYHavEQCEb5n1EbqQzQkQo5XLYOti6klxFKZLEIKCGcQyAx54BUk1GDDgSghjfcKjJvGUbsghtU5CaOGo+IB95s/qmTa4yXAYxDJsiSdLObE1/kRMDEbjf7a900kAqWvm32/l73GX3vdf/ej1rt3755Y4Gfu2mTQcDKgp8XuI7E/ovEY3xcv/bLXia9NZjNOfuDxfrE4kvf/gevOvvfLAMns62QXjF53MvAY3e9kW8fOS340aP/8fYKukRf53NwFUoSl0yEXN2widsUdeAwauXYKghEOzjCH0Kb+ITfWifc5I5LvTD3eY5QrcJdqyZxmrAlWDzpQGAlyJzxeDzYukkMUdy4a7B1/UZhdI8NDq/Z1jHz4oc5iHUkYMhskYjjOEMiRCPoBwR+UWL1yLodSWLjAsCEOSRyKKvhx4FOI3AEja2hsW/+G4K3imiwLjA6gizSRrqWCnkCqRnJ5L8Z0WOmAdzo/3ZqV5CGR42FNsCsbhDJRzKniYgPofusg8D0TS4vPPVhJSlJQJOjQAggwblVU1zRLCE1NFVYsbnirdFiC9ajP4Y7P7M6K+x5Ale5t2o1MYMgE0PZkzot39/pKRm2UjIABAX0tP+z0ocSucquQ6DhD4B8FFMaWpHfjDFMP3tJyCu0Z/0xhLOQMs3RfRsI18bTIAo+RBGRdxIOxiO4tnwFdQAGMYTQTBQz0iXJk+mG94NCLMSUWHwAT/eDSa4U2G9jCYochSUkSnwnjpakBQ3yOLNiOREH7Hk9GuilIzIth0gOACIXDOHQfi3R2ptmS6wgqpsX9mKjFpCLbLzwYSVowArVCv4ccZhSXUqvJFdAFVzOEo/MAOTkmkgFkCHYF+MlF5e7AANlgWAWmA56r5AxoSNFEUecaegFaOSAWWrHRfKLmFR3BxQ5h4ZeMpqWGCnreHitcq0coMDr7ADfUcACYhnFvAqDseCsWgPGdfLbv6dV5ssJrlAM5mWJMgh1QoIu62Em41jEUxgRXnEFAQXkkWAWj0SrueQuMrpISVwjEw8mvoD2N90hGx/i2wYx1F3TXrAMTBQ0YAkhUrkfxLrBDI4JuG5IAQEyX0mfo9x/sWja96tCH1PioYhC675zI1c8hQWwheRebC3E2YkrSIMziUkrzEqbjjwOPznSP0RayiDAWB3YvGAYojLBucENQTeEsgs4SwDycYQAfwCpFUSvzhywoJvkDb0xkGoc+VJY99jNrPIxXsmBattwRYxQZLZipKJzgHkujBTiwV8qSaqhDMB6AigpyJspwLwcwTckQGDCpuAKTAM1JNDawDhCSIbswAg1LFtIpuZkFFi8N+1BaWmNcp0Ub9/F5NdXwfgBUmmTntJCM0xE7GhaKPcyzCCSGu7X2NJnwE7on6dmRBR3FeIyfESAjkNSLa5dD1nupIOT/Y4+a1h3WmowstN5g/IRiMYzmUKyKcaRzhM+P8RjFKsBJ5DAaO2Orj0ZYMcWSgqTJ8ZfZ799jPvBepF2j7DmpEWA1bGi2QpYRzuxwuBynLiwBeT8/YHYSxSTAPSzR+hj0ptvNAPgTEBg1y+Mzix0r13A16dJVqD9lgUcpHfg9zxAAtANlRoicgNNuMBnBWuN6VOEZ+tp4XATJmjiHEHvVjAr5Co4i+mD/hMKfcTd0vrJjr9lpEHICPS55nGL4SqWFqOuc83gaq8n1ikXwwzmrexxMGsQvvHfojaMZi1/ca/yV3kM2nn3MX41eMM8QnxHPxITHHsPZh7fX+DOcUwW0iK0WT8LPnYTBlQI+ZFkyLqjBEz9DRnxj2MeAJ05nUN/5JQWtPkOsQ/+zds4PAI8FTSCAxcQOG3IFgFW4JyWCHDBHQo6PJ4YR1kYDpn6uG07dOjVYOSaMxoW7WyPvFpiP49XXAkE5Ge8hH4WRDtYtGIbMR8kKFxmD8k5s5o66uZwAMCpxu0mW9Pxi5WZDc2YHvLTRH9+b1ma4R5LfEHsM9QdycYGPYp3hXMYexk9VK9C6BwCETrImIooFgNw4fiBHhQ/uuSIbjmIOq9EhqRDlx8GW1r1SF1B7OB35zOjrEryWBA9IIGN1TN608X1xD0drklzAlEYTDSxOMngcTZajrwcxShR/cxhRlYwKQz7BYeTfKYM3QFrqBfJHQxdaIGpqFAYWGqa9NIWjPBk5FWqPJsEfPjtK5ygXTNx+4+yKvcOGEdYEx4ySSQU2CDzWKX8XcC5ncsV5bQV3h/ZmT8BseHZxTqKeVm3vQBcLTR+HVqTWziK4h/pPRBw2X2Cm5vqywN1wrqopgxuESTrEBbEq0ykAz0G5FgAAZoBHL7mkN6+4kTZI81YogfUps9dyEfrBeTYv4uxCnZ00nGJrZJmVcV8ZgyNP8l2U6BKKkFDmfsfZElMTLt/EvAjPUkwVfJmgPXEd7W/W4azdpWef1Og08/HXC8TXNc4R+yA9IhkCrCex2bXvAz+AqYzye8RzXAmAUBp65XH+CC9AjkRwFPTfPM5QSBdgc6qRxWoZRBeug7RWIcPYZWW+BzwGWSFpkE6qLX3qKnCovwXLcUJUy+hI8tFGM/lHjGUSMHlC5jrxL//uzWUCeHwZgBcbM37/a8Bj9vvieyf/nhwPkxl5/oWfOkYdgGF2TPqHXnsygJr9vuyDzv57AI9y1w19InyHAzOMM5kkPHnuDlhmgiIBQ+9CsdFESrQo96k+VhSYDnZ5EaBgJcAuEUVPTFjS9/8xMDd7kCdsqEgiaUaRN4xlCD+C4LE6dGr4j1muiORszB1Xxyw/jg4mqPgaHQjNLBWaCBNKljlOCIdrAiWiXTNJR0KLxB0BlkmwF4re6eXoQ3IoaDwYgQ7dY3Id6UwLGj7+DX+nZZaCFM8mMc/C2TRcwXANBAVCiMIBHwCPARTLaVShLoA1JKUxbhIHcbKuJwCPATJ5EuCoKruaBHXSIev4W9ETIySpShZQaOPTg8VZorEGWpdI6uIgZ/HPg1iJgnCHHI048D4aDVAigcQAa4i6cz4uoQ5p4DWeFnMp4d5Eey1MKWKU0ju0CPbu2kvnZhzsKJK5jpDk4NBGN0pSARoTZsXjjNvQQhU0wiDq7qp85sm4tq8Lrx9YGCad3pSNpPuqYieMlyaAUYljdxQ5Kn7Q0eNB60ABC2cyzppWcX2ZZJzJAbZkfAYsBneU13MqsxuHR8i7HWDgJH27KCBizcthPm1PBtiNJAOOzxwbi+KdYEqwhcKsKEGvPfpEMpsennnXXU1BBU/evNvOBIJuswLSvaxNoxmXJLqPkdAKnEg1FdMDD88e4CL2Ehh+2Hf1htYtk1gk+VznWnvpGkxfA+shkk2scXTVAUZgbAOJCzrPNSTifIzByIqkjz1ZT9LcvRZrf0xrk8AUIgdGpSlTkDPdnxi1jnWVYJlK8LkmU5MWRhbXyIvxa3LW6BiA/RDPCh9S64r3leCrwCEk7dTZAyjkDPcxOGdT21HxUfq3nkAh2SZVSAWBRnCc1uij2ahUsPYQJ5Fo8SomMBA9zgIM5XPNMSlEYh2aStxP3MtqdDEuoYgtinU6URPJ77snS6nQeZyNej8Vqg40JYzHACgUFWUuo6aOit4S7wUYZTiPyFgBmEtDM2iQSY+tCHYNHxvijrtlIknOsBZlOhTrRQsvBR2zEEq6frJnUrJgE/abTjnFgxi3VHML10kFLxQsaLiwegCggrE7XRcK+aTgpfEnkwLLg4lDKRawZQV04IxrurusulwqXkhI9kYA1g8uLWkoEsgCg1vxmNICLUwGgFok467kyA1DkIQNIMBTKIj+MCHV4c2YyHSM3cvnn2WQJsLGKAmQ8yims2GReSasV/OQFVHOQekLjt1Kf0rsai/ewSwrwLDJNcj8bBTzzYuWpkADNbXEWmfIcS3SycBj9vNFgcFnyDiuYsyPx7TNwRFMB0GpSa2noZEuMF0FaBBwxBOlhAw+ChrNeF45Mq7QtEL6otgORqy0a8lwpfkIchqsm5AvUIyKSM88JQn38eDiGekxU4ZgfNyadTBDpUuJ4hMxAh8RsUBxGaOJyP+0tgnawPEdI8sljCwjj9C6oMSMLyLeJTbR47iKve7/4Ask7jtiJ8ftEC8pXYEmhhpBkIMh4x5NFRZiej8woYKqLtY/ACUxB/FNdAx2QEKNEEiHgDGqMxPX3WgAPBknoxP3FWd9sYwmu4BH5eMAewSak+3jLt64FjH+HI/mPQ99UAfosdfI2o1xc49/kAACWDoOgwetE5U/KTjCKZGIo5PYNH54xF30dN7PqgzgL/4+AopYshhXVI7mDHiwEAG6Ue8R01cCCxFTwYKSm7hklNiQZW6DhpnYpKGVNhF4dJC2hVjlOoYqcmQuSBBDeaL2FnKXulWqOP/E8JfrPO5dlsmXBebS/GDynyYCAUngSjTv0ADA+0qixeuwcbk2E+qBNTqbimAnk9+nxgdBUqxLvw/FKmOy9ogmrsQURtNH612xj9o4XocEq9EfWcROLulYSx5jMcXCgRdch85/jMHjLBYQ5jHXx8ITFrEO+aQWzU4OCEBSIy4ICORTJJbI3qh27e6Jn8MbTsL//DxQTopYhpF5xixvsIgB6fkazvCYriJAJYJC0iNPzhXJc2ENxug59iqJEjw2lVMReMSenAA8Zs8axYpSaFWyYa44TEAcew8NCX6b8kOVfoojyu1iD0eOIeMonlQBBuE+MU4AdA2xrExzKva0m66RCZ0gBmKmR40SjHpo87e1tysI82wH6IhLRNNcDYSkGcjrCFmF7E5Ipb8mh46UJQwgFM8IDSg8H505ArBTeQzG4WDBIgZiWsyXF88zauai3lFuG0E6gL1EQsynV7kt2HxzXW08a29a0wwHDXtO7uQMklTEc+g/gXstMgtJxrgONpRExsljXdCcVtfLXxy30og2ZIzwjNmkYtPIK5uYZPC/RwMHe1fYaVo7cbVMcqz+a0xDnVkTX+NlYGU8vb8F4/Fl2M/GzZt+OGj+d3zlb67x+NeAx7jGH2IWZgEYHcpaBNnvfxnw90NA2Q+BhNnryN63YFv80Nd/DPiMJDN73dlrZx7N5R6FeTaMxDgEl1qGRZZcSeruqTtCUIndeoJbTnVnnI1F71E+0a+IhFusHZVLMYatYJ7+igLKA0oC7GYYj34uq3j0A6glCjT1IJDoYuzXu7jYuQiyYxirw5ixA2kFwygvChof9eCIi/TthKM4WOpi8rG51DVSp4Tjr3TCg8hwjJyIlq9CI+6LDnIkBjGiJfafDkFcH9lGdOUC3SESuOT0926Z3LjwWjjEVAcr6BIwciabQAOZ2wS9H4GSwCO4NwROcc3OKOLj9+t/yYheFhibADzy/TUuN5E5BOAxY0aD6wLjjElRmljxT94VUbIrACUBI1loBfMKiTuCb4Dmfp/T6MeVxf9leP26Rw58JOO8Xngko2t+9tDEwvV+PNlAgkkdSnZTUezG6zvzgULUYv0w4YjP5GNOCeif4ECRYKXXJNDI2afKLPzv6ZiBxO91yIGJhCeHkS18PjBOyC4iUNrifaqU1W3GmpPWYDPhahAURG7vewiHsbriGoWV9pEYcUljIhmrUXIjYFvFqj8w78ipe6cCNeMW7KwjMeECUE8Lj7QBkqAHfsdSTVi5X4rNxPI/wBeATC6VoW6ziiRFFj0n6v0EAJZlzcXh7W1EjEDg/gmPCaMBH+XJjdPcSB/Zz4gkJmpdRzTDukVBgn1KsX0yYl2TMY+xaYzaOiTizAXeF8ae6Gar846YQOzM90cDYvsoAEsCQlsNZ4VmGMoT7ieeFEaKXLMoGJl4vzCRwW1CAkQnajZTlBwSgOZ4jxfI1CBC/IaDPfaKRgLRSceIH0b52XCmDIWScsVOjWbF/1iwsnngI6sORDlh3MFsv5+RNPvKCaabw/58vgAVcPMgmp8UE844IFhGHQdPgDNNArdmTo4gVwXLnElaoypUdY6S8ckQHftdKzoZW3KzLMRYArUQJnc2CMEGxGE4ioN12QQA7Y2ScSTDHgu8wgmmQOKomTQp/KqcnaI9iLWPMSSPLd9jvzrAmGVZJEBBFCdi1bBIAlsAa5Zr0FsjIuBR4Yv7jKZLYnxp3+EbZNLGWMxYgJ0bbCvcKo02CnBSjCkAWERByrikJhRYotBAYtOAzSkwl5tWBoM4HEYZBIJ9EXII0ZTxnMXXjcNAHtOy8Td2SzSAohngMUzlnzcxA3h0B3qOIovFBuajGgQ6X8l4dKaVgACBBVEwEahGweHFnoziHCT0MXI13dQYI8jmTa0EaPRnHH+PuIR9nQC5PnGhwl/ABBijZMlTvgUNpwAmPW+J4sNZYfhZ1s3M68IpGNeuEWYySMTzkEwMNaoAevjz9nHMiP3M1XwtEfRzEEwbL85APc84U8leG+saWwAAIABJREFUaYJRUqZRBEC4GG9lcc5KX00LgKLhuIynB4Mi5UKh8+l5iDd59a4psz8ZnvD4lUT2JBYBTFGxKfMTTW6o2aE4Q7MGjxkCTpG3ScNNKYqDej4OyqKRl6AcCL/0+ZTnMldyqZQyGTN5a4yOWaEE5l9mcsfBDcWjSOt1TieAvAP+MnAANKE1D3YoNDB5Fdy8eubqD+nzSHpI60SxPZ0aAFAYuoLps/QPk9xU1QhJwTwBeFT80/hznIVYRHKMVj4PEBtAVjD9AmgT2xNnGO4jQddxyDeAIBC5gyR1uKsYg7K6r2Lg4+ro3p64fqegufJVTbdA943gLteWjAhxzQQfBclmzpH0j1m+ipZToGL6nqj5xcASEwr6dcz9uca8DmMTSA0R5XoytMFjIzE90xCWjEeO+4A1DHvWuq9kbTH/F2gkOSycy35t+NpL9G+Tz8cQpuamnIJbViGBQIAN9iwMXai1yY+kyZMwFou4HLueX/Wxbh28Ia8UZzHWiJj5AkRUh+rDS5oibT46A9GNSzTt0bIyQHswy1hjeO1IOShdhaQcwLZMm0WKQ9kIFetajVm9t7NCKXEtwgSnpEIuJORPxELIODr7nnJ9ysAEGMdDUsQnROQY7/8eTP9w8HYwjXJC3O8OgMaUGu+ns+mdQeeJkec23mj265QCf1CVssBjECXFoeZ0UTQxUEcFq5/aoCKMpDImLwfkOZYdzbxJvGzddURUrFd2ULypACxCZyY9DWJqJ8ytGDMZmclMjdqFzXYfYc82UNLjR/vcK0pFak7oqc7iKsYPIk8BYI0YjKmbmKLxxjNyZJVZ6ZmG7yU7Mj9u9aaaZ2xKI8ZrI3vOFax1gY4yjMtqcCq+JMxxP1CzIOFkZuFPARR/KiMyItrfAniMMz4bMP+XAB4jtE8GCwNcDEgkewMmA34/9PfJpws3fMAgL2FFTr6GLPAYLMiXXWe8z2Rg9KcwHgWYBEMjk9glwfQlwGOapfh4bzriqYNMSH2Ah8GI024Ipy4HB8F4ZKGmxFVdm7Rrmg3n3iLx4p5pd4a+64dzJImerIFVhPMYiZoKfRyC6i7gWhpw8KIeBrqaZStYmzXq3glhTibgkVofXhBDi4mjMdR0CxaoOq8qkJTYRTdPzyELPIZwrReFTlqRML2CrISM08QNQTLp4CQaPTpEuJQ82RNjCNfsY7McKxKdHMkF2DZR9GevKXUBVVDTOlW2k3Qkk46a3lD5jwdvP9TTUKp7ysPJmesMhy4OrJ9VR1+MMSQMAjy01l2ThIUNhMId2OF554WHsjjv5qTAY0JjmZC8aY0reQuGRRbs80/i4CQFtdk1lC5JJCxIfHAQQvNFzCoHs5gIorjQ84NmisyFoDGnThwLILJDQsc1m4D66Ion/pF0SoNHxUXshbR75Uk+UkQAFiU32KGmDEYZwcjVwahRZyR+bSwg9HWM36hbqpf3BI7mRnkbRTeWY2x4RmKJ6XSfyCrlT0an19nG/I7IlJPqV8+NQE2S3PgeSk52FTx6xv57knQ7I8oThXTEVd9L4DEpVjzpdcmAKIY0ZqcxJBgRoFANZkmymHgtSoOTXw6qRpMlCitpCCEhxb2K+xifKY2rkVJhn01uKEWpJXacdJWYfIPp5oVfCjz6GDg73gA2VGzg21FE4fsAPBJM9ZgRhazuaax5DxoUzvcRIrKQxKKQU58YMmStgR3jWoMRaSVFIZ0ZQqK4txxf1J3jLmMyGzIQEleP8RbFGXXp8R4ATRETUBBqjUtDCFwvJu4crUUyFsxlj6vJPp8ISCj26N5Av0qxEoxJHQ7U66KAvEbGFe4Ue/R8pf8T507AUNn7GcVRsOFUQ3sscoBTjQlnBTpbk7pTBHgVIMlcYpOgST2u+ihMEFTsCQRyvTVuIDxnFRkJ0BbrRDWp57NpzNDa1r2O55cWtiGdEteetoEiXuO+40W53kOjibrEnuAKjeZ7Q9+RzRZ3eVdB5NpJ0WjAWJJKEnepFAOA4ALBXO1BMR6xFr2JhXgMcIFsDe03XFJ9FO7f7gxKsDoaGX5IOJ+Cenj+ytrjsR8i1gQzNAqo+ISh/aQkX/fdR/h83VB/lEWmxy7q0FWsiXxiDPsSI/ZgKNVZ64gJprM6WKrBmg7NKNYwZG5pbWLUVWxh13h0c4Io9iPUxj5PQq8XoiFETxCOzEbdVzLqyLATYxQOqJSOYXHmWmYEBGOBQddbY/Mw61C+In0rPRv8LByv2/l6ANUxyQH2oJp1OAMF7kTTUPczXHFj18Xz8XM/DchxHDqgIJgMYD33lToyiht+5jOnYB6E0Vs0JbDnvHhjAaqoFas/1qA+tZ+1QW1SxZnJVwUUR3qi+KGfBACNL6JxxUKb43GKiRFrIDVSg2ldUWzHpP7wawIrEoP7yssETCc5m08iEEDF+zgIic9Kto4zyQQiuYEKz2mBbGQvMS/R5xHgpD0XwCPikHRK1RBKdEYJZkbu4o3HDPAYpnwAVcmajzM1U0OkxbevNd+TAUgkOWbEB9/30DqT4Y6jMkzAtWa5P2jKiLAnplB8Xrkwi9GGk4efOYmnfi4mepKSRlAOFV+Lg178ZjbsuA/TZlSMVWs03Z99Jp9IM7/0T/HM4xxKFniA/b7k2JZzoBr3FOdiGCGpCaFCBI1InBtseLg+KwA/rnJnxKHmQD7IsxbnIQyI3PU6GYGF0RTNprAClR8EQYLPaJKWQzarTT9ynB/KZccaYgbjz2wcZNjkAeYnv08AppUDch1jQoKyOdBaBwPYtU6dyKKRY41IR80Qo8fKZ6Xnz/vumn3U30Mj32sMgfvKU5KpLOT5Mb4bXZKMcWuaHyiX5QguQWvEbeilQmsQuRCAuSJZ/6ksg+5nQEd+WPHeI6ZJs1oa21HTCsGKWjGYxrFWPcdQm0pju7xn+DxaKxopd4CUW1Dj7ioqZVqnta/8WjHCcxx/wGI8embhhw6Y3ZLqCXKJ1hElqdBsc71Lvo1D8mmOla5+xWPF4O9/XfkQ80e4ZedFLorRb9auBFsh0wOAfZSvguevtYDXFmFKv9QU1Hvp56JOZeqVLGivJZ2RPjGnUkIceSVrP68n8AxRUzEvBQ5BmR2XAaAEC1q3GO/HNeDZhJamJmuwA6ENGTETV8mBCSdKBdagFFD3KzSosySpLCgYJJ+02Pk+s3FiTPJPG/Vd9gczf/63Ao+BeU1++X/3o9bfuMYjA6UzACYERd3NDIMxU2hGtyb5PfM14icT/z55LHry17kQQlA1WDGZWffsoRM3+ode44f+Pd4j+/vkh5a8D/cyl+3LP/8E8G/yXQvgRswzJsdMXoPJIqZXslgdROI/ZEZhlQhoLFSbXB2D9PPHn9Mgmg1HaYDXNtMBkRGvjm4OUimKMOvQouYkAy4SYonR4n90ujK4dLMaTEwWQguRphThws3PhO/3g9NfB9RqJWYa0c0GzaQrlnSj4ro9OY5g78FdNS86NsGoS8eFI4lM1i91H3VIRpGoQ911/rwDLx2UcBuWVlRcV0K7nxCB+N1+21MgKBv4NBY68Rmlrrz6eeleBFMxXT8BxjGpztDBU+0NddjRaWRiTWA3GAN+WV6gq+BL18zErnGsR1xOFnj064tDjaPpWhcJWzFJilxEn1tHo0tcwkT3HEjnI5XmiEasBPpKyFsHfQBPUThMXMdxuGpvJvfW41Cq7+isBR/10PipQAUkYDFGk94DaZUgEYZWH/6dQLyPz6XJpA5oiI/X0QX3rrmkAFLgcXJciUQpirYAjhR6fXSBTAE/0JMY6nqBProY+oLxfRMSjWSdxY2Pq4hkTfeOYw3xjHlhurpoxNDBOwf3VWizYD9kwJjM92t36v813i9mMjUMwQnAWIc/Ux7+HOnz5xb7wcH5hAXgepZ4VSayzIK0rpBYIH5wdIYPTsm+w7wOePgad400rYcE8VRB6gZRKHgFwGTXVILqJLGQRYe7rAc7l+PWPoqXGP44AK73dEaMj7qR5c2xS2et+fFI7dZkxAUi/FFwTwLfmeBpjA3PJEaxc9yPinscSeFrpfEjUtYJ5wZjmkbQkuSOwKLAKu1VrUMlmlkwWM8vXb8R2zIrPsMYTLIAfw6qkXzVJMCjF3u8x3Ih1EiYvleJsPYWu+QFMSsEPGqETvc8wBFnUjgAJiwkbaykjBMl7HG+pmD/5PM8RqrSzyoWsLPlafgU4IvOGTHwfN94AhrPBZ+Pn4dFv4AdFb+ueUXEUMVc3D+m0v4ZlRfoQSUgHrVQ8ZxiqkLsShTQhWLh/2vvXbcm53ErzcyvZuaOpn1ql88XXT67+4bsH/7TaypzFklBgiCA2KQY8UZE7vQqf5khigQfgiS4RVH1w3BqX3HL69ieJiF428m0L3SqR1z6h+Szt6U68qI1mgiWW8AvOzp2ga710fK6a/mqelkolPYrY29hUYWvIlIVEWr7YqeIYvVtg80/Rcio/W/blVx29ZXFS/Oh8pGPbSfNZREg/PZoaovTtoc/22JyPy9s2zFVH5tV4Wr7EJLsspMPhsi4XXeTt37aHpZsb6tsO4vKRN0W1uWV67aYbf1b2nwTBfcHluKTxyu+R3vKGK78Vokd1V+2ByhtvpEdT7I4bKuzEkeUeaw8gC07O8uOwAZ7Y7S1s3ywSV3YH8TKDKZFSYlJ5XV36TsSW1cx9Ec5NqeILeWhV7mjzcF1cVa/FF4+wtG+dFv5bzGaPICtR/lsD1Ga8LjFLdL3tni9PWhs41kTtKW92/zVzgg9XkGsY059eCXTSIut2kOllmk737r1J3lFsvmI9J32sLjNHepM1e0omDrSbnXfd82ovnlwFpLbfL3Z3mp6jFHtDfSSZvs6c3kQU5k1P2iiSGup/0t/1GWPx5vwWAWXbdfeEQNsNuyxRhNkWpwkO0zbvFxbcWu/toJpZ2hWzvUIlm0uK2eL/p//s32F3Eonh0/7wuPx/FZimFLPKliV4y7qHHF89FBE54KivXHzu7qhosZg9YiM4wM3lVQ9Wmc7DqSsEerxD/KA6ohlWlO3B3dbJK0eEJ+jwVPTNqOPdUZ9qPG9ftDv//5/ygO17aw9eR1GT7P73+W8+daP28OE7XzyehxJ+2p93bghR2FtHtB2Pcr40TLcNx9shrajnbYHQtW5DpmrrTnk7L720LNtrpE4Yduevdna2GwPpSTWlTMEq+jbjuopeZTNFKJN1HskrpDYqc6Jbbd2eTNn/yhlfZOtxGdlJ24RnttxDm1dsUXiJ32ide62A7md311F0H0d3D6yU0XrOg+0trbrjzaWSCwpRkqErJbuwrueT1yE7PYF9No361t78iB5D5W2/iR5n/2pNZrErTp2OTxRRK6yhq+7krePbpYUbeNNKXuLvbYHvcWW9or1tlO4dvASZ7Tzb1ug2OJELQU3HUfe2NkeGW6bytq4WG7ZHkRsD2GKDfU4pvLQsG3vrX/a+a9td6Q87GkPWpuv1zc0tzirPpYtMVTdRS+xoPhqi8Wa2Sbe3zfnnOM++6q1UEd2Nuo0Xvp9rFJxCZqvtKXjBfWnl/+4zP/+j/+lRLWoGm1hLGKeJ+q1CedIIzlJ2gKqfZCj/YnyqMG6BArbwKD/re/b8zY7b3p2ePfrWts6iqJsRdOYlF+/c323wFwNfM3ms9hz3LMNcPvi+Cg94rhZoUa6mHm/TdRAJ6+mtffu1Ih4BMTtoeFxbX89dBukdpHFBXgOMM7BlkS+W3B1miiP8o9670NM1lTd60cT2YWovW1fXu/C3iGaVY9Xi7w9ijeZODtn653qs2autbot9qExqJedlJTd6o72lMv+2cQrmXAu1/U9sqC33PQyWsQsoIm215WPlNfJ9bimRRfxg6j9JHjYe0FojHmOsqWzZYlYlNXJazPNoxNgyIy8udVZeFT9pNfHavP4bX++TY9JluH2b5tN/TnL23JDeEm+1m/sWGQCS6eeslNk/yKsZnoyZVvkizvXa7r/ni6oO7c0p1e4gz4Vlh0wcXn3+Jl2O71GfBafLu22i49+/vv8YxmfdnjIw6W+T0TBmR7RJIy2S9NjPpIYRNX5vM2gZXdsBd52826vKmVueBEDrnXqz8leAYet1wfk3rgVjc3SL1p/sF38LFJtftyd1px5yuzcOWoji8vjnm576iq4AouKBY5DDLfiovkza7y569d6bOWfdqTJPKPLOLdTmz9ExFPgdf09vtv1rH+c/PpUVdvHLQfrT81TZGQ77WpXD4u2juRA3eq4xwlqjKzH6ETjQDC/qBL0bpWT712s8MZlyV8eJJ+cEHCOI87cH1zIfHDacdbv40BBN5N49TrqXr1QJWlvrm7XT3M3wmfjfInP1PiyPcSoetX2fPXUS0J/wDGEffSURW8slTFTPUTT8+QFmMRn0lNaQSK2neenXiy39aK6MPLGEKmA9GHbd7w4yunv+7hi10pJmZcm6E0YUUwexT2SeXSffIxlS+eMjSf6J+fqjSVxHWr7ub7c88WzsGp3t4Zx9qk+lsGR5+Hbc/Oe+GQbdyWPLZLax2jx3eNoNhnf95jk1AfOa5XDxivbdv/2oKhtcd9EXrGh3XO8/SnCt9dO+rfr/s59GDsFUp5NRz17AqEIj01I9f0mExgzkVDut//V2pnWwOSNx1488P/+yf/AB08g5fIzHhHhUcS3nqDXHKcvPGrxbqXwaLmtEB6lPlp4lN/csEI5pSfQevW1IqhNgyxgkDT71AVM8Do/69jXeuWLLtthbds0vleihwh7ad2OqDEgZHU7m1r0tK0yzhmeJoPLIqTcdTw5bVGJHvgDA06igAz97Sl5/w8i5PQEm3PuPeHx2B12LE3M3WrZIs+5bdo8GDvyBPgDg2c/iQ7sesHV3pu2vyDcR43Tu2ZH7x1Jn/lUyUvq5/WtjZMN1E5+HpVhf5cQ0v5X16dcewTvrW+2FdhWoFol1dfsyjYZWTXpNIk9Tn8++fWo6DjSvG3QOd/h2XP6AE2d5Q4GyNiX2rS91pOky4SV4xXWOCNv7r+kDtokK/+Sz+7n+TzYr3pro+HybabOgmkkPkibcTBBtz4Xn+u06UV4HDTkRnJX0IAe2FwLPbfF2Jx2zzcy4fHiSOYHG7ck+Un/kvFSxs8t12u8J+N6Hr+Nc4jn8qG+ofrWxYauL3vz3A2HfNVbEbGmw2moLQwD3ydGuB9iTLVj+xjO9eGWjUXOvhWLL1hfTxnsO0y1HVH8EfTR04PQV3UmpH4925G1hS9G1VwRX34iuvEx7zDudK/jP5lohsQlnt9bm/evue9NY75r0SKgiThIdv+fG+Rcvt9PrdDn1TUTHi/13L+mfoiqWftZYdJLb9sp2okpFF5eePxf//4fp7NSIkgS0EeDY3Rdq7bIq9YzOx4vYVNHALVin3ev/CaimVe3nkBXxy4TXXlipE2HpOnZi4yF2eSm28vL78qvv+iywqPU+fx7/BQ8FiCR2s6ladvtj3q1B0VRkLF7y3UHWVeQiWy7Bin5jke3pRyxMg/sRdiJB0uZOTyhSNuhhUadtnrAVRBxcWAB21wrX3pSvANQL6QuArB+gij1QoTLzOoVeWRl9K5HgqFjF+TnOr/IHxCfQcTSmXr36huJ5+LLSHlIMHwEX0iO/TRaPFQpX1R4zIKzRiYX5CHhMQCnA9FsnqxZdB4kQfcbOxAG3TZ/J+FRKgIIkO313K/547YJYLPcF8WB0MNMVeVbvoE88Dzh7T0sQsbf866U/RiDrYzGRNLYMV/FU06TD/fRzoOdoT4qH4hzdr3IQ1o/vxEB7Gt8fEmpiFjzYsLjtY+2tjrO85f5GBt/zm84aapr4lg5SzSf97M+isYimWdgXLJc8k0VeQ5xCn/dZvvqaXxFfPmOSYP3ZiKTzc5bc9f6Of3PClpdLntBZ//y/D4S5PZpf38NX3/89irWAXul9mPyLwc0JDsUreBXe7sRDmeFx1Pvl29AOLqQFT+jed4THnsxwf/40z8Z9LJkVPnP//rvVb29lvQf//bv5pDmZoAelMvfi0PaA//bIH04oQiLkl6u18YsB+KrL9fae/dwQ53xaEUwvajoCaBe3pGop3H3hD83gNzPlLs2SRxw+q88ewumSx1PB7celnssrFNmQZYVFHsCtCr5GIoCodV2QH9heOZ3tjWbRJf2ry2zZs9ux3ZG4HnQvAz3F+HqsuPx9Lp1YLcjDLRzQatFA5W1uxTKrbnweLS7FltOrbjtAC07wPROMLuWaAcaH2nqp5r3bfZYRdYEbFhZnV0ckPCIlYKnWjrM48VeUlrB0MkKFh63Ou1+oN/n2wKj3Wc2X9H6Wb1PP+Ef6Q8RghWctR3HGULnEtFy0HRZk64QHuVMpays7Hq+49ELAq+umC+YEOHRE4VsAJjVqF53BJ3rgzkop8tuxymhqX64pf8gELNmTSpowQSIePLh8jVW4bl4bdCOhhobd9zYy8QUPavsogOvgaS8u+NR5dONQfTbK/E4lsWitWttZ4+fIo9tITnWN/qxOWJLtSd46BEt6A+7KTzuLExf762RUB/3+6g82LRxa5xrsyUaO738zOy+nxnn7VzP41jED5vw6Nt59rfe+JTPoSj7/o5QPJexdU2Wr26ra9/vjR37tRcTHsfGuyufPbZxjs/q6QRxuYd/tTS+uGvH7us8dpwBWdJqveeI0bL2jt8U6c2bXrynY1ARbyF/2UyU+7X+5cW1kTAcleXZJa9bR3TeUnj0AETCo3YYLUxqEU/AyRmPPRFQN8rxgYnDsVHxMZrUegN8T3iUeopT2fpZB8gm1RFhMrI5ygMTDa8um9VJt7Vzt/vKdJROtzNav3wIWpvisCsPHM5nODY7VgmPx47HkfqNLY5MGHU64elybT9YW0QWvYNBUpff2geItlOPjTLZWwwhvEdYIGmVPWngMbqQQ8r/wjS914FdYWC0fTTbMpZ7r/xLwNjzGRVUAoIFRDRtayQXe35rvlCJc10lPAYlQDse5d7Rdo5qhfWXNMDez5u8J2r0Fm+pDadourdYPT6Ul3mQDUSHbNCZK1+OBMjpvLNKONehsoB+/Mwdj9GiYKL6p1sQYcErQ9sD8XQNxfpfXsc8pqjndIXngOYl7Ck6uzTnORzlI7HuuQGvD213O/iqNfZ6qsNJ9wuv72V9Yp+pLrubggdvnaNDwjhbDqd0jNFiSY353V1WWJ/IxwikH+d99KjGg2MNuLsDD7fRvE4HiTr1C/rqqd2WxISowXk66AFekk30wCwSHj0/PsTA63mH2Zgs3eJI13Y6+uXUnuTX6LLJoX04xvsjX6r2+qUuOxMotZAY5aXHIVunnE2z39rhC7HyodH2sbLoz1sJjz3fFcEvCmjLvVoUlH/rBrFnPGbBcSQ82rJ0h/Ds0LZkg7snPkZ2IiKm1L/HLUqTiZe9vKMJOxvmUD5RPr3769e0ty/6ab/wmOv8M5uyOt253spGAodrUPB+wuN12/uF3S463qFae2QTJb3dI91z8e6WG3ruZstcWz/Kqqfki/DWXzmfWVjW3bEiOq4IeIvv3Dzvcdl5Rx1fPjVgtihYwSXxmLcVHuXQ9z4jbK7wBcMsQLyQXfyqtQ0+h/u+CcoxFsOlwDdAPIE+/Ezh0VYOqgNI5E573LMDESzASuzJ5GGj+e8+psb5NQ7JWBj0rXsczjYNtYfpWyc7KDxOC496bTbqgXoNcb13YMf/nlH7em77E8SBnbaOfROJKfOPf0JnxGf96uFnSs+0YiQSA3llQqPJohyL4PX7TxYeew9I0PG0lw7JY0x4PGK8S96OKGz1n2Nc8D7Qcwh8cl9PeNSvWnvxmbXPE4kzPlaAtfXxrkeirdT9lxYe9aRSQImQqAVKT1wT8Jnw6A1LkUCaiVuSl30CZ+sg/9b5WcfqlZWJifULgiYmiwIkRMy0jLJgS1/P6yVfaEwCuvqqfftTq6bO4KxPE8zrAycbN5HD43Jp/8FXoKJprdq0CY5RjHwdTFSjiR2XQRJYAHgfl9m/dg5MxDcZ1HqFX55s2+rjs2wA+/YksviIFiBPEGFO5uZPXc99J7Bb+foIDTdwfgSCaraXsfwWFapFviztPpqqaskCddWrPurrkwHobKxrHEaOH4haNPPl7b5UZNm4zgi71rTuV6ZtG2++fLmnZNrnkzPeRn1gXOoGaJto3cae/o7Hvk1xW2UBot/6/jiAcTnnOFe+zuPKZcaOe+PWcTdWn8D39Mjxamc8AoCixdBse2AsO+MT0P+Aap3fWtCL/pq/PBzQX1d3Zjbn66p+LHftW3qxOMtyn52QA8T2xMc4aNuCZzyCH+R46hmPUVBwxB/XPtr8ra1RonE1EM3LKTDhtIQJj1n/6wr2w/3bX7tlNjzkes/2biwkbSnHQvWsk3mmrT/3P7XN2r/3fv1iOx7/+EfzkdJONXvrd+9hzyFKSuxpxlxgPVNDsvDPme1Z7DvvehTb20cE21ewr3/sr96uSamDtPmmP2xtbQVHKzwe6/9v30bPeJRXoPvtcI2RPBH0NAKpwaWkzXbBfpTw6J3xWLvtdi6j/XiMXJNOjQiPGnZPeNR563tGhEftcJ5YmImLUpYXFHoCpmczKh6i4qN1+F7+XnC8d/5gFrWioP9F6vPg5QmY4jNt2L+KCHs52yTQDzK3wcj96tv4VLkPPFWA8+/vLgQkwFomPEbinDcu39sFJmcZxbxXC4/j7fOVd2SLnXsLRFWz4Q8CoFR6QXBPFLR+hQiIXpCeC31YTXI/z9qqlZPbg7Vpbg+0QxPZfZoCch5wIMH0ZWGILZhyzsADl+yrzt/LuFMC8BXCoy9az4oavXk0bSrd5U1wKZdyvp2wf0RcGTEWSIv1my2jnihB4fHyGlYU//rNgvW/vElFrChjvzxIsv+V8VTSXHM9CyhRgOULPF/WR/lxmb57gPOLt+Ya8+WrGUPjjJpfsYcDNs6J53kRoGW9e9QLm0ez/tedB9KHmjr3NfZk9sJyHBYXAAAgAElEQVTXe7Z3/UraRsagXon5178/QXiEmcu0a87NtT6G9C3t97Z8LSN4oqPuK/u9NdbL4/J2rxcPXtt6L1udc1l+uzxEUh+X0de1XiF2emwy4dHm0xNBTz32VxYeRWizzqUFukhw05OLzQcV1SQPabxIVLO/e6JiVAdrZ9SRIxY6vcfijtCI3uvZ7NnSm3ijAccKj+Upd8TbHVTUK/lHGb9tux4Py1ue2QRpdl79/F3+Cs/AyNzOK9KvQHhbwJ3AeZtIL69aBx8jOLE2wgPiZ6cqqSd4Tshvfjo/PWrPhY7fvDUrMhHhiAcEVTzTh6bsCbKRv88ZtGqxaBnPCo9eW4mvOGUcUcRc9RfchQk28e651p4LDJHtE5cn+w5TZAGXmvRiwmN3TGqV8YLAczXL6FSCzFx4jB6QHgFjf7fsnTFuZo7W5d0pO4s9UrdZmCBvz0sEZpr76BvP+rhMxP5Om8z4gyVz2z9mH2KZ3UbnnWDewKh/68/t9i2Xa5379+NtYuzUH2jci2jW9P60sce46P7+YEfUuN61sJe9UFbILn1no/1OfnOurCVu91H3jSJpfR37Xn9rtO2mCtUG2/x+thFZx2w5Aw+JwpgGmGMPS19ot2Od/K9cd1t3v7rudBvz/qCP1mx/OwtQS2KwMeui1MWXst1tWUnROl+LXuXv3lozG2fr9e7xA8rrTkLfIfodZciuy/bfrOyWJhce93zqruSj/1rRz5apr+t+15uPR161jvLx6m3TZvHV2+141BUUR9ROmYl9PZHP+/iM7TQ9EasOT9trumKn3RWpO49No8tCBFJJL2m9zim/eXlHZYwKrdHAgi2sz5PasJBlCveER8spGwgvdqvA+HJt+1LntTPaJ5FlsZ2/fpnZJj7WYoxWxtmm9uXQwx7nyfw2EP/48f+Zg2+vgkDx31Pd7gqPvQraCaK7u6r3xAnY3YWA/qg02BM6vMr+jg/8/i3lZdE5Kzz2Sh7ZDbnKd1bxfrQ9nXb0BIElQe9zhcdhn3RuwAJsGfPjtvfeurDF/QTmCSTo9eo9IzQhwhJijxd72fkeyWdFe5Y8kFfE4hjm8OFnCY/RYucOs148PMLZWyTJ/Zl93hslUNnOmaH7A+HuWXHA3JWIoVmdora61MuJp9B+q9N1F4M84xFwp/bgqN8fiuzYn48jv0D8Rcf02uDDprmnjFrMOPnl5uPRF9G1Dci8BUD+4CR34718x+MO73v/wx2nNeJN4ojfZmkyEUpM1DqGnTsiPQWaY36aNezpC9Uth6uN592GtfzO+Y26X53r4b15dbT1id2A8ChrfLlfl6l/k3qJDuS1hW2/7lzSEVx13lmbU3hUHVMHwT3RLBMFy3VRlmXA1s5gO5jdAZGJm3ZgGRUe9f3RRIvWPxvkRsXHO4HwVRS0O+Sy58aHM5zyMkHoWdzsTTj62jbYzD7dP/lppb4Lj+c28L7Ia+q9PVX5UV8NPIU4l4+pnEXMQ+zUk8VIG3fnwcuOq96Tz2cJj/ErWTfn9CfdbnbdLisVWLwhZYUf7/Fu9iZxpJAR4XFRvYBXpBHL21fX7/7pccuERztEzC1+TrlsT/G3kK/9B9qRIuOY2u2B3HcXH7TjsRRSKtbf8VjG7f7GkVK3/AFVFuxHVb4zVs+W6dli53lv0bGg2bpZ3NupIcLjz28jRxyvrtPdNunFsqitPdERy6O/e74t+mrPUdldH1Ad8fvkeLfl3ns1L67PdVyEdqM7i9k7fVTsOy9oe3NI720ArPU+IxUiPJYhfnw+Huujvl/LXAlsOjxPtWa33tkvtrkfOD7FPiBa0+ZRLIGv09bYcSeXFfF1LwarwdHZwC3mGfOrO3XsjHrBl59nS4tEMBHOLutRZOfhz7IRJ4yI9o01uuz29+OmNgc5v+kZaSsEFR5bcmWYIzxebTrXQ1+3YqSktOdAZkJj73rP53Qc8MsJj9a9PDExGkR7IpxVljPxsTR2SeMJj7KLTPL0hEfbwaJgRNdFd04dgOi8enVEBE/Jd4UwOcK0Dr/JrJsJj57ttuNq/9nzC15BrmmX7AAaG6ZjXzgGsqNe8aR2HUSQ12d7gdFYPe6ljoTHrb4TAeJhj55kysQwHmzeq9vg3bt/ersF7z6JjSfs9Mufg9W4lxwQ3C8FBE8j7z4cWPZl9WLw3a9ji08k/eUe/MG71TgzM352/X3QlIHkeaA/K4yfjfhelSz7ytwCwXcrRs8feZ0GAA0m9WKRZ9rTzuQ8zfhLj0IZxPFlyaO4b7QtRtMfFfbjjlN+nfOsrzFbIjwmO4qResgxN7ps5L4vaWTueASwy1EZyTrjVlwpZjhxWi/m2N6qkrur721/Yp874v5VfpmtvwDIKsm9hwNjZT0y9Uh8vWYd4YlvtoaPanMv31VlzeZ9vu86l2hB7OhDLb46rh0Ej/z8V6r1DmHRXHReyEPUWobp855YZ3+zmkn2Vetil37AqllFvK1/WX66zt78p9NHvvFxOx5tB7Qio/dv64zl3z2hz6b3AjdPeCyNoLesS6N4Zz555Ue/WUff61h8O3jlxAb9PSH1GtipkLEjBvbqYB3StkuvTK993PYCnuR5U9Ilr59ll4o/aXzfDpZfNfgiU2S/rXAB5mozsvPg+nr32oAEIVCHUyehEllvBYiyrV4CvDUBA1qz4XQUHh1/QHYuPlJ4jHx0pHVll/Qd/9OLnKTPjJh2Ky2Fxz6+kYdFeEN8zTid1FTFD8iCCq9tnvIThMfZuAONL3OK2FlXqb87Z1ud78nO0z6OOWq7SDyhHjvuBmLaiS2h+ztAVvXT3Q4Kj4gbnzYRhG0wEVde/cETHq9z/MmGy0css4dcbQ7RwsVdv7p7/6U/h8chILEb1qSPT/V84VHqdHecucvGE/Tu5hndH9X18rvZNYiwanmchciqnDjbJOtv5gNQkdCYtU89AsFMU54w2BMLQxvVR5VlDJD4qnePaCu2TNvW3ljgCZRvLzxmAlEkXGXCIyxibQb0zoGUxihpvFetRSm2jYYKj56to/Zrjj3xUdL1JhtEnM3y0eq5tJV2Vk/URTnYrdGeD+nyPTbXe8yrcvKhFuS9mpndPY7RV3/JgpBKDNjNEQuPe5uoQXdvmygYGxZ+cdH0URPcke+rPpGd25V6LMYQP3g83bkSgrrXfiXtFZ9pupfp+qX43h2Rb65Wr3uX7QOrfKcnPAZi8AnS8Zor9Ir26wKGLMsCxSgTZKGIpLkekJ69Lh5ZFPetKHiHAE0neqVdwFglssVMGQbtmW5I7HxNkwt9mMVAKsjmY0daz99zf37M2PH1fbSzI7obo/JV6yMuOM549H0sP+Ox3Jf20bodxIw9lxi6jLGlbVq77n49HFNf7Tn6SCdmArrtvSRZfF3e9Lj5yvUEK79OyPoKiBunv44dWNVZc+bj4HjrweLfeNb1jmgtHvUpd8z9UQTD80ahlq7uwto3YtmHnMj4fU1Tyip9sx0VpAW+w+b+bn5dZ7lf47O/iQ3SvnbHo5Sr8+29ap2PVcf5lz1dRpdr/+65w9vseBwNnrSopjuhFdtsvsh1Lz/Jp1yzwqN1Bi2wyd+lI+jyrZPpMrTdNmjXYmvkWLYOkcAX8fHKz9roNIGaCVrbjObjDa6n34KJp9fZ0jyVcTXtLyA8nnh5h6GHE+ro4oXCIzRnp0/de69crxKPIEvXJkpeRzoeH5qAFfpoEYXHa2MhIuBME98UHr/oVeuZmnr3IMFeVtaKPOx8HJUpwiMaI8T5tH75iEVRxsu/nguPqzjP2ZffdbUPeTCFvNGDzd0en+H2BYRH5AMYWQxZaYJjx7lesiPm2BmTtwwiQPm5DPMLjNnrwB2PSHPtOx49/o0lJjzawjzB4vLALBQeq9OesvRe8+9VMF4DSr5fERP2xLy7x8tsNJYJj8iuxucJj7o9kfU95vzzqZCzkpExLdI7bB1jkbDNfVc91t+9KDXG83ci5O1r2+XINSvw1Z5b3fy3/SGClBW1m9e23m+iF1lmkXhp6xozPMcG2t5IeLT2ZXUstryF8CjQeoFvJBhZkU8C315H6ImP3jVPxOvteLRfus4+LtML1keEMtttdF1G84n4ZflYkdS2rXQobWvG3ONT70kOg42G2qG6fftdi2dPo533pM7/KtbMcH+1D3kihwQXwKLlMpkn91QUiH0lnSc87h4SoNL10uV0dgDA0KM8dPvefCoL26I4XJ4Eaxs2m/efhOlXPt0erqS5Qc7t9PLZdgVUv5S6ik9sEIK37s5+qe+9a28dkVZksigPr+/3+qQGpv8u+QBBdmb5vuaxfR7ZZbmNORUxsijIjFl1HRhjy2HsaXHXtrFjPiaIXV/luRSdfq1A+pXZeWMERMyeBX6TshtJ0PMd6b95P8bqPmLXnbTAHI6Ivzf61rivAmc8ll6TfEgKWdyex2XpibZHtp0s7Y/0xeK7xV/Eh69+MV7vO+08cC+FRwxW+kYS1rfywvTrmhKj6LExekCj/DQdlpD5fbXw6M1/2fzs2fm7+7sdl4Vg+m2aXst2vkotseApbjdjziVeB7wIecsuz2YohTfGLhMe9xBcOXfFZGImU++WpPz/dp/FcszPHQGyzC0Sm9UMDxt6Il1Nue1M3jls/24PbI/NSRp0y1PtmAw+YBiJop7wKKKjFSNHPy5jHQIREhv3g292z5/82Z8O+V2W+Pt//td/53F1lou6/h//9u/7v6zAJ5WNnnTK79JImdAmBfUCGBEJPVv0/b2Py2in0TZqLNYGRCgtjW1ZyG8R8owJUq7NOxMfPVu0HV5Ht+Ijwke2QEt5IwsEWHzcnmZc85aBSwbERwqPOkAOWxoUQ2Sxugm3dbLUdXC6d7oDD/0IT74D5VK70y647Dy7gYEHSgoIDVA+g4kQ3vtgJEytKDdY5lcmRz72sr9urYMGCeqtL2+V2UXx8u8sQB4F8Goii2KRLuJ7LBbtRrj45z5KO+ezGZbgrqXRFrudHvBT74n0qdzdJ9tcHsUE0FwG2CMxVFj3+lGP8+LQexAI2fNyH+lC+nzej5GF123fQsTCWsiYOBLHd7nQh8SUqb8HNl/9KbcHEx49q89+cLVZ4h8tPDa/uN1HQcfI+le37hQeMcqJ8Ni0gr7i1+1P+5xXR10VV3tfyz7KSZ8NebXr7vZ70JtF3nyTirkRi1RZxdr0bqrLMT5ir14X6ZjTKXDvf3pNGBgG8Wr39saEbLwYxdLTO9bMf8AxX4HRtq4/fhwPSe1uPP/s35LxDyVvalvKDsrr/ODFZScO26vX9gMyut3OOwjPwp3kL3OR8Neiop6ntKa0Uni88vMbQQuNmehYcngf4bH22bLVXfQTOzBv1zYuVlDTAlwkVO7zQjDS6/uijmgdxPuqtW06z57LBHZUXEI1P/Bp0dCu10cq8E6vpN3qOyoYwuIcEDSjAueQrepLiCMDMWpLa8fC+nsbtC6wZXLanpYnT+zRyeB7WcBd5uXeE87ds7e/aEOjCd4IjrXAyJuyxRlim0zoHoVeEKLFP13O0ucfnaZ5doDUEzuND56ENf10G/W0V0mHCLzyZHqfIJTxslvFBot6x8tqPr0+gfjmanukfxW7sv7Ys2/B2Ut6BrsE2p5tgfC47FWqVX6e+2kJYvsbFY76t2nZFx/P81kwBiFu1hnVG5UiPJ7HZs8ujOCzx8rMKgRQbvOahVdmK/iKeq1SNh8fZYWihmnz3LpzCh1D5bHXM3c8ejU5+0EsPIoAefTLZwmPOf9OHBe6eXQP0i9yi94uRS8+l9AqXVAF7zrseUdxdLA7vTwzvQT7ut0Cg7prDe+efJxL29MVHlFfUqL+3bMd7XInNbyXQOZj3fel/+sHEUEetfqabW8dtc2zaVMcTGfFx/mHNNd5aNn857S7v64+WNvrtbU2nbCehFZRNV5dVnrjgWozfb+UavPRop+2rJV59QvJ83zNt9GWFQmP2rbonsh+1IesoOkJjHru7OX78sLjv/972/HYE7l2MeqQJvfW7ol6PRFrH7tMZBa9Fp3Zd1a328jSC1pOgZsZiGqdVF3N0mRbKLT8rWKuu8FJPP0t+GpzR4RtQ2qdGfdOPSpeRpw9O3u8/HrlT8ntgGT9xXY2eMCWwatu4ZbXvm/NgOrm35xgZJsgoUmrDXL9uqwUHlfVe00++UJoTTmIb68saWW9YD9fWYFbeWWvTUrgmAXCuXiEmPnzR2dRlz6A0OJTO8rhzp/mF/K/LPDNSsJFjTCnXRzxxucB4bGIYgvMyWps54he+qzfXEWNKDfx02xA7+xwe7Iwm9U9qumYSIW01nPTrBx3M8vtg21Jf9gg59AB4oTZ+TzbfpnN6fVgZ+6ZKxbLrajDpdwWLW274sfmhxX2pPzqADVmF5TnL5Tofh9u/umt8/Tc29Zk4k+14RzK9jezXnzjHf+xS22vpQ4cUZP3rR9LTrypbXoREKUm2fz8gE7k7Iqc8d+cX247Hs/keXkponqF4ppzXjDCpifW9a5F87Gel73yZ3/rCY9aCES5ZbFtJkp6bBCfeHnh8d/+7d9Orw/bgf0kHpaxX3mviEgiwNXhXglpkfCYiYj7kOPkJWVYwUp3qp4Yqm3cnVoJe3JdxEc9b53q1hJeJXfZ3Xg2qCuC2vqWunl18AYOdHDrpRtpp1M+asdjb9iznUfXzbtm89L+NTe8jt1VdzxeJugtWElFDR3sZCIMYhcDXoQS0zyagCdYzZS5SMlyX2+b6aOrAlvktVKE1wo+iz4u82RhDaGTzXdIEDz0BfrTgsj6ypqFF1Lv2TQZr9l8V96HtdnKEvG8rrZ5Z0p15vnv2Zd8cVumUy4SHlf50iu3d8y47ESfbgHeeJtALIy3oypOC65v335uDxSDHf/nda55+Lj1F3uU1O0qdDKA+sSrid+r4oORo40e2QiS9yLhcZWpkG9MFqbFNC+Lq/DlH4cQreNHBMe6cg5eV/HsFF0gu8fWy7MpEjjtblNrR9Y2Uf2tpoEIpVb47JX9p3/+Z5Me4d+2/IxHER694qyIWMYZG3yIiCRiWcnHEx/t796/9W9eOfu4sO00lPS2Ea1ol9lTxvNIHNNzWpSPrru28TQVds6T6t2TiW5oMNgTe1Gbr21rlGhgYvUEVSt222zQOi7raZeJ8Br0IDb9/PnHRSatECMWmQJmg/ABs0qTZYN/msFAghX1eqa9A1VLkr6SsFYeC9iditiOnSwImeV1XfzM5rSor8sYdudV63rAxap2z3m8fN+Cvt6e13MmBcIGeYg3U/Yz7/nqsdGLt842lR2PzthjIO33dIRHpE1XsI/OzjvVC3yInNn8zPZ7Zlnly6n8c49A5jv93I/5/bpeOM9RZePAz4n5b7fvI3c8jrUd1LcWCY/+Ro8xe1em/vnNX7dl69RHxZZQW0wAGBUdaxHOjsf6sxEMdV8fEdV0NfR9ma0R+1FRUuqiRU3Rd6w9SL3ErsyO7LrOp6TNfOIthMdSKUSYKi+g2j9aSJI87H/lHq+MTGDU5el8Bbz9grXUJcrXs0GOPpA8pU76dWvLyOtYI3XxmMv94ujoRH03nb4/y+vUtpMTj/BFF0reYmBinIVvWSVqrPugBoNeuPGY8EEEXn3H45zwuA7WKoFuRV9ftOMx/UjOOnq9GGSklCwgG8nrkvYLhcdZu7P5fDbfR9330PabMPpqz/iOx1W+PWH+dkv/jMcWb5ZFQH9L3ypferU2hrhSeIQwPS7R2h2PZzuPObf6+BcIj1Cf4I7Hx7nXSWjwYzktfq0aC5EKQb7RySgTtXr5+/PfWQfy7tdahjbNExPleibkZfWwCMbq1e6299gvVus0mb29eulrnqgaaR4iOmY+8RHCowhhPeGxJzoioqY0hCda2vuL2GhFQt0QiOioBdNox+NpLApe+xZH7IqOwdmYtqNoZ9P2RWVEAa3ntEgbIIPpKQ0gPFpbbPsiIuuXCY9A/ZCJg2lIgAQWE9h3NKwSRO/a9y7CI1DPL1h4RXMZYO0pSRaQjebnpn8532tWIvP3kvo/OZOntGlQpxXC49e3y1d/XOYM9yvbc9p1KTxOo1tz4yrhMbZm76dfMP9BfYLC4xpXynIJvnwNtVGW98T1u+V6wpaYkeWNCI+iT2RVs3mJiGbvWyUwepqQZ4MuHxEepb6o8Gj5aD1DMziJskrbRbnpevzZn73Bq9a9oFUHTauFR6/caPfdyY4FwqMu2wqPVvSzdtpAUsQz24F2kc0RHqO6285inxx4QSwa2K4WH9trePhT8khk9MRmzZLCYzak8zoJ/GIEXk78ofB41wPReaxXThZI37Wx3v9yvnfUagXDJYwWZvKUNg3sXSE89uLrhZg6WVF4vM2ZwuNthPcyGBQeyznt9aOTY/NyHT8pPGJNtWpjxqv1rQ8QHlFRLJtbEeExy8MKb55wN5OHOGmvruWwoHI4itVRontFCBTNQf/b3rOCseR/ERc34TEqI+P1McJjFeOMxiQCnTSSJxoiYpc0qE3rCVJSpoDXX8H2BMBIyJRgUM6OdwW/Mgdtxp1s2756HY7O6np7g6V9Jdv+8WwTOzzxMyoPWWz00mTCny5Xpx0RHnuCalZ+NGg4RJ2PwmBz6LmO+xAzfrO6A2mXWwW88M3ZwLjK9GczXlGvZ9u8ivUr5XMcKXPvxP9VbbHmPNeVH5KSGWeGz/aVzzpJvk6rI22lnyA/zvI7bB9olTlH2isJYfg4C/Oc0WA+z2kuRfSQ87DLe9W6lBX0s20R+7XcAeEREBFW1mHFPDrXwpN3vZo4MlmNt70t8M/mk8dbD8daQeZSbP47+/a2Xnvi3IfNW34/fkSbQn0dGDMQ237WnT9Iyiel+QDhsc5IwYda9tWtuo6nvfpgdq9XXvnNfrjF2mzX/VE52e/Wl3vp7TX9qrW2T9L16o7EMpHwWOJu6RIXURI44/HP//zPl3aWL/+4jK6NFh5LA1kBKRISJY9scEOERy3QjQiPumx9xuNJ8Pv+/duPrfl74phXD/3bb87DuoxNXfNNLCQikS7KS/8e/d168J5ucuIRxrZDITZ2e9Oq4BCoF9I2S3s+MyMBEnhhAmM7K+KKrDjj8YUxBaatHE/RQPj9KN23eCXn+9b4ObxK+7l21BjDKhLXVfN+b/Bxmae2w8/v36I16PGge90Zj6/Sfkv9c1VsudSoXymz3hnO2xmlO465B3hP7ZNO06X9hq9aP8Xhow01dvPMU4wJBDqk7NSfVCaISNaEN/+r1lqUQ4Q+T2jPBEQrTEYMdD6eJhTlo20qdeg9DMiuadt6bBHh0dazV7akfXnh8V//9V9dgcsTEb0djxpKJBTq+cDu/ZsR4LJ7hsQ0Z1fjLt6pPpaJcofgVwRD82Xvn9++FfFR/vQmuEzEtB1pZLLsiafFtiyvK4OykRn7s4fqhU20jaYmUrttdmDH72lpiUFZHWv+g69npDbdSADZ28l/ZPKx2dwt2zPrjj1+NeeCzBtN8qRb87ML77TP+nbIxw8B94iy5xpFRqU7WxvKoidvq559B49X8+Xn2dOG/jvtsBEuT4NTZ7jXXmn2wwnWcF5Ar1mefGRkuHo3b1gzXswwLp/wbMbvb77U+CQXHve7DMtD6Mtb6874fkIeCBYnrjUu458+gV+P0Jq+16eq+0Ts8z3h0T70w/r6sv61oNtAnF9NeARmWgzNq/Ur50HSpa7hKvaYL5Idhxgbf2cgem837qyfqN5mqmx35Ja2Ji9d0cRqVgzLxEdUeETEyKiOViiWf2sNxYqUeizSouCh7xy+gYq10brHEx13Gztd4qOFx7YO2ESg8urw9qq1N0lIQ3riXCYS6nLs37VD9YS/nliXCYa1H6lGrvXc6l1crOx4lN+Qukua/RXw8sXAIjyqsC6b8Hr1sYGrTmtFSdshdd28zprZ1WsfZCCMfCEKxhF7kHI9Dt37Xkh4vMMcCmYSgCvbYIU9V3Of9/rJjK9N3wOKWTPtM9MO2diC+ulM2dMMkRtX7GT5Pi8+Xnm80o7H5/atGV+2TQz5F9i3EPdZkmbhgjJjiPFZs3s3s6XGXosWZ1A7TPZ1a+P377aPRlL3VSyJYp3IfoRhWvdq3iuNK6nFTPAiBB7dP23++uisM4IR4RHz9yV9a1E7QZwXzhOLzGY2AQGoPQF6iMgEZOMm0UJclodN+w7Co8QXWjS0869uJ4+19zq4ZmXbudfu3jUp0/LVmpSUV+ph00ft9rY7HvVCUgSrEq8j4ptdhI6IjwJXA9UCaLTA7ZWRiY9WeJQyyt6JErMdjqt3M8rZInK9CJYOn014zHZ6WgfKJsXe9eia5eg57Z1ys8HLazvb3pk42Ssjsx2xr9qot6eiN53SrX2CN7oRaNWkpwe8KQzqptU2HVk/Vxy5ywG+f6E4oideuHyTsOgDdlfaMQK2xIjXI/vRZm0cu2+z1pvhxzJqda9jBi7YxHoLQnHCwO74FAknH9q36iP7AiTfG3mXNHT/qy0on/jgDZkXVs3r+0eBoEZpiXz7xnc8LqvDgO170lfzr5k68J4vI4D00VXGxf1kofDYFnU6Ol1l/mPzYT9+LN/Fua/oN6jwiMT4WrsZEcziefAMTNvq9WMr8um7I1HOaxKUK1LHSHjUIl/kFndtjkTHPTINlgKIT3yE8FgXVvWDKVVZ29tBBMkCwhP3eoJfJo7pxo7EKC+PSFyLbKmNaF+NVpNSuS5P4aSeUblaRLvY7GxPnhEPhUsWyOrrPbttfvY+rx2ysrPxG7kfSZOVM3v9N+8Yp5HMJndWhEV80UIw8nNk4LeCsjd5LWnjjw3GeoH2iDOuSfvzx7ET/FaOT/Tl0M5H7AB6hXohDeP1l8j2j+1bAupF+tgTOSNj96qjRpaM74hPo2mAeRnhc31o0BGw1RmPozwQW6CqP9G/IHuY6K0ILPNDoNYPFx5H5j/A3qcmYT9+Ku67ha3qN9muO9Fn9qgmeKodCQBwoLEAACAASURBVI+InV4aK3Zm+fSEx8x2b/3Ya59IdOyJkd61rE6IXZJHL/+LAOqIjloMtZqbzfsv/uIv7rrv6f7lH5eJzni0zlxFRnDHYyTyIWJjT0wUEpEQqUl5AmRUvrfjUepvG1h+r3lt50lVNvJ69ibCnsqSDRabgQgHy193zEhczTxN2+mlRQJjJE1kByJkRW2LDAB3bDv5zp0djw8QNZAdmAifzD/0IIr0w5H8vIllSXt9ajAG7njMGK7yi3YexXH0BtL2Xpqf3/44e+u6+x7gM8/so7dAjCy8HsDplu3Lb/71hEcI4buI6FBlVCJAeLRZ+rsaLqkuluzj8s2vWi8Zvz++H486AtOvJrDET7vnzC/a8Tgy/62GdDc/9uO7BJ96/6o+cTef3v1W8Ao1EvMFbJtuF9fUuZEadlaHniDYa7T6BlXw3A8RErNyreir6+3d6/Er6eR/HhNPmOy9iOXlZRm9hfBYjO6JYaWiZddfJjxK5T3hMRIjT4KPEvDs757z9cSRTJw8OZBRl/dr9Qz6+R2PJR/tnIiYk9lthdBoANBtqu9BRE9rt21XLbJmIzlSHtq2WVnYy55ZLiXAwV+ZPHK7/1piyAoQQrOBvdiJpEF8NCOILN5Qe/KyMO6ZQJeX8+QUoPC4wirIL+oZYfd3PSJfDFxRJz+Pq68gfpGN4XWsfWIfzfnoj6eYs92ghZdEcr+dD0DOC76VAmmLrADEl908psb8zBrs+vetb/VSI/Vawa/a8EQWSL0QilDdJ4RHr2xkx6MVHpE6+GWtOA4AmyNnbeR9JIAQsH0d6rOScTce6n0sLJ7/4j4q+WEfqUHqnqWBxkEKjxnGt7sOtftkrbK8rehYp/7gXK8srRXDvLIze0r5WZrsuqByxbxNALQ4RR/RdRANRH7rjVW99YHOExEfrf3a1swmbcdf/OX/nPQa/7blOx7/5V/+Zf94iq10qahUtv7dxEBagJK0+zyhPkxjf4v+XX73DhfOJihUgAw7lfm4zKmxg1eke3WXDhwJeF4HzwRHK/ZlTDz3sW0Upel57Ey5tvN4nSka9MZEzhUHqJdnKEV4HA347wf3d4RHzTQanJFBO/PD2dFsdiLKy8u53/XZ3Ib1KeqXkh9w3N9sO4g4cpflryw8ruqjmLfJwxM7Jjr95SI0ycKrCI8rxtTc4rt+hbDtWvFEsc3a8SsLj7ln5IuRKHY4553PE14+/pyZn/FoRQ1k7kVYzKXB6j6XN+8iAYzALeGxnssbxeS9jQIUHrHWYaqvIPCoeQHJNxMTo5gqW18iawwR+5C4LauLzssTHKWMnvCnRT1tk+x4RARZGz9oW0ZEx5KPV2crPPb89S2Ex17gJsBFeNSNbMU3nY8nYPQEQoEYCR/6d2mUnkiC5LM7ZLTjsTwBKF+k7r1GvWUiop7wqeWr17G9jjZi/2WxMvDFkZNNgbfqdo4GgyjN6ICNLDKRNNdyVyg1suNRgpwkz8VPId1631wUZwN31H5Rf0Xyk0ESmVhG/WfFgvJemU+4G9jxiPSRXlsh7bjXdBOgkDK7dBxfHrLjMGh7OAAIYx/cR33WK3Y81hP4v337+bsnOPsLFQGNtYt3xDxJ3O3FeacWgBjkbYb0a2Q8QfLJrSknlANjRZ6R8xmt/hmPUJYPTUTh8aF4mXm6U8lDhPT94771wuOed/jg7Xk7HiEXWhzHQGUy0TSBNfMW9uANMVLrJtY2xFYr6mn9R8oXgc3Ta3QaLxZBBEuvntF9VifyxL+S367N1Le222vRVuRDhcfIPlu2thmtNyI8Sl7/8/d/ibgEnGb5jsd//ud/dnc8WpFJC4/iNJ7wqB1KN1ZPtPLSaSK9CQoV73pluJ8ub5/SqX/q9LO9Ni0Co20xm78WItsb2y04Re310vbK7HVqXTbC0htQrD1jQcPVv7P7s+t+j8mFx3yA/Qm9NrmXvzgY8OqNnIvn3hd/OhcfcByBO2P4KFvCNge+TDznTzCm9QkB4XG20Kz9Lvn+/N72/zq7v0dtqO5U6yZ9tU308J/6JTAtrOV9Xp9PCZfTSfiUPrrXc9bi4MEJ9Kr11thVeFwl1uT1GPKDILvb/RwS3cCHUnmVW4pFcwjCz3uj5GImxCCvHGJPnsuqFM8VHve6q4/LSE0kllxVszwfCo85I6a4Q2C0r7vjdJnKw1AgO4+37Ho8Yorj7yY+GJ3/7kBZfe+ieWK1WczPJzDaJyKOd/JB77WiomeLThOt8SKdw8vf5oEKcGJbVLeorFR43HSalcKjtsWzK6uDboee8GjzeXnhsbxqXf54juSKbNvEUNOriULEOQsqylcHYTX2Nl/G9mxCFhWewOnVo5tXrdp5wqr/cl4fFzv19fqbSm87MVKPqE12bqWEzufWM+6Wf1aevR6Jk1Fd7YCk7dOdBmXjDYz+YHhOiW0UHRBCHvE+7AUiduZkKvgBAh3iq+112f4fZFJpC+4Vf1blc9+WzH/15NErDfPT/ECA+sq2+bP3N5j/cVatrl9W17h+9Ujo7Y8WEa2tql13W7urk6DIx/jHeQxL+kSbENzRwj8gG6hn+OqZoPXq7f3WG+8ew+5+T3tUDiNj/yobXozxxZzeGWpHRHIJSEYeKKxC2c2nzxkdz/xqnf2m5eX40jYO1L0VP/tjBmpPPo++mH89pa1ZyDMJoAJHZBPm672dxeZaGNuA819NtmouKML/itZgP15B8Vl53O0Te4QMzKN3yurdiwiStackNmbXozwisROxy5ap/22v2XWZjEflVWtPm4pEUm/d6wmekf16LZCV22P61q9au8Lj1hss4HokmToTsi6znK89y+/6v9rpsoUtMkFpO+Tv4ljWLm8QisqIbJPfkftsvXuDIFpXnYfnjCNMe2XafJDBJOIreWX2jk4SZzHgOtsjTEfLfHj6gR0o3sC32ze5e+mcp5yB2a911459Rn3ebqqHt1GnAIiFc3/mq0j/s2dFnu4Z8Af74GBkHLNVO2KU+mLDt2/ffmzPdDzhUYL21/SV3jiGzi1IO17z2sSgcB1VHwV+pduz7I8hkO02Wrdr86uRrRhzkbFRxr2svpk9TdB4zbExqxuvfwaBufnLr3vq7yGyzkPLKcyd+XU0P/bRUWJvn35Vn0DzQcRDr29ZASxaqyD59xoNqUck5nlrD0/Mu64z1PYGI4yiwuMf//jHmm2mK0Q2lnuHhMfNTm1ftMb4JYVH2xiI8Cj39AQs6/heZ8kmJy081rDst3NgJtfFKbTD9kTEzLa7wmOWf9Sxs06RCYa9OntskMBa32c7kWfvbN2RGSrjg+TxqDSZL7f3W/HHpWFdy/kVwA63zIdnFkz+hCKL1UeRPeebc87tQCZPL5dHCY+5xe21Ztk9edhfxLziU21c7NdLv77USvTGC5zNIYa1e37s/i27M092toMunNdR8T4BcZpIpDng9Y+DGGQn1cnM8IEEX62caE7eEhJA5qDX97lnzgFZWTPzqNs8FDXYb7+YwMjc1zM16zPPryYy7gFW8RVpANLnJVnVLzIyK0XBGZuze7Lr0RrEE+y0COeJfTavSKCMhEf5mEzRjEoa+3GZSByVNvJEQmuD5NHLy2omWbnWR15+x6N3xqOFqBebuoInQSs4/8uKgFr0QxbpXtnIBCWOI/ePCFsj4mPEw2PY+y1a0OvfPRW85/CubdsbQF6nzbiiAqVt10x4tMKoZzcyeNly7wkk2XD/vOvff5sXWU7cBna4RX2+1npgB6amdLalXPnMnRq9frrSa7L+2trKvCa5LVRn+lM21mF1a8JjK192Fai/nzLxRMerEIqVey9VFORAbZAUfW4Lu0ux93pZ8KomxYh7jc27DQFgAc7F9aDXAEyhHF9f8IWqwURvTeDr4olHYmMffSTdT8/7bp8Y4WPj0xGhqieEeTZ44toR07c7SprMBiSfGVFV3xPdH/1uhUdvx2O4pnVgWbYZ60gotVln9Xr5Mx57wqM4ULbgrGKiEh4LFC36aCfsiVflvujw8544FXUOsWNU/NT1RhaWq4TKEXFU6ozY57XjjPDo5TMyOGqbPZ+weaF169lg83jmZICwQeqICI9IvX7+wF+9jOw6Pg6S164/8Tx3wYRwzhgieeRU1qWA7PnezijZ/yiBIKtvZOnsA4gWnEiu8pfj1f18x2MdgbYM5sX4FS0wwwDhfd31OCE87jtEV9SUeZAAsgB/7nj+qDaBxtQlhSNMkYKexx0ZvyCL0QOMkcw+MA3C+Xl+igFGbEZyeq16sY8ibdZLg/jFa7X53RqrUBs4mxEpDWEY5TMqwtmykLZB7JtJY0U6bUsm0Ol7UQ1A5yn3WOExE/zapzf05orjjTKvLfprZL9VM/Gy3PU2wqNXRRHs7DXPGe2r1nZh5omROl8rhLllBB93iWyXPKNXrb1GtwIn0vEiTnWZHARZvXwjAdITC3tlaOa9dNk1zRfhkQ2mWR69ts/y/sTriPBo6+0OkMCOR+sz17YfC8bigboM0K+14zHzy7f0LdnxGLxq32vvXn3nWUU7Hrulba9a15FqS/g84VH7sJ0fZOxEAiuoj17OZaTw+Jb97qOMBsb8N9jxOD9mPaIxAaZQsRQeIUxvlAiZS57py4g9d/E+sz64rYv66BPHxlVttao9EHtWlYW363NSInVHLJFdeEhaL00kwiGiZKYv6PJsnGzr3xM1o7Q9hhnfrHzvfvtqdW/HY1Z+YeOJhD3u5VpvTZa1mVz/y7/6/ay7uPd9/8//+u+lK66y4zFyrp6gZu+ZOePRKtiXPCdEO6Gm8/Z2UdqyvQWlx2VUEJX0kTONCJDWI9ABO6rbivxGvFsYWLsjQbU36HnlRvmO2PjstFAbTr7afBE6BnY86nsvNg7a4w/Qz1swjfrRHR9Y5YOIXyAT3/GqdeMN3dMBEI0leL5n4bB+2XU7w1SPlWcTtK88X3jMxppiN17/vndxx+Od3sd7H0LAHtfgh6bq4cBDrLidKTKmImmQvp7ng32kLa/0c+fR3B6m6BHI/SI7c5l8n0dgkfD4oW8grPLlVfk8zy+eW5KIX0ipnqYi990R8XplZ/Nhdl3n7YmFVtAs6T1B77LeDXacRvaI6CfrxfJvK0TqshGuPVt1HfQaIhJoMza6/i8vPP7TP/3T6evTkeDQE9xqQzlnPMo9GuqImCkOYB0KGaikTClP/1s7VpS3LQMR73qMRoTHXtkzLDTHaHGPMI18Awm07OARiwwtt1F7Zu9BBvMvTwMIfRnPWgdwx6PUN2wDwB6P2XngLBvSX2vHY9bOMz7pTVRZOSO+PDKpRxP8aL1G05/ra3c87tP39SNK7k6BtcLjLL+RNrL9qV/mgjMeP3Shg/QbpnkEAWQB/hkC2L2xbYQ9Jjzm9nwG9xFyTPtcAsgcmfspJqgi+Tyv9si4h1jDPopQYhqfwIjwmK+7/DK8zT9ev9c6RnRdx8ZImn0F4Hx5GhFLe0Jiz6esJiFCo2hG8m+ps9axIptteZFAmv2e9QUtknrrut//9V9lWQxdX77jERUevYXWSYwb+LhMb9GGiG7I5HRXeOzV15bvddposRnVL6t3r84oD+ugyH2Rd6L39sTYzPP1vaPBT8QTySez6+nXAaHvEcJj2E8Be6IB+Pj9PYXHzO+9p1IzwUBWzh0fjJ6oZZP0abyfPqcrEh6djxY9QXhEXmPxAg7bN5D2gvooX7W+49q89yEEkAX4r7G4lkVJNlbmcUYuPCJjSj16oo6Tj/+D2YPZkfPB8vnEVAjnZ/JDyrprM3L/09sa2umNWPXr9lGkXRH/Qih/ahokRo3q7rHtCWjRmtsT6fI1nklRjnuqH5Rsf7L1fSSuyf2IKFnS9sRPbYsIjdq2wl6LrbpGmd/q69G6EF0veqx797688PiP//iP0I5H3RjeAnR7W+7iVHqxJX9Hgjed1kL3BrPIOcRuz+ZIMOyVbTtMz7Zo0B35PVvsRywQZr2BesRGZMD38kMmJSRvpK7Yon+mtPgepH6IXYjGU4fzcj5ErwoThzT47dbnJLacBuli2aV8fMFk+0E26CM+sba1r7mN2vgIm+/asJ5RZ8eiFbQ7ZyOtqtdsPrZfRB9FywKVc/lRfwg6brgwet5CZ71/MMfXIwAIj088x8zjMzLXRnzRsQApC8rLBs0Xw+SY+swj8Hk0y6kbPgAfS8gWk1n8fMe+d7jXLuBb2DYemCE+uIJHtvgfKQOxGUkzUua9tOPt0lkN3DMFvBvxpVV9VPuG225lWFqI8LV8I2+QO4Khzn1VPlrviEQrxDe8miN+14uFUWHOy8P6RU/ws7Znwp9lj4iYUkbXjq1vSBqtXyEss3H55V+1FuExC+Z6omEJj7zQpydeZUJUT3DrOVommGXl6sAoywtlZtONDKA2LWJ/b0hEy+6lQ/PQHRCpxwq7s8AW6dT5lIKlQMQIRHhESkPqhaTJfBVt+5EBGml3tFyE1SPTzE7cj7TpbfJ+UeExekCFzBW9YMtvF75q/Tb++oKGzozxeTUA4fGJO++yuCuqzyvMIb2xJG+H10/B+e/122jUQmRMQdIg/Q9JM2o/058JrOqjts1Xt50n0r9TWyJ94plpInaIDRn3EbHP6gKeiLbnlwjXva02SL26wuPPb99+lDPotz/omhZJp9f9Uv8RLeCXEB616BgJO7+50qN/Vp/NTzu1dy0TrZABEClT7OiltWkQocYGm9EArVVvjwkScCODP5Imaufe79nANiPkohyydugNHtmgOnv9HYVHzwez/mf5dAfzCZilfNRnJ7JffkuxFZn0lhf8kAxl5n/Crhq7A6jzCuEqvkg+WQCM+CdSTmu+BcJjbbL3Oj/1Ia77i2Ua+Vjmvzmm1xceszogfTTL4+51JE69W8Yr3P9Z899aou8oPCNzF5ImI/kKfTSz8VOur+ijXpuvitMfmfez2hDpE89M49UbKR/hJfnM5ofsLMz0hWwditTfCqj231kZSAxWo/ztNcaS3n7Apsfw0GHb16+jHcUfseMREgM7ZzzqxspEPT1wIX8veSMBnZeXiCzeYGntRAQZqWdv8B251rMrK6vH5M7kMCpCeZ39TvnIIGjbenYwRMrqpUGER31/NNmO2N+bsEfy0YPjXQ5y/2j5dtywfoMG8XfKtXUf9d2VZa9qh6E6yC7EL36V0tZ99esno2zvjoOxXywQHr9499koS6ZfQyAaH3WMNNT3d7NeX3icqxfG/W7e0aLsbr6Y9WtTjdr8ivPfWiJjudmYZZTnilhqzGIsNdLOs3XFLGCqbE3oEjLn7kncj7RnL/6+09buePm9PJJ9wsPvJ7vRCOe7pnllIeXr+MGuyTJhDrXZEx49zcXm1xXpkiMs7L3l39qn5d9iB8IPSaPrYMsU1lVgdNwd5f373/8eRQ+lW/5xGeRVa+RJlN7xiAh5MsDZgS4SG3V6/Xc7SPVs9QQpNL3tcHqQ9wZgXVZ23ZswsoG7t/CNOqMVU3setyKPaCLM6gb1hCTRM8rI7ERsKGmywT+7ntkxEkzYvHqL2V65Xt1n6iGDvvbd0XxG04/WC+FvJ5vRe1al98bXLp9deHytHXSr2nQ2H6Rvz7UZhcc5brxrdqzOyb2/8DjTz6MYC8nLxn/eYvpxY0jeorMpVtiM8Ju179Xv04vpKB5H+CBpXo1F5jvvWKdXY2zXybP2zbZF1saePd5a2VvXz9bl3e9DHrJn3BFBTI9Nwgz1A5sOuU+0l5JW11GLcbNth/iPNydrrUbb5a3TkTpH3KW9dF2ljPpborFnjP7qr178q9aPEB6zwa8ngFkhMAr+vIaLys3Ki8SWXmeOrmUDwMx1b2DOuEQdtscCFUfQPEp+3mCW+cfsYIPkm/G/U3bkRzN56gELGcSz9kZtuFMWWoakQ9pCTwTRwjrLJxukUbvt2ITeJ/1gdDIfyR9Ni/VdR2h4sR2Pq/x0Jp/M39C28NNReLzH79e9G/HlOd8FhMcvHh+Quo96BjZWBr1YvUol4/8jbByt0530nzD/3an/ynutb3kxfq88RIxYaW+WFzKuvLv/Zwxe4fpX9lHPBxC/0Gt5HSP/Cv6C8EH6+ggrEbi89YjXFtavo7JGbCh56rrrr0ffXa9Fa2dvjM3EQ/0atCdU2rWdZpXlLe3gpatnVzpflUV1gY8RHq2jWGf81DMerVOgweiMaOkxRgYmnSYaOLw0sxMlyqCX/2ighXCQ8kbSzjJA7ltlx8iA7gm9yGSC1Ocr0kh9tM+N8PAm19l6fEV7ztqq623ttv33ytMTHl9rx+NdLiv8YpU/nOtC4XFV2/5q+fTGxXtzACA8fsjr/Xb+RGIrz8+QRc67+eeq8W5m/n43Vpm9vXgc4YOkyWzg9c8j8Mw+6q01Mp0gGyu1kEMfb7RWcfDymck7ywfNs/iqFt9QUc360B0htCcOWgE0q3evrXpM7LUqwgI7Hnuj10cJj71BpXwXwBv0skVvN89N8Y3yiBaPPTtsQCjOrxsxG7xnhDdE+BtN47FDFh9Z/XoOPXpvr056MYQOVqO23Vtw3QtMRs94RAdUzyqPn2WPPDkbbd87hEba3OunMtAjNo+UNepjKINVNqDlNT4ttX145jPrCAw/P1N4RPpENjcg/hcFJdd7KTyO+DfTjhEY9fc2eJRBJPm85BcLj2gfzGjJGI3EYlleUXyK3vdq6e4y/or579UYij3vxHJVu92t86u25SvZdZfxSFvbtMj6H2E1YgOS3yunWVXXrN2tiDYzN4mtVnCeFQzbuqQdNdYTALP2mxUeIyFR6id26X9bWxC7vTRWh9LtUcvtCI+Iz/xSwqM4UrRQ0w4bDVJewNcTHjPBxdqyUnj06ht1kplANhtMMt7WlhnBtJcH0gGyRXs2qIxeR5iN5jmbHrXFSzfKNkqv23xq0elUHqnXqP0ZY094XF1GZgN6fUV7omVl6fT5ys7O/X3ir/n0BIYPFR5nfAjxf69dPFHjms6LOALRR87fvGTy/Vv6yDRzHF5/OwISxGvDZ/z7WvHP2PGI9FvNK4o71zB9O/eCDX6l+Q82+okJIz98Vb96pl1IH31iU31sUSv66Mja+2NBdir2zH4zW5YVDZGxaVbos6jK68TywSAR+aR8KWNFvaImugiC2+7SaldZLP1ogmgkPHq2Ib9pHazYZtuglgm8at3rUy8vPP7hD39IdypmgtVJVCtPvre1U/vP8e/G8nTxxK5c0V+u8sq1HSMc/Lz127a1d3f26vjXr2X1Jr+MhVSoJ5Yig3BUDiLeWmeuraBUhzuTu7ZrdFDwykUGOoRXxN3ei9R9tF6RfXd2PGqRArHHe0Jy7gJFjMh2rWDb+p/JMPJbTMRpLYPwQ30MrTsyTqFl3kl3Wki3gaCNyttYeOVTBunr/qbv2d5/kDPC7059R+9d5RvPrNduc+91jLyrj6KaTr+Szar2mq7MI26EPtap4qjAhvLcYAUfNw/ExhfyOQ8R4oen8XJRzLR6Dlrigkh7XgrCviurF5SSxQq/XFLvF8tE+6RdkPZMfSbPZ5aF9NEXa8KXM2cVw7vtjtpRRZYXnztmGhkImfNs68sGORykrTxNQYQ1maO8NrN5IxtYEHt05TPB7sKyInG4lDm7Cnft8va3yweiG9Lj/pJ/Q91+qzOd7MSsv5UJs4iQe8a7+db27N+y/hLmofDofsUd8YVv3/76b/46962BFMu/ah0JjxqO/D0aSHqi1ojYVMqJvo6dCRAXhr8Z2aUTRKKviUsZetHe67B3xL5IuLSCCzq42/Yc8LnWERcF4Yg/SB2jRQBq+wgbNM+RdEj5NvD08k8HcUcosvnU3pCPWSPVe1pahGNmTMowy8D0ASC5m2SFHaNlX9aYzhEWJ7s84fGN/afHa0V7rPDP0TZl+g8iUJ9+tleO7J+RByxb5PxBYJ5fFY/3aP+W9NlialXtBg5nOIoEYgZrX3SO+2g9Voy5o2W+YvpRv4rGhlesG236GgJ3fUpbfaef3rXjTtlfQ96UOjG+hnb/WLtws2vOjLW3HvdszfJB4vAoDys8ImVpUdX640Uc/Pbt248qLG67HUVqLOy33075qSaxwiEyTusYwQq5+oM2CDOvz/713/7N0m7wksJjqWEkTCFipSZkgxsvX0isKRsEgjMipbz9+n4O2vUxcE8oK9cycSyzIfKObOB+VL49b32G+Bh14oyHZ/fMPSt7K1J+b5EitkCDLLCDob5J+4Z/EI5ZtRCGWR52nEPSI5PQTD7oPa5bmHHRm4Ttw7Z39J1VbY6wXuGjSDlM84EEAOERGnsWL1A+kHRapUjoXdG/HzUezQiPNRQAYgYNzHs7KAXqJHgUhxlbvvqeWb8iw69uudctf9andI1W+NesHSvKfoXWWbLjsVRk0bzuzW2rRMW7bRbZUX8v6xU1V6FljQiPRXT8se2UbOFYK7CIgHVj2uZQO8NEeNTr+p692sZShPwb6TuXdZt6cP1LCo82SO5BtNe8p6pW8MrEmnYUelOu5X/eQIQKj16HHRVUewJmb5D0RNZIdEScVcqK0kaBd3ZfNtDP1N92rKx+1vYsfWbz3eurykcH2jpwRQsKNXjerddX3T/Lc4TfirplfWtFGWge0YmB3rhyCjzNjeXVg8F1qmviM9sCKWvWp1D+j0j3bjYj7YByere6I/WyY/Y0rw8Y4xFej0wzGnNEtvTG1yzGGq6f2SmLPF90j2bxDgHegoqRsT/ro9P+PQzmPW6wvBA+SJqsHd6DDq0UAivbPPMNpKxemix/3ao1sqxvtt7c8f9irrJEeARftUaqjgiP2dqlJ3bpayPtr++L/v5NvcHqpfHGUGtPz7/qbkf9qvU2F5Z7vjvCr2zEiHgUe+Rar5+Ua/I/uQeND0JW3759+wjhMRK6tBhVG8gELvrfmSNqETATqbzrl8bdHBWx3dvN07M3s69qP1EQ17mWMToN1sluTjsQjeSdBdN387p7vibZjgAAHiFJREFUfzbIRn6HTKZZ22Vlj17PBKAa9wNnfOzBSWeFgOxae3TbjPBBB2AkzxGGvfxQPr3FBGoLWlZWf+0SNrTTE6TOxwZNq3wHrXtWp1X5ZOW84vVVfvGsuq1sq3erO8IY2X2GMET6KGLPJzJG6u3NtbMsvHEVacOpuG2R8BjGfZ03glCup7llIJ5ZMRfP2Pjse5A4kAyf3SqvVR4yfsyOV7amSFmP7Jsz5b9K3ZG12JBnLdrx6K1tRfRC7OkJd7PtBYmOZQ3srGttmdL+qOCn6xwJj2XH42/ek7xAENYioo4n9rXst+/7uZO7n5gP2KAse+k+Tnj0Air7WyT8IANDdMajdpJUeCw7HYMzHl3RUH/0xvTAyOYZYdHr+AiTXt3lftvpsnyz62EQ2hFUkcELLRdN9yg7kbpkae7WwVsIZWX2nrIhC1PEZnRgzGwdvR6JeZnNK+3NyurVaaUdo+yy8TPLD7Ed+ZgSkk9my0y/iPJcZc8dv0DqyzSfSwDZfYb4KTK+fy7Fx9VsVd9G2nCmFpl9aLlR7CB+lZWD2o7ag+b3juncdYjaZZPViQwzQr/mdaSPrvIdTwvw1rijLbHKvtFyV6dfsuOxGLVQeLR1tMJfj325Vtrce0hyt80iAVLsHT3j0YqPVh/Z890egl0+LqNetS7Co/X1XUjcREldnnDS65Q9vdoJKXladijLjxceZTBBBjVp0Eh8zAam7FVraHAwwqPuMFqos86T2ebVDf1NOyNSTsba4+tNBJ5Yk+UdMY5EzqxNekGW7pyWy6ydvTbJbP2K61490cHnMpHc3PH4FfXvlWn7zVfbN+uTs+15t766XNt/7+b9lfev4rkqn1m/+EqGLDsmsMovEMaX3cXZx5+CTCk8IrTvpZnp58/0pTu1o/B4h974vTO+JKW8i0+NU+Eddwjc8Sld7h3/umvDnbLvsFt977sJj3Yt7o013npsRXtZoVCXXXWNzhmPWtTT92Ui6snf7VetA+HR5lliLiuaWpEx41Oua671XElgg1eUb/n9b/7ub5e685d8XEYLd1lteotbC9ODi3w5L20UZ8djsTsSznoftInqG9mQ2ubYYTuZLjPLz+PtdcReu2VljNiD+seoPYiNiLibDQLaT7K6PPo6Ymtqg/q62qqFKdIWqV1gglFfBrN9SjLNyU5OmQHPZJzZgvaJJf6KGLMwzSqbn9leiM2fak9W92fWe5UbltOFvCMQhvNftDPiHRkOswpu8B7UPCJvNE+kLdI+sZ2h1itTzkWvY31wSCRiC1ovpjsIWK5Ze6LskHzYpijNz0mHtLmIIdk6zfMxJP/emhLx20e2xleX/8i62byRuto0kUg4a3dvbbRfC854LGXaNWLPvqgu9QM2LbP6H/Fh/cVpj9Xlt3K/mT+lL0metr7afpu2O2d3zkT9COFRFFhEbNNpMqHxYcJjaS11xmM2ENavFnXOp4waH+Eh90aiWCROeIJizw7PqbN69wb/0TqPDDqIXTPtQeHRbwV5WvTOwqOeDEZ8bXXabKLOfDu7X+zN8rlbL9SOu+U86n6EzzPriNizisUz67XK5hV8nlnvFfai7HpP84fGAwqPKPIw3Sof8+IxHQui81nmh6hAkIJZ9IAysze14xdMYJnpxe6jcbC9Hk14bf5ZeyHjwVqLWm563MxstOV7R/SsGodn6vqVZc/Yi94TjStZfe9ez7QESCjc9JxM/Cu+F+UXio5KaPREQNEVsrK3jlCFR6vr6HytmOmVibapTqfte3nh8R//8R8vdbQDR+Z4WiSLBKPye29Aqo377fu334IzBHQAng1y1fnKh7ISMXG323nCi4iK2sktxGzw9a7r37L7deCKpM06P+LoaDm20/Xy9gL0jE1mq9fuunNn9yPXsz6BLiygsrZEI1+WPA1I8o9Fh7ojNq9Kg/pcVh7SXlkeK66jdqyqd2QzasfhOvm3Uh9t8wr+j8rjTt2z+czaPNp2j6rzSL53+Iz44IhNyLx0J43EB2l7KdGnlJemDzt1/TjoW/1Z4RePqPB0GyTGjMRGK/0e4izOM7HjcfXDzUe06avmObreujVGGAiQX7wquMCuR/Vdr7hsjbkq/ir5IG31VcKjrefoWnZFjDPTj7z2eab/IF1rhT1RHlne+nqWFqmLTuPNhaGdnY/L2Pg5Eh49H+vpAj2hUo/Bp3RFdDQF6T5pY8KsDISpx+zlhcc//OEPtW53BwrJIxKNsgFa4JXXntEBtqSzwlX9rajjwTvyrn0q0MrKlutoutmFy0j+WdpZG+S+kfxH0t61qxcIrLID6fgPTaN3ItTR7qGlMfMHEJidXGSSioK6UR+fDT4egOStskQ43w3K9vnvt9/eis2nGjvT5sg97kKnDuvHwD7rS6t2tH9qmyL1svGkvmemXaK4F80rW0TN+FwUo2d8emVReMzorb2+alck4j+or66t4fvkNrN2tkyRdkCIrBIeEXukrN54guSD1GskTSSWld+/wp4R29344OaGkaz/ZtfrsvOmDRmDTOCMPi7TswuxefZ+b16u/lX/7/jj9cdeXRGbkZjkbYTHUpmZAdRbFHvBFhTs1C2q1RKTrQTlrVHrv0pHqPpiO6HxCNyb8NgbYE7Xtqx1idngtEp8tOWI00GsFKHRdtPOjXLKmOgGG0nbG5Bm80HbJxsMX+F6dc/OToR32+HyCkyfbcOs8BjZOevfFB7nWj4bh2aC/UjgQL4MPlcL3jVKYKTdI4EJKVOfr3cnyP9U4XE0GEeYe2m89l5ZdhTvZeP8ShukrNEYs3df9dktEPlUH5z1qUfdV4THu35RfAAZ45A63LUFKcOuUeUer+ysXmh5SLolZZW1LLBfPeM8E4tEY2FWL13W7HgStSnC3UtjBSEr8rxjfJW1eY9Vdq/l9eg5MLM1EuV6X7Wugp/ZaJbVW8dZTTDUC+16NdzjU8/kNl+zljvqsX1bT65xXT3z8bxb6Lj/OA9SPXaGNxdVC4ONSG8lPEaDQDYAWWeyQlhvUIryLr/3JhQt0tm05d8ywNg8XFtM4yFiHDrQatt698wO4ncWPCPtOps2WmBrX8uE0MgXsoB9xObZia53H1I+NEBG6qKzrfsR9fjKPBGGX2kfUvaM8IiMQUjZOo0NMqQPIj44Wtavlh7x0x5nL3j61Ri+Un1nFuU27tHBbTfgNuP7zHhR+/KH7oZH+tYq3/H66Irx8RKnAR98kTpl5WfXV/GTPnF6GGrB/wIxySpfu5PPqh2Pd2zQ967ysRl7orhmJq+Ze7xx3479Ok3UX1cwXCU83uXwlb7hiVdaL5ip21fek43vnm0j81hv/T1TNsrKagNeP95/C2KkyD7U7t0vnNipiJ0uR/Wgzfa3Jjy2TXxefWRcGGmfiGevjn/7t2/wVeuoYqMDoaT3xDArwPUGa3u/HTS8vGznGVm424AduTdKgzCL0niOhJQTsewNAIid9n70HmsPOgjcnaw8P0EHwUekQ3ghbOzTnt3WXyDIRxg+ou1WjYme+IC0OVL+CBt5OrbvFn8mtF+gLORJ+t0g6RfA+FJVzPpXFLBn9zlajft8fXSceEfhEanj7373u6f4hbXlTn8djduQxYW1R+LgyxfRncy8e2eg1jLLjb/ww9AZbqvvWSUwjY5VUT2Q+W81A7uI7wkojyh7ZZ5IOyBjpRdvztiJ2IOs1xCbR8vK6qPLtOLP6rIyW559vccbEbusGKjtR9oSrW+k8Wj/PbVjT3gsE9L1YEXsVLKfbWejFzvJnkc7v5Z//3COxin2loOS7M5lPVbvc7bdBZn8O+Nq2+bv/u7vsluGrn//z//676XPteWMx54VSGctFS/pvLTyu03jCWaSRuzxJhMrPFrbM3vl+v7fxWc8ZuXXuM05gxINDntCI1I24nE2n5F8NV80mO9NYrq9EdslzYjNI/lG7WfzWDVQh8Lj4C6XR/IY5YemX8VwVd1n8xmtR5S+1/ddpnWh2AY4yRMRKKLDLtB2+6R0dk7y6ob4ReYD2fVPYvrqdUHbM1rs2hijV18dxEaBPmIP0q9fjTvi888UNZB4BWkLJJYbzcdlZT5MVGMTb/eGWdiUjzhe4hXAOfaFKYVHgNbjkqza8Yj4IFKLZ/ZRb4xE+htSj9E0Iiqs4JjloQWMUTtH00dr+Wh+itZEiM1IWYj9vbFbrn2VnyL230mDzKOI8OjZgOR9x3a9NpGyLm3ZeSskintQu3uaU7HNioz1FWq1G/IUA6rNQKJb2BjR9olHtAuFx01k8xbMvYF2D3BMwKR/1wPWvqgOvortCWn74sB5ZBydt4EuKLJJxBuoo0WM7dSZ+ICUHQ0USJtkg0yUh67fqsW8nQgzNpntr3h9lfD4inV7N5tm+xY6CQqPnvA4ZIMSHmWCRwQKCo+5Zw61Q57d7TO7gCKYZCGB3mJ3xDd65xeNmIv065H8XiXtCMu7Nkdx5+j4LXZ4cWc2xo8u/qz/PFJ43G0PhMdP9cG7frX6/ll/7K0l7tj41X10FY8ZBnrtOXI/ut6bzXPkPs8vsjb9SuZe3ZB15x0mX3XvXc69+3tr8rvlorys2OgKcQ8SHj1RUNtdRcKt7N1OJTxe+KlXraN53t5jyxvl5t3/93//92g2ULqX3fFYrI9EuV7wlQ0g3uAsSnK51zvLERXPIuERud9LkwWZGQevwyG2aPaIFyF5jtqiy7XiX6+jRffZwB0dBDPhEc0H4ZilySbu7H65Hu2IObFbug8atezx6VYxfLylcQl3fM4K9HqMRfL1RA1kcUjhMW7PWZ/s3Ye05Vf68CeVjbAeaeMorcQpaXll95nqcG7gDXxVEunX79iOI21xt35eWbY90vYEP9Q4kk+U1n6YqMaCTixwiT0dUFkI0X3FesvvU33wrl+tvh/xHaTMZ/YtxB4kTfRwQN+7ig9iz+j6C83TpkPaqgolwFwxa0O2XvtKm6PdjJrbH//4xxVVf2oeSHta3xiNISR9r2/ZNCshWL+9zLlRfNS+4OKasufhfLhpFxG3ezW/S9nmIJwfjhhZfqtnOzo7Hotxeh0X9VGknaMxzt77EcIj4mCl4eR/3uAkQXg0eFqnlvTeQKavjQqPNb9iq8pYB0vZ4K4X/pKF95udjKJOqzu6dp5LoLi9GuOlyWxG2s/WZWYC8fJABsQ7ZfUmQmQRMcLmEWmRtvuVhccVzBHGaDnZ5NCdwAYDQq8sb4zt2U7hEW1ZPN2sP0VzgP59Nm/ceqbM+rCduyNiNoCcbjvndVnExsu8mSlHL9j008yeWJeZtlgV00QLjd1HwVetL/ZcDUyJ9t682GO/N/TBtOIvmGDVq9bIq6cr/H8lwlezp7cG6c0d9r5sLHymqLiyvbK8snpn98v1KF5G73/VdEhft/0YER4jXhfhbXDdMsJRl2XFwNO1YMdj/bk353jnP6pjp7KYvGa/vVYtfirCo7W3zslPFh6jsfCjhMfeAKGvRX+XYMmq6j3BbQ9o1Jk0WniUhbjNw5aBTg5VktycXD6LjgaRWhSIHNqrTzRwzvAe6fRIWq8te2x7rKJOgkw8SJqSf0+YeXbAgtiMtAEkPDpnNl3a4uai4F35IYyfmQbh6DaVPLmLztdyKnH3/JNncnmXslb163ep76fZqeMHJPZ4dP09QQcZI1aP74+u53T+vw0MeJ1CZnfjzbQFGjOOMnFtGdyeHo5fCWYkfEgXgqMVZnqXwAqflPXYuyNexWIVh6+MD16NxSqmv3I+SJsiG3yifLSgvWSzzraxC7Hb0z60oLfnoecmb0e/cZBaJ/ub/rfkV3cIt4/TtO1o232b2Cqa6zU30Tu3+1XeJ1Md0TYTdlFuut1s//iHf/iHpV3mS161lhrMCGH2HivOWcheGV4eWtjTCwmZTCNxLJsUTkLbt+/fyiHcmY1a8ELLRTr4DO+l3rZlJnbY/6IdJLMpaxM0QCpPhkpedhes5C/XM3tWXUfqhZT1qwqPaLsjDF8pDdJvot0loz5F4XF9y4+2wWoLsodaq8v7tPz0HE3h8Q1al8Lj3kjI3JG1aDR+ITsa07wRdTLLhNdTAiv84FPiq1UsUuhggq+MD16NBYiMyToEVrWpl48W+VY2gtVkJO8o3tK/u8Jjz7htw5FOIsKjjpXrb7KpTL1BqvUbyyNjH4mINsaM/l1sFgExikujqvdse3nhcaWzMS8SIAESIAESIAESIAESIAESIAESIAESIAESIIH3JLB8x+N7YqDVJEACJEACJEACJEACJEACJEACJEACJEACJEACKwlQeFxJk3mRAAmQAAmQAAmQAAmQAAmQAAmQAAmQAAmQAAlUAhQe6QgkQAIkQAIkQAIkQAIkQAIkQAIkQAIkQAIkQALLCVB4XI6UGZIACZAACZAACZAACZAACZAACZAACZAACZAACVB4pA+QAAmQAAmQAAmQAAmQAAmQAAmQAAmQAAmQAAksJ0DhcTlSZkgCJEACJEACJEACJEACJEACJEACJEACJEACJEDhkT5AAiRAAiRAAiRAAiRAAiRAAiRAAiRAAiRAAiSwnACFx+VImSEJkAAJkAAJkAAJkAAJkAAJkAAJkAAJkAAJkACFR/oACZAACZAACZAACZAACZAACZAACZAACZAACZDAcgIUHpcjZYYkQAIkQAIkQAIkQAIkQAIkQAIkQAIkQAIkQAIUHukDJEACJEACJEACJEACJEACJEACJEACJEACJEACywlQeFyOlBmSAAmQAAmQAAmQAAmQAAmQAAmQAAmQAAmQAAlQeKQPkAAJkAAJkAAJkAAJkAAJkAAJkAAJkAAJkAAJLCdA4XE5UmZIAiRAAiRAAiRAAiRAAiRAAiRAAiRAAiRAAiRA4ZE+QAIkQAIkQAIkQAIkQAIkQAIkQAIkQAIkQAIksJwAhcflSJkhCZAACZAACZAACZAACZAACZAACZAACZAACZAAhUf6AAmQAAmQAAmQAAmQAAmQAAmQAAmQAAmQAAmQwHICFB6XI2WGJEACJEACJEACJEACJEACJEACJEACJEACJEACFB7pAyRAAiRAAiRAAiRAAiRAAiRAAiRAAiRAAiRAAssJUHhcjpQZkgAJkAAJkAAJkAAJkAAJkAAJkAAJkAAJkAAJUHikD5AACZAACZAACZAACZAACZAACZAACZAACZAACSwnQOFxOVJmSAIkQAIkQAIkQAIkQAIkQAIkQAIkQAIkQAIkQOGRPkACJEACJEACJEACJEACJEACJEACJEACJEACJLCcAIXH5UiZIQmQAAmQAAmQAAmQAAmQAAmQAAmQAAmQAAmQAIVH+gAJkAAJkAAJkAAJkAAJkAAJkAAJkAAJkAAJkMByAhQelyNlhiRAAiRAAiRAAiRAAiRAAiRAAiRAAiRAAiRAAhQe6QMkQAIkQAIkQAIkQAIkQAIkQAIkQAIkQAIkQALLCVB4XI6UGZIACZAACZAACZAACZAACZAACZAACZAACZAACVB4pA+QAAmQAAmQAAmQAAmQAAmQAAmQAAmQAAmQAAksJ0DhcTlSZkgCJEACJEACJEACJEACJEACJEACJEACJEACJEDhkT5AAiRAAiRAAiRAAiRAAiRAAiRAAiRAAiRAAiSwnACFx+VImSEJkAAJkAAJkAAJkAAJkAAJkAAJkAAJkAAJkACFR/oACZAACZAACZAACZAACZAACZAACZAACZAACZDAcgIUHpcjZYYkQAIkQAIkQAIkQAIkQAIkQAIkQAIkQAIkQAIUHukDJEACJEACJEACJEACJEACJEACJEACJEACJEACywlQeFyOlBmSAAmQAAmQAAmQAAmQAAmQAAmQAAmQAAmQAAlQeKQPkAAJkAAJkAAJkAAJkAAJkAAJkAAJkAAJkAAJLCdA4XE5UmZIAiRAAiRAAiRAAiRAAiRAAiRAAiRAAiRAAiRA4ZE+QAIkQAIkQAIkQAIkQAIkQAIkQAIkQAIkQAIksJwAhcflSJkhCZAACZAACZAACZAACZAACZAACZAACZAACZAAhUf6AAmQAAmQAAmQAAmQAAmQAAmQAAmQAAmQAAmQwHICFB6XI2WGJEACJEACJEACJEACJEACJEACJEACJEACJEACFB7pAyRAAiRAAiRAAiRAAiRAAiRAAiRAAiRAAiRAAssJUHhcjpQZkgAJkAAJkAAJkAAJkAAJkAAJkAAJkAAJkAAJUHikD5AACZAACZAACZAACZAACZAACZAACZAACZAACSwnQOFxOVJmSAIkQAIkQAIkQAIkQAIkQAIkQAIkQAIkQAIkQOGRPkACJEACJEACJEACJEACJEACJEACJEACJEACJLCcAIXH5UiZIQmQAAmQAAmQAAmQAAmQAAmQAAmQAAmQAAmQAIVH+gAJkAAJkAAJkAAJkAAJkAAJkAAJkAAJkAAJkMByAhQelyNlhiRAAiRAAiRAAiRAAiRAAiRAAiRAAiRAAiRAAhQe6QMkQAIkQAIkQAIkQAIkQAIkQAIkQAIkQAIkQALLCVB4XI6UGZIACZAACZAACZAACZAACZAACZAACZAACZAACVB4pA+QAAmQAAmQAAmQAAmQAAmQAAmQAAmQAAmQAAksJ0DhcTlSZkgCJEACJEACJEACJEACJEACJEACJEACJEACJEDhkT5AAiRAAiRAAiRAAiRAAiRAAiRAAiRAAiRAAiSwnACFx+VImSEJkAAJkAAJkAAJkAAJkAAJkAAJkAAJkAAJkACFR/oACZAACZAACZAACZAACZAACZAACZAACZAACZDAcgIUHpcjZYYkQAIkQAIkQAIkQAIkQAIkQAIkQAIkQAIkQAIUHukDJEACJEACJEACJEACJEACJEACJEACJEACJEACywlQeFyOlBmSAAmQAAmQAAmQAAmQAAmQAAmQAAmQAAmQAAlQeKQPkAAJkAAJkAAJkAAJkAAJkAAJkAAJkAAJkAAJLCdA4XE5UmZIAiRAAiRAAiRAAiRAAiRAAiRAAiRAAiRAAiRA4ZE+QAIkQAIkQAIkQAIkQAIkQAIkQAIkQAIkQAIksJwAhcflSJkhCZAACZAACZAACZAACZAACZAACZAACZAACZAAhUf6AAmQAAmQAAmQAAmQAAmQAAmQAAmQAAmQAAmQwHICFB6XI2WGJEACJEACJEACJEACJEACJEACJEACJEACJEACFB7pAyRAAiRAAiRAAiRAAiRAAiRAAiRAAiRAAiRAAssJUHhcjpQZkgAJkAAJkAAJkAAJkAAJkAAJkAAJkAAJkAAJUHikD5AACZAACZAACZAACZAACZAACZAACZAACZAACSwnQOFxOVJmSAIkQAIkQAIkQAIkQAIkQAIkQAIkQAIkQAIkQOGRPkACJEACJEACJEACJEACJEACJEACJEACJEACJLCcAIXH5UiZIQmQAAmQAAmQAAmQAAmQAAmQAAmQAAmQAAmQAIVH+gAJkAAJkAAJkAAJkAAJkAAJkAAJkAAJkAAJkMByAhQelyNlhiRAAiRAAiRAAiRAAiRAAiRAAiRAAiRAAiRAAhQe6QMkQAIkQAIkQAIkQAIkQAIkQAIkQAIkQAIkQALLCVB4XI6UGZIACZAACZAACZAACZAACZAACZAACZAACZAACVB4pA+QAAmQAAmQAAmQAAmQAAmQAAmQAAmQAAmQAAksJ0DhcTlSZkgCJEACJEACJEACJEACJEACJEACJEACJEACJEDhkT5AAiRAAiRAAiRAAiRAAiRAAiRAAiRAAiRAAiSwnACFx+VImSEJkAAJkAAJkAAJkAAJkAAJkAAJkAAJkAAJkACFR/oACZAACZAACZAACZAACZAACZAACZAACZAACZDAcgIUHpcjZYYkQAIkQAIkQAIkQAIkQAIkQAIkQAIkQAIkQAIUHukDJEACJEACJEACJEACJEACJEACJEACJEACJEACywlQeFyOlBmSAAmQAAmQAAmQAAmQAAmQAAmQAAmQAAmQAAlQeKQPkAAJkAAJkAAJkAAJkAAJkAAJkAAJkAAJkAAJLCdA4XE5UmZIAiRAAiRAAiRAAiRAAiRAAiRAAiRAAiRAAiRA4ZE+QAIkQAIkQAIkQAIkQAIkQAIkQAIkQAIkQAIksJwAhcflSJkhCZAACZAACZAACZAACZAACZAACZAACZAACZAAhUf6AAmQAAmQAAmQAAmQAAmQAAmQAAmQAAmQAAmQwHICFB6XI2WGJEACJEACJEACJEACJEACJEACJEACJEACJEACFB7pAyRAAiRAAiRAAiRAAiRAAiRAAiRAAiRAAiRAAssJUHhcjpQZkgAJkAAJkAAJkAAJkAAJkAAJkAAJkAAJkAAJ/P9CuRaSCHRLb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32033" t="39689" r="7667" b="27422"/>
          <a:stretch/>
        </p:blipFill>
        <p:spPr>
          <a:xfrm>
            <a:off x="9725964" y="10148861"/>
            <a:ext cx="4922222" cy="15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EF01B3-08B1-72AB-F564-03D1B1E5F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05362-0EC9-887E-A06A-8C7C9E50A5A4}"/>
              </a:ext>
            </a:extLst>
          </p:cNvPr>
          <p:cNvSpPr txBox="1"/>
          <p:nvPr/>
        </p:nvSpPr>
        <p:spPr>
          <a:xfrm>
            <a:off x="5323681" y="1176968"/>
            <a:ext cx="5140830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İçindekiler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2EAF8-2064-B050-5326-0F7986D271ED}"/>
              </a:ext>
            </a:extLst>
          </p:cNvPr>
          <p:cNvSpPr txBox="1"/>
          <p:nvPr/>
        </p:nvSpPr>
        <p:spPr>
          <a:xfrm>
            <a:off x="5323681" y="7316449"/>
            <a:ext cx="14591951" cy="5222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- Karşılaşılan Teknik Zorluklar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5- Ara Sınav Döneminden Sonra Yapılacak Çalışmalar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 Araştırma Bulguları ve Tartışma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7- Sonuçlar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 Kaynakça</a:t>
            </a:r>
            <a:endParaRPr kumimoji="0" lang="tr-TR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747E8-9C3D-5C47-6C0F-7B266769732E}"/>
              </a:ext>
            </a:extLst>
          </p:cNvPr>
          <p:cNvSpPr txBox="1"/>
          <p:nvPr/>
        </p:nvSpPr>
        <p:spPr>
          <a:xfrm>
            <a:off x="5323681" y="4234642"/>
            <a:ext cx="5980423" cy="3191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1- Amaç ve Hedefler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2- Yöntem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 Yapılan Çalışmalar</a:t>
            </a:r>
            <a:endParaRPr kumimoji="0" lang="tr-TR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5754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CB40E-DDF5-FEA5-0D34-9D4D4A76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8C88732-BD82-0771-B89B-1F9B3D344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CDD58B-0169-8D6B-3DCC-6BC32EB72849}"/>
              </a:ext>
            </a:extLst>
          </p:cNvPr>
          <p:cNvSpPr txBox="1"/>
          <p:nvPr/>
        </p:nvSpPr>
        <p:spPr>
          <a:xfrm>
            <a:off x="4798428" y="1014992"/>
            <a:ext cx="10130145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 ve Hedefler</a:t>
            </a:r>
            <a:endParaRPr kumimoji="0" lang="tr-TR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4C8D5E-B356-6013-DBB9-C261B4ACD3C4}"/>
              </a:ext>
            </a:extLst>
          </p:cNvPr>
          <p:cNvSpPr txBox="1"/>
          <p:nvPr/>
        </p:nvSpPr>
        <p:spPr>
          <a:xfrm>
            <a:off x="4798428" y="4096540"/>
            <a:ext cx="18346853" cy="890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8778309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CB40E-DDF5-FEA5-0D34-9D4D4A76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8C88732-BD82-0771-B89B-1F9B3D344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CDD58B-0169-8D6B-3DCC-6BC32EB72849}"/>
              </a:ext>
            </a:extLst>
          </p:cNvPr>
          <p:cNvSpPr txBox="1"/>
          <p:nvPr/>
        </p:nvSpPr>
        <p:spPr>
          <a:xfrm>
            <a:off x="5091501" y="728342"/>
            <a:ext cx="10130145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Yöntem</a:t>
            </a:r>
            <a:endParaRPr kumimoji="0" lang="tr-TR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C4C8D5E-B356-6013-DBB9-C261B4ACD3C4}"/>
              </a:ext>
            </a:extLst>
          </p:cNvPr>
          <p:cNvSpPr txBox="1"/>
          <p:nvPr/>
        </p:nvSpPr>
        <p:spPr>
          <a:xfrm>
            <a:off x="4846320" y="2527178"/>
            <a:ext cx="18346853" cy="18134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Bitirme projesinin gerçekleştirilmesinde uygulanan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projenin teorisi, kullanılan teçhizat, ekipman ve malzemeler </a:t>
            </a:r>
            <a:r>
              <a:rPr lang="tr-TR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</a:t>
            </a: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ile ilgili bilgiler verilir.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EAFA0-7651-E665-DBE0-ACE7F7045039}"/>
              </a:ext>
            </a:extLst>
          </p:cNvPr>
          <p:cNvSpPr txBox="1"/>
          <p:nvPr/>
        </p:nvSpPr>
        <p:spPr>
          <a:xfrm>
            <a:off x="16014126" y="11579839"/>
            <a:ext cx="8369874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Şekil 1. </a:t>
            </a:r>
            <a:r>
              <a:rPr kumimoji="0" lang="tr-TR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Emme manifoldu ve krank-biyel mekanizması</a:t>
            </a:r>
          </a:p>
        </p:txBody>
      </p:sp>
    </p:spTree>
    <p:extLst>
      <p:ext uri="{BB962C8B-B14F-4D97-AF65-F5344CB8AC3E}">
        <p14:creationId xmlns:p14="http://schemas.microsoft.com/office/powerpoint/2010/main" val="10419656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9CBC1D5-84CE-CBAD-1A52-81DF21D53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E4C538-0833-125A-6C89-D55B967F8960}"/>
              </a:ext>
            </a:extLst>
          </p:cNvPr>
          <p:cNvSpPr txBox="1"/>
          <p:nvPr/>
        </p:nvSpPr>
        <p:spPr>
          <a:xfrm>
            <a:off x="4798429" y="780329"/>
            <a:ext cx="14787142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Yapılan Çalışmalar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5C74A7-96BE-C14D-BD24-2FD8636312E0}"/>
              </a:ext>
            </a:extLst>
          </p:cNvPr>
          <p:cNvSpPr txBox="1"/>
          <p:nvPr/>
        </p:nvSpPr>
        <p:spPr>
          <a:xfrm>
            <a:off x="4798429" y="3384467"/>
            <a:ext cx="18346853" cy="18134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tr-TR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767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20CA7-EACB-D38D-2AD0-A70FD7753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F44D3-B88D-12C4-CB85-5735125F0A95}"/>
              </a:ext>
            </a:extLst>
          </p:cNvPr>
          <p:cNvSpPr txBox="1"/>
          <p:nvPr/>
        </p:nvSpPr>
        <p:spPr>
          <a:xfrm>
            <a:off x="10121792" y="11272064"/>
            <a:ext cx="15629031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Şekil . </a:t>
            </a:r>
            <a:r>
              <a:rPr lang="tr-TR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</a:t>
            </a:r>
            <a:endParaRPr kumimoji="0" lang="tr-TR" sz="4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CD72AE-4C14-42F3-8F9F-224D8DA20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30" t="40427" r="8109" b="26239"/>
          <a:stretch/>
        </p:blipFill>
        <p:spPr>
          <a:xfrm>
            <a:off x="11236570" y="4243062"/>
            <a:ext cx="5169876" cy="46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043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9CBC1D5-84CE-CBAD-1A52-81DF21D53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E4C538-0833-125A-6C89-D55B967F8960}"/>
              </a:ext>
            </a:extLst>
          </p:cNvPr>
          <p:cNvSpPr txBox="1"/>
          <p:nvPr/>
        </p:nvSpPr>
        <p:spPr>
          <a:xfrm>
            <a:off x="4798429" y="780329"/>
            <a:ext cx="14787142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 Karşılaşılan Teknik Zorluklar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5C74A7-96BE-C14D-BD24-2FD8636312E0}"/>
              </a:ext>
            </a:extLst>
          </p:cNvPr>
          <p:cNvSpPr txBox="1"/>
          <p:nvPr/>
        </p:nvSpPr>
        <p:spPr>
          <a:xfrm>
            <a:off x="4633837" y="2394898"/>
            <a:ext cx="18638041" cy="890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lvl="4" indent="-571500" algn="just">
              <a:buFont typeface="Arial" panose="020B0604020202020204" pitchFamily="34" charset="0"/>
              <a:buChar char="•"/>
            </a:pP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67641-D3C9-B31E-9319-CC538C8BB7B2}"/>
              </a:ext>
            </a:extLst>
          </p:cNvPr>
          <p:cNvSpPr txBox="1"/>
          <p:nvPr/>
        </p:nvSpPr>
        <p:spPr>
          <a:xfrm>
            <a:off x="5193792" y="12648401"/>
            <a:ext cx="17044415" cy="106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Şekil 8.   ……….</a:t>
            </a:r>
            <a:endParaRPr kumimoji="0" lang="tr-TR" sz="4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210153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9CBC1D5-84CE-CBAD-1A52-81DF21D53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E4C538-0833-125A-6C89-D55B967F8960}"/>
              </a:ext>
            </a:extLst>
          </p:cNvPr>
          <p:cNvSpPr txBox="1"/>
          <p:nvPr/>
        </p:nvSpPr>
        <p:spPr>
          <a:xfrm>
            <a:off x="4578972" y="628960"/>
            <a:ext cx="18409043" cy="2360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7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Ara Sınav Döneminden Sonra Yapılacak Çalışmalar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5C74A7-96BE-C14D-BD24-2FD8636312E0}"/>
              </a:ext>
            </a:extLst>
          </p:cNvPr>
          <p:cNvSpPr txBox="1"/>
          <p:nvPr/>
        </p:nvSpPr>
        <p:spPr>
          <a:xfrm>
            <a:off x="3676498" y="3922568"/>
            <a:ext cx="18506845" cy="2736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………..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3634877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49CBC1D5-84CE-CBAD-1A52-81DF21D53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E4C538-0833-125A-6C89-D55B967F8960}"/>
              </a:ext>
            </a:extLst>
          </p:cNvPr>
          <p:cNvSpPr txBox="1"/>
          <p:nvPr/>
        </p:nvSpPr>
        <p:spPr>
          <a:xfrm>
            <a:off x="4578972" y="1182958"/>
            <a:ext cx="1840904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tr-TR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 Bulguları ve Tartışma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65C74A7-96BE-C14D-BD24-2FD8636312E0}"/>
              </a:ext>
            </a:extLst>
          </p:cNvPr>
          <p:cNvSpPr txBox="1"/>
          <p:nvPr/>
        </p:nvSpPr>
        <p:spPr>
          <a:xfrm>
            <a:off x="3676498" y="3922568"/>
            <a:ext cx="18506845" cy="18134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lvl="2"/>
            <a:r>
              <a:rPr lang="tr-T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Bitirme projesinin konusu ile ilgili elde edilen sonuçlar tablo, grafik, program çıktıları veya farklı görseller ile anlatılacaktır.</a:t>
            </a:r>
          </a:p>
        </p:txBody>
      </p:sp>
    </p:spTree>
    <p:extLst>
      <p:ext uri="{BB962C8B-B14F-4D97-AF65-F5344CB8AC3E}">
        <p14:creationId xmlns:p14="http://schemas.microsoft.com/office/powerpoint/2010/main" val="5475056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1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a1" id="{2D96E70E-AD8E-4543-B73C-9089FA47AD50}" vid="{717EBD5D-BC92-4857-8D9C-595CE8766BB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444</TotalTime>
  <Words>177</Words>
  <Application>Microsoft Office PowerPoint</Application>
  <PresentationFormat>Özel</PresentationFormat>
  <Paragraphs>43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Montserrat Bold</vt:lpstr>
      <vt:lpstr>Montserrat Light</vt:lpstr>
      <vt:lpstr>Roboto Light</vt:lpstr>
      <vt:lpstr>Tahoma</vt:lpstr>
      <vt:lpstr>Tema1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Murad Ibrahimov</dc:creator>
  <cp:lastModifiedBy>Ahmet</cp:lastModifiedBy>
  <cp:revision>29</cp:revision>
  <dcterms:created xsi:type="dcterms:W3CDTF">2025-04-11T07:17:02Z</dcterms:created>
  <dcterms:modified xsi:type="dcterms:W3CDTF">2025-04-15T08:34:41Z</dcterms:modified>
</cp:coreProperties>
</file>