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8"/>
  </p:notesMasterIdLst>
  <p:handoutMasterIdLst>
    <p:handoutMasterId r:id="rId9"/>
  </p:handoutMasterIdLst>
  <p:sldIdLst>
    <p:sldId id="304" r:id="rId3"/>
    <p:sldId id="307" r:id="rId4"/>
    <p:sldId id="323" r:id="rId5"/>
    <p:sldId id="326" r:id="rId6"/>
    <p:sldId id="327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1pPr>
    <a:lvl2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2pPr>
    <a:lvl3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3pPr>
    <a:lvl4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4pPr>
    <a:lvl5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5pPr>
    <a:lvl6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6pPr>
    <a:lvl7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7pPr>
    <a:lvl8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8pPr>
    <a:lvl9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296E"/>
    <a:srgbClr val="C3C4C4"/>
    <a:srgbClr val="C2C3C5"/>
    <a:srgbClr val="F15F7E"/>
    <a:srgbClr val="23114E"/>
    <a:srgbClr val="29144E"/>
    <a:srgbClr val="2F1343"/>
    <a:srgbClr val="3B1854"/>
    <a:srgbClr val="20325C"/>
    <a:srgbClr val="011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76672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3"/>
    <p:restoredTop sz="94694"/>
  </p:normalViewPr>
  <p:slideViewPr>
    <p:cSldViewPr snapToGrid="0" snapToObjects="1">
      <p:cViewPr varScale="1">
        <p:scale>
          <a:sx n="54" d="100"/>
          <a:sy n="54" d="100"/>
        </p:scale>
        <p:origin x="882" y="114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828D3D-FE98-D44E-AE2E-DF42749B02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BCB8F6-0BD8-BE45-AC95-2CCE4E4EE1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13155-6910-3A44-AD0F-6297D5CAA81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4C9E5-78FE-8E49-8F32-0387FEBBC0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437E9-20F5-264C-919F-8FDFA5A2A9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59DEC-2FE2-1E46-AC81-BF20A7064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34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4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88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29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97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4F04A-8D97-394A-9D20-4C62E820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63618-4150-C24A-895D-B224591B4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C76CE-1450-4046-9619-A38C0B2A5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8E4EE-BC73-FB43-A8EA-C3F53317B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224D4-FDF3-244D-BA6B-E1917FA0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216AA-AA67-974A-A093-8A9E2F1D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EB67-8107-D547-930D-6F3214963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8FF54F-F947-D64B-86B4-F87ECDA73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3A865-294A-5847-828E-3155E2F9A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5FCAD-F250-D340-8D8E-0AAD036C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5CF8A-4427-BE40-8CAE-6FDA94688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00B00-2BA8-5E46-A721-7EE72073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56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91DE4-2A0D-1B49-BA01-8C3D3246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5279F2-91AC-8E4F-965A-922ACA39F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D0443-7E9B-F64F-90E1-C4FCAC89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31C31-27CD-564C-827A-786CCDC9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D6F21-B194-0145-9108-F8FE38440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86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3DCF1-368A-C942-8D7A-5B99FB7A2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9CFC7-1A8D-9A4E-B7AC-6A32AA057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68CDE-8E32-3D4F-BBCF-AE26E1A76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46169-4CD8-F149-87A9-44593DDE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8B74-5D69-0D45-9DBB-2174CEEC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14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20C0A-6389-5B4A-AAEB-E675E03D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CF8A-6888-DC4D-A01B-9CA6ABC1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12C4C-8987-0D4D-8835-B60DB524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FD08EC-2640-3946-97C2-9C6DF065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1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/>
          <p:cNvSpPr/>
          <p:nvPr userDrawn="1"/>
        </p:nvSpPr>
        <p:spPr>
          <a:xfrm>
            <a:off x="0" y="-20844"/>
            <a:ext cx="3600002" cy="13716000"/>
          </a:xfrm>
          <a:prstGeom prst="rect">
            <a:avLst/>
          </a:prstGeom>
          <a:solidFill>
            <a:srgbClr val="F1F3F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1828800">
              <a:lnSpc>
                <a:spcPct val="100000"/>
              </a:lnSpc>
              <a:defRPr sz="800">
                <a:latin typeface="Montserrat Light"/>
                <a:ea typeface="Montserrat Light"/>
                <a:cs typeface="Montserrat Light"/>
                <a:sym typeface="Montserrat Light"/>
              </a:defRPr>
            </a:pPr>
            <a:endParaRPr/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401860" y="11526063"/>
            <a:ext cx="371984" cy="38417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3" name="Brand Values"/>
          <p:cNvSpPr txBox="1">
            <a:spLocks noGrp="1"/>
          </p:cNvSpPr>
          <p:nvPr>
            <p:ph type="body" sz="quarter" idx="14" hasCustomPrompt="1"/>
          </p:nvPr>
        </p:nvSpPr>
        <p:spPr>
          <a:xfrm rot="16200000">
            <a:off x="-345757" y="8989321"/>
            <a:ext cx="3867217" cy="698267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lnSpc>
                <a:spcPct val="100000"/>
              </a:lnSpc>
              <a:buSzTx/>
              <a:buNone/>
              <a:defRPr sz="1800">
                <a:solidFill>
                  <a:schemeClr val="accent1">
                    <a:hueOff val="1184617"/>
                    <a:satOff val="-51665"/>
                    <a:lumOff val="-25708"/>
                  </a:schemeClr>
                </a:solidFill>
              </a:defRPr>
            </a:lvl1pPr>
          </a:lstStyle>
          <a:p>
            <a:r>
              <a:rPr lang="tr-TR"/>
              <a:t>Burdur Mehmet Akif Ersoy Üniversitesi</a:t>
            </a:r>
            <a:endParaRPr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00A7A706-10DE-854B-9A92-16FA78B3AB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9" y="1616166"/>
            <a:ext cx="2032902" cy="719483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2261-DF14-4D43-971B-ACE42C080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1BD3D0-F458-F842-8AC5-7562CE52E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6DEC6-97F6-5C45-A68A-65AA6C36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418C6-6535-8D45-854E-72B3C0DE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61E27-1EAA-5240-893E-D112C71F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CE376-20FF-C349-8776-919DCB40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321FC-C65E-DE4A-934E-A39056E50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9413E-A73A-824D-8482-1D9148D4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5C4EE-87E8-0B4D-AD9F-5CCF8116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7133B-0255-1E4A-8F7C-25ECF20B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9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823DA-BCFC-FB45-9DC1-CCE4D9549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FDC24-DF24-4C4B-BA07-C792505E2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6C92A-DE5E-D047-899A-179F850B5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DB828-B0D0-BA4F-8BC4-A5852228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F8437-4B28-1549-B530-CCBCCAD7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9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1BA1-3B74-704E-9A62-86156724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30205-ED18-0743-9A7A-3A7E24A28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82F58-D73B-1047-9FE5-238787DF1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F0A37-0F85-A143-8386-5A235E2A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ABC76-BF44-374C-AAE6-E700FA1E2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4671C-C519-E349-9DC0-25369D9D0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3F4B3-5D17-4C40-BA60-756D1A95F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66E98-72E3-9044-B903-F27DFB978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7942F-7069-404A-9AD4-758523286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7F1A5B-4EE6-0043-A347-060171982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25570-A2DE-124E-8B6D-672C9C91A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66EA81-BC68-E248-856A-C26BCCE3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F2E26-E21E-C84B-995F-34262A005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DDD09-E44F-6E4E-B923-B04E8186B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2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3528B-58A8-5D40-B265-CB7F441C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D0B08-CB71-5B4C-98FD-664225F4C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8887E-FE0C-7244-884D-9DB2FC1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46C6B-901D-1F4F-BE6F-F140C773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29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E4CF93-2575-A140-8DC0-DE84BFC9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15B4CA-3F54-1440-9522-8752876C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72CAD-33FF-0849-ACDD-2E2D4318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7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2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5" y="619125"/>
            <a:ext cx="7768829" cy="142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030265" y="4161234"/>
            <a:ext cx="7768829" cy="857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245" y="12985996"/>
            <a:ext cx="371984" cy="384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 anchor="b">
            <a:spAutoFit/>
          </a:bodyPr>
          <a:lstStyle>
            <a:lvl1pPr algn="ctr" defTabSz="821531">
              <a:lnSpc>
                <a:spcPct val="100000"/>
              </a:lnSpc>
              <a:defRPr sz="1600">
                <a:solidFill>
                  <a:schemeClr val="accent1">
                    <a:hueOff val="1184617"/>
                    <a:satOff val="-51665"/>
                    <a:lumOff val="-25708"/>
                  </a:schemeClr>
                </a:solidFill>
                <a:latin typeface="+mn-lt"/>
                <a:ea typeface="+mn-ea"/>
                <a:cs typeface="+mn-cs"/>
                <a:sym typeface="Montserrat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9pPr>
    </p:titleStyle>
    <p:bodyStyle>
      <a:lvl1pPr marL="304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1pPr>
      <a:lvl2pPr marL="685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2pPr>
      <a:lvl3pPr marL="1066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3pPr>
      <a:lvl4pPr marL="1447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4pPr>
      <a:lvl5pPr marL="1828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5pPr>
      <a:lvl6pPr marL="2209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6pPr>
      <a:lvl7pPr marL="2590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7pPr>
      <a:lvl8pPr marL="2971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8pPr>
      <a:lvl9pPr marL="3352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82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A1E686-2A90-0C47-BDEC-2BF0B2DBC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3EAE1-4CC4-9942-87BF-697E12292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D417B-18EC-9646-9424-81F501FB0F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55C4A-B174-C345-A32C-9A2C7D4CF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05665-CFA0-9046-823D-C751541B8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3003F-1305-8C49-BC07-B99362404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4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21528590" y="13052459"/>
            <a:ext cx="224419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lang="tr-TR" smtClean="0"/>
              <a:t>1</a:t>
            </a:fld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C87B4F-1EB9-2745-95B8-3008B72E0F9A}"/>
              </a:ext>
            </a:extLst>
          </p:cNvPr>
          <p:cNvSpPr txBox="1"/>
          <p:nvPr/>
        </p:nvSpPr>
        <p:spPr>
          <a:xfrm>
            <a:off x="1068110" y="4574911"/>
            <a:ext cx="15838960" cy="3683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6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pPr algn="ctr">
              <a:lnSpc>
                <a:spcPct val="100000"/>
              </a:lnSpc>
            </a:pPr>
            <a:r>
              <a:rPr lang="tr-TR" sz="6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  <a:b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kumimoji="0" lang="tr-TR" sz="3200" b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oboto Light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86A08BD-B07B-46EA-BC4B-1B6F47D8C531}"/>
              </a:ext>
            </a:extLst>
          </p:cNvPr>
          <p:cNvSpPr txBox="1"/>
          <p:nvPr/>
        </p:nvSpPr>
        <p:spPr>
          <a:xfrm>
            <a:off x="10058400" y="11758326"/>
            <a:ext cx="7576458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 İşleri Daire Başkanlığı-2026</a:t>
            </a:r>
            <a:endParaRPr kumimoji="0" lang="tr-TR" b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75473421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: Yuvarlatılmış Köşeler 8">
            <a:extLst>
              <a:ext uri="{FF2B5EF4-FFF2-40B4-BE49-F238E27FC236}">
                <a16:creationId xmlns:a16="http://schemas.microsoft.com/office/drawing/2014/main" id="{F6B5C840-B19E-4E2E-B603-96B9F7A07DDB}"/>
              </a:ext>
            </a:extLst>
          </p:cNvPr>
          <p:cNvSpPr/>
          <p:nvPr/>
        </p:nvSpPr>
        <p:spPr>
          <a:xfrm>
            <a:off x="13753323" y="7147249"/>
            <a:ext cx="9442579" cy="4461034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4" y="11519748"/>
            <a:ext cx="275715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pPr algn="ctr"/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5472F3B6-A7A5-4947-A902-C7C99166F468}"/>
              </a:ext>
            </a:extLst>
          </p:cNvPr>
          <p:cNvSpPr txBox="1"/>
          <p:nvPr/>
        </p:nvSpPr>
        <p:spPr>
          <a:xfrm flipH="1">
            <a:off x="14553248" y="7439803"/>
            <a:ext cx="8154956" cy="2914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2438339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4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iona Sans Medium" panose="01000000000000000000" pitchFamily="50" charset="-94"/>
                <a:sym typeface="Roboto Light"/>
              </a:rPr>
              <a:t>Menüden Başvurular sekmesinin altında bulunan Ek Sınav </a:t>
            </a:r>
            <a:r>
              <a:rPr lang="tr-TR" sz="4000" dirty="0">
                <a:solidFill>
                  <a:schemeClr val="tx1"/>
                </a:solidFill>
                <a:latin typeface="Riona Sans Medium" panose="01000000000000000000" pitchFamily="50" charset="-94"/>
              </a:rPr>
              <a:t>Başvuru V2 sekmesini seçerek başvuru</a:t>
            </a:r>
            <a:r>
              <a:rPr kumimoji="0" lang="tr-TR" sz="4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iona Sans Medium" panose="01000000000000000000" pitchFamily="50" charset="-94"/>
                <a:sym typeface="Roboto Light"/>
              </a:rPr>
              <a:t> yapılır.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95496F-9F79-4915-93E8-A0E0EDD23953}"/>
              </a:ext>
            </a:extLst>
          </p:cNvPr>
          <p:cNvSpPr/>
          <p:nvPr/>
        </p:nvSpPr>
        <p:spPr>
          <a:xfrm>
            <a:off x="11750351" y="841842"/>
            <a:ext cx="12192000" cy="837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Sadece azami süreyi aşan öğrenciler başvuru yapabilir.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D4FEBDD-1409-4F8D-BCCD-5DAEF14BE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36" y="0"/>
            <a:ext cx="5868356" cy="13554631"/>
          </a:xfrm>
          <a:prstGeom prst="rect">
            <a:avLst/>
          </a:prstGeom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1EE421E6-4CC5-40ED-934D-783478685AF9}"/>
              </a:ext>
            </a:extLst>
          </p:cNvPr>
          <p:cNvCxnSpPr/>
          <p:nvPr/>
        </p:nvCxnSpPr>
        <p:spPr>
          <a:xfrm flipH="1">
            <a:off x="8731624" y="10668000"/>
            <a:ext cx="5360894" cy="0"/>
          </a:xfrm>
          <a:prstGeom prst="straightConnector1">
            <a:avLst/>
          </a:prstGeom>
          <a:noFill/>
          <a:ln w="57150" cap="flat">
            <a:solidFill>
              <a:schemeClr val="bg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8364891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Okudum kısmını işaretleyerek Tamam butonuna tıklayınız.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C01D3D9-ED8E-4C31-A0C3-B7B714D26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258" y="0"/>
            <a:ext cx="20801741" cy="81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5734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Sınava girmek istediğiniz dersler için Başvuru Yap butonuna tıklayınız.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2366BC3-1BFF-4D15-B12E-0D1CDD1E1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102" y="0"/>
            <a:ext cx="20682392" cy="7620000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6D10CC8E-D337-41D3-90E5-DB94FCF4D5A0}"/>
              </a:ext>
            </a:extLst>
          </p:cNvPr>
          <p:cNvCxnSpPr/>
          <p:nvPr/>
        </p:nvCxnSpPr>
        <p:spPr>
          <a:xfrm flipV="1">
            <a:off x="16853647" y="3620040"/>
            <a:ext cx="5307106" cy="5380525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6716117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3330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Başvuru yaptığınız derslere ilişkin bilgiler Başvuru Yapılan Derslerin altına sıralanmıştır. İptal etmek istediğiniz dersler için İptal Et butonuna tıklayarak iptal edebilirsiniz. </a:t>
            </a:r>
          </a:p>
          <a:p>
            <a:pPr algn="just"/>
            <a:endParaRPr lang="tr-TR" sz="3600" dirty="0">
              <a:solidFill>
                <a:schemeClr val="bg1"/>
              </a:solidFill>
              <a:latin typeface="Riona Sans Medium" panose="01000000000000000000" pitchFamily="50" charset="-94"/>
            </a:endParaRPr>
          </a:p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Başvurunuz tamamlanmıştır.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3D000EA-2571-4BF0-8E8E-1070D6F50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08" y="0"/>
            <a:ext cx="20860292" cy="805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6025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ontserrat Bold"/>
        <a:ea typeface="Montserrat Bold"/>
        <a:cs typeface="Montserrat Bold"/>
      </a:majorFont>
      <a:minorFont>
        <a:latin typeface="Montserrat Bold"/>
        <a:ea typeface="Montserrat Bold"/>
        <a:cs typeface="Montserrat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184617"/>
            <a:satOff val="-51665"/>
            <a:lumOff val="-25708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 Light"/>
            <a:ea typeface="Montserrat Light"/>
            <a:cs typeface="Montserrat Light"/>
            <a:sym typeface="Montserra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2438339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ontserrat Bold"/>
        <a:ea typeface="Montserrat Bold"/>
        <a:cs typeface="Montserrat Bold"/>
      </a:majorFont>
      <a:minorFont>
        <a:latin typeface="Montserrat Bold"/>
        <a:ea typeface="Montserrat Bold"/>
        <a:cs typeface="Montserrat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184617"/>
            <a:satOff val="-51665"/>
            <a:lumOff val="-25708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 Light"/>
            <a:ea typeface="Montserrat Light"/>
            <a:cs typeface="Montserrat Light"/>
            <a:sym typeface="Montserra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2438339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{084A97A0-3FA8-3D46-B641-D284F2925014}tf10001071</Template>
  <TotalTime>2802</TotalTime>
  <Words>125</Words>
  <Application>Microsoft Office PowerPoint</Application>
  <PresentationFormat>Özel</PresentationFormat>
  <Paragraphs>23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Montserrat Bold</vt:lpstr>
      <vt:lpstr>Montserrat Light</vt:lpstr>
      <vt:lpstr>Riona Sans Medium</vt:lpstr>
      <vt:lpstr>Roboto Light</vt:lpstr>
      <vt:lpstr>Tahoma</vt:lpstr>
      <vt:lpstr>21_BasicWhite</vt:lpstr>
      <vt:lpstr>Custom Design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KARDELEN DEPE</cp:lastModifiedBy>
  <cp:revision>85</cp:revision>
  <dcterms:modified xsi:type="dcterms:W3CDTF">2026-08-21T13:43:32Z</dcterms:modified>
</cp:coreProperties>
</file>