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60" r:id="rId4"/>
    <p:sldId id="261"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579"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21.08.2025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21.08.2025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771800" y="692696"/>
            <a:ext cx="3024336" cy="369332"/>
          </a:xfrm>
          <a:prstGeom prst="rect">
            <a:avLst/>
          </a:prstGeom>
          <a:noFill/>
        </p:spPr>
        <p:txBody>
          <a:bodyPr wrap="square" rtlCol="0">
            <a:spAutoFit/>
          </a:bodyPr>
          <a:lstStyle/>
          <a:p>
            <a:r>
              <a:rPr lang="tr-TR" dirty="0"/>
              <a:t>YILLIK İZİN DOLDURULMASI</a:t>
            </a:r>
          </a:p>
        </p:txBody>
      </p:sp>
      <p:pic>
        <p:nvPicPr>
          <p:cNvPr id="1026" name="Picture 2"/>
          <p:cNvPicPr>
            <a:picLocks noChangeAspect="1" noChangeArrowheads="1"/>
          </p:cNvPicPr>
          <p:nvPr/>
        </p:nvPicPr>
        <p:blipFill>
          <a:blip r:embed="rId2" cstate="print"/>
          <a:srcRect/>
          <a:stretch>
            <a:fillRect/>
          </a:stretch>
        </p:blipFill>
        <p:spPr bwMode="auto">
          <a:xfrm>
            <a:off x="251520" y="1196752"/>
            <a:ext cx="2592288" cy="4680520"/>
          </a:xfrm>
          <a:prstGeom prst="rect">
            <a:avLst/>
          </a:prstGeom>
          <a:noFill/>
          <a:ln w="9525">
            <a:noFill/>
            <a:miter lim="800000"/>
            <a:headEnd/>
            <a:tailEnd/>
          </a:ln>
          <a:effectLst/>
        </p:spPr>
      </p:pic>
      <p:sp>
        <p:nvSpPr>
          <p:cNvPr id="5" name="4 Metin kutusu"/>
          <p:cNvSpPr txBox="1"/>
          <p:nvPr/>
        </p:nvSpPr>
        <p:spPr>
          <a:xfrm>
            <a:off x="3203848" y="1628800"/>
            <a:ext cx="5688632" cy="3139321"/>
          </a:xfrm>
          <a:prstGeom prst="rect">
            <a:avLst/>
          </a:prstGeom>
          <a:noFill/>
        </p:spPr>
        <p:txBody>
          <a:bodyPr wrap="square" rtlCol="0">
            <a:spAutoFit/>
          </a:bodyPr>
          <a:lstStyle/>
          <a:p>
            <a:r>
              <a:rPr lang="tr-TR" dirty="0"/>
              <a:t>Ebys’ ye giriş yaptıktan sonra soldaki menü bar içerisinden sırasıyla aşağıdaki seçimleri yapıyoruz.</a:t>
            </a:r>
          </a:p>
          <a:p>
            <a:endParaRPr lang="tr-TR" dirty="0"/>
          </a:p>
          <a:p>
            <a:r>
              <a:rPr lang="tr-TR" dirty="0"/>
              <a:t>1- Evrak</a:t>
            </a:r>
          </a:p>
          <a:p>
            <a:r>
              <a:rPr lang="tr-TR" dirty="0"/>
              <a:t>2-Personel İzin Belgeleri</a:t>
            </a:r>
          </a:p>
          <a:p>
            <a:r>
              <a:rPr lang="tr-TR" dirty="0"/>
              <a:t>3-Personel Yıllık İzin Belgesi </a:t>
            </a:r>
          </a:p>
          <a:p>
            <a:r>
              <a:rPr lang="tr-TR" dirty="0"/>
              <a:t>4- Ekle   </a:t>
            </a:r>
          </a:p>
          <a:p>
            <a:endParaRPr lang="tr-TR" dirty="0"/>
          </a:p>
          <a:p>
            <a:r>
              <a:rPr lang="tr-TR" dirty="0"/>
              <a:t>Ekle seçimini yaptıktan sonra yıllık izin doldurma sayfasına yönlendirileceksiniz.</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286380" y="1357298"/>
            <a:ext cx="3600400" cy="307777"/>
          </a:xfrm>
          <a:prstGeom prst="rect">
            <a:avLst/>
          </a:prstGeom>
          <a:noFill/>
        </p:spPr>
        <p:txBody>
          <a:bodyPr wrap="square" rtlCol="0">
            <a:spAutoFit/>
          </a:bodyPr>
          <a:lstStyle/>
          <a:p>
            <a:r>
              <a:rPr lang="tr-TR" sz="1400" dirty="0">
                <a:solidFill>
                  <a:srgbClr val="FF0000"/>
                </a:solidFill>
              </a:rPr>
              <a:t>Evrakın Gittiği Yer : Kendi Biriminiz Seçilecektir.</a:t>
            </a:r>
          </a:p>
        </p:txBody>
      </p:sp>
      <p:pic>
        <p:nvPicPr>
          <p:cNvPr id="2051" name="Picture 3"/>
          <p:cNvPicPr>
            <a:picLocks noChangeAspect="1" noChangeArrowheads="1"/>
          </p:cNvPicPr>
          <p:nvPr/>
        </p:nvPicPr>
        <p:blipFill>
          <a:blip r:embed="rId2" cstate="print"/>
          <a:srcRect/>
          <a:stretch>
            <a:fillRect/>
          </a:stretch>
        </p:blipFill>
        <p:spPr bwMode="auto">
          <a:xfrm>
            <a:off x="179513" y="980728"/>
            <a:ext cx="4392487" cy="5688632"/>
          </a:xfrm>
          <a:prstGeom prst="rect">
            <a:avLst/>
          </a:prstGeom>
          <a:noFill/>
          <a:ln w="9525">
            <a:noFill/>
            <a:miter lim="800000"/>
            <a:headEnd/>
            <a:tailEnd/>
          </a:ln>
          <a:effectLst/>
        </p:spPr>
      </p:pic>
      <p:sp>
        <p:nvSpPr>
          <p:cNvPr id="5" name="4 Metin kutusu"/>
          <p:cNvSpPr txBox="1"/>
          <p:nvPr/>
        </p:nvSpPr>
        <p:spPr>
          <a:xfrm>
            <a:off x="323528" y="188640"/>
            <a:ext cx="2940746" cy="400110"/>
          </a:xfrm>
          <a:prstGeom prst="rect">
            <a:avLst/>
          </a:prstGeom>
          <a:noFill/>
          <a:ln w="19050">
            <a:solidFill>
              <a:srgbClr val="FF0000"/>
            </a:solidFill>
          </a:ln>
        </p:spPr>
        <p:txBody>
          <a:bodyPr wrap="square" rtlCol="0">
            <a:spAutoFit/>
          </a:bodyPr>
          <a:lstStyle/>
          <a:p>
            <a:r>
              <a:rPr lang="tr-TR" sz="2000" dirty="0"/>
              <a:t>Yıllık İzin Doldurma Sayfası</a:t>
            </a:r>
          </a:p>
        </p:txBody>
      </p:sp>
      <p:sp>
        <p:nvSpPr>
          <p:cNvPr id="6" name="5 Sağ Ok"/>
          <p:cNvSpPr/>
          <p:nvPr/>
        </p:nvSpPr>
        <p:spPr>
          <a:xfrm>
            <a:off x="2051720" y="1412776"/>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Metin kutusu"/>
          <p:cNvSpPr txBox="1"/>
          <p:nvPr/>
        </p:nvSpPr>
        <p:spPr>
          <a:xfrm>
            <a:off x="5436096" y="5517232"/>
            <a:ext cx="3024336" cy="369332"/>
          </a:xfrm>
          <a:prstGeom prst="rect">
            <a:avLst/>
          </a:prstGeom>
          <a:noFill/>
        </p:spPr>
        <p:txBody>
          <a:bodyPr wrap="square" rtlCol="0">
            <a:spAutoFit/>
          </a:bodyPr>
          <a:lstStyle/>
          <a:p>
            <a:r>
              <a:rPr lang="tr-TR" sz="1400" dirty="0">
                <a:solidFill>
                  <a:srgbClr val="FF0000"/>
                </a:solidFill>
              </a:rPr>
              <a:t>Şablon : Tek İmza Seçilecektir.</a:t>
            </a:r>
            <a:r>
              <a:rPr lang="tr-TR" dirty="0"/>
              <a:t> </a:t>
            </a:r>
          </a:p>
        </p:txBody>
      </p:sp>
      <p:sp>
        <p:nvSpPr>
          <p:cNvPr id="11" name="10 Metin kutusu"/>
          <p:cNvSpPr txBox="1"/>
          <p:nvPr/>
        </p:nvSpPr>
        <p:spPr>
          <a:xfrm>
            <a:off x="5436096" y="4005064"/>
            <a:ext cx="3456384" cy="523220"/>
          </a:xfrm>
          <a:prstGeom prst="rect">
            <a:avLst/>
          </a:prstGeom>
          <a:noFill/>
        </p:spPr>
        <p:txBody>
          <a:bodyPr wrap="square" rtlCol="0">
            <a:spAutoFit/>
          </a:bodyPr>
          <a:lstStyle/>
          <a:p>
            <a:r>
              <a:rPr lang="tr-TR" sz="1400" dirty="0">
                <a:solidFill>
                  <a:srgbClr val="FF0000"/>
                </a:solidFill>
              </a:rPr>
              <a:t>Paraflayacak Kullanıcı : Bölüm Başkanınız Seçilecektir.</a:t>
            </a:r>
          </a:p>
        </p:txBody>
      </p:sp>
      <p:sp>
        <p:nvSpPr>
          <p:cNvPr id="14" name="13 Sağ Ok"/>
          <p:cNvSpPr/>
          <p:nvPr/>
        </p:nvSpPr>
        <p:spPr>
          <a:xfrm>
            <a:off x="2195736" y="4077072"/>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14 Sağ Ok"/>
          <p:cNvSpPr/>
          <p:nvPr/>
        </p:nvSpPr>
        <p:spPr>
          <a:xfrm>
            <a:off x="2123728" y="5589240"/>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15 Sağ Ok"/>
          <p:cNvSpPr/>
          <p:nvPr/>
        </p:nvSpPr>
        <p:spPr>
          <a:xfrm>
            <a:off x="2051720" y="1772816"/>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16 Metin kutusu"/>
          <p:cNvSpPr txBox="1"/>
          <p:nvPr/>
        </p:nvSpPr>
        <p:spPr>
          <a:xfrm>
            <a:off x="5292080" y="1700808"/>
            <a:ext cx="3600400" cy="523220"/>
          </a:xfrm>
          <a:prstGeom prst="rect">
            <a:avLst/>
          </a:prstGeom>
          <a:noFill/>
        </p:spPr>
        <p:txBody>
          <a:bodyPr wrap="square" rtlCol="0">
            <a:spAutoFit/>
          </a:bodyPr>
          <a:lstStyle/>
          <a:p>
            <a:r>
              <a:rPr lang="tr-TR" sz="1400" dirty="0">
                <a:solidFill>
                  <a:srgbClr val="FF0000"/>
                </a:solidFill>
              </a:rPr>
              <a:t>Uygunluk Makamı : Müdürlük Makamı Seçilecektir.</a:t>
            </a:r>
          </a:p>
        </p:txBody>
      </p:sp>
      <p:sp>
        <p:nvSpPr>
          <p:cNvPr id="19" name="18 Metin kutusu"/>
          <p:cNvSpPr txBox="1"/>
          <p:nvPr/>
        </p:nvSpPr>
        <p:spPr>
          <a:xfrm>
            <a:off x="4355976" y="116632"/>
            <a:ext cx="4608512" cy="830997"/>
          </a:xfrm>
          <a:prstGeom prst="rect">
            <a:avLst/>
          </a:prstGeom>
          <a:noFill/>
          <a:ln w="22225">
            <a:solidFill>
              <a:srgbClr val="FF0000"/>
            </a:solidFill>
          </a:ln>
        </p:spPr>
        <p:txBody>
          <a:bodyPr wrap="square" rtlCol="0">
            <a:spAutoFit/>
          </a:bodyPr>
          <a:lstStyle/>
          <a:p>
            <a:r>
              <a:rPr lang="tr-TR" sz="1200" dirty="0"/>
              <a:t>Dikkat edilmesi gereken yerler ok ile gösterilmiş olup diğer alanlarda doldurulduktan sonra sağ alt köşede işlemler kısmından bilgi getire basınız. Bilgilerinizi şablon ön izlemeden kontrol edip doğru ise yine işlemler kısmından E-İmza ile onaya sun tıklayınız.</a:t>
            </a:r>
          </a:p>
        </p:txBody>
      </p:sp>
      <p:sp>
        <p:nvSpPr>
          <p:cNvPr id="13" name="12 Sağ Ok"/>
          <p:cNvSpPr/>
          <p:nvPr/>
        </p:nvSpPr>
        <p:spPr>
          <a:xfrm>
            <a:off x="2071670" y="2928934"/>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17 Metin kutusu"/>
          <p:cNvSpPr txBox="1"/>
          <p:nvPr/>
        </p:nvSpPr>
        <p:spPr>
          <a:xfrm>
            <a:off x="5286380" y="2786058"/>
            <a:ext cx="3456384" cy="307777"/>
          </a:xfrm>
          <a:prstGeom prst="rect">
            <a:avLst/>
          </a:prstGeom>
          <a:noFill/>
        </p:spPr>
        <p:txBody>
          <a:bodyPr wrap="square" rtlCol="0">
            <a:spAutoFit/>
          </a:bodyPr>
          <a:lstStyle/>
          <a:p>
            <a:r>
              <a:rPr lang="tr-TR" sz="1400" dirty="0">
                <a:solidFill>
                  <a:srgbClr val="FF0000"/>
                </a:solidFill>
              </a:rPr>
              <a:t>Vekalet Edecek Olan: Doldurulacak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771800" y="692696"/>
            <a:ext cx="4032448" cy="369332"/>
          </a:xfrm>
          <a:prstGeom prst="rect">
            <a:avLst/>
          </a:prstGeom>
          <a:noFill/>
        </p:spPr>
        <p:txBody>
          <a:bodyPr wrap="square" rtlCol="0">
            <a:spAutoFit/>
          </a:bodyPr>
          <a:lstStyle/>
          <a:p>
            <a:r>
              <a:rPr lang="tr-TR" dirty="0"/>
              <a:t>MAZERETLİ İZİN DOLDURULMASI</a:t>
            </a:r>
          </a:p>
        </p:txBody>
      </p:sp>
      <p:sp>
        <p:nvSpPr>
          <p:cNvPr id="5" name="4 Metin kutusu"/>
          <p:cNvSpPr txBox="1"/>
          <p:nvPr/>
        </p:nvSpPr>
        <p:spPr>
          <a:xfrm>
            <a:off x="3203848" y="1628800"/>
            <a:ext cx="5688632" cy="3139321"/>
          </a:xfrm>
          <a:prstGeom prst="rect">
            <a:avLst/>
          </a:prstGeom>
          <a:noFill/>
        </p:spPr>
        <p:txBody>
          <a:bodyPr wrap="square" rtlCol="0">
            <a:spAutoFit/>
          </a:bodyPr>
          <a:lstStyle/>
          <a:p>
            <a:r>
              <a:rPr lang="tr-TR" dirty="0"/>
              <a:t>Ebys’ ye giriş yaptıktan sonra soldaki menü bar içerisinden sırasıyla aşağıdaki seçimleri yapıyoruz.</a:t>
            </a:r>
          </a:p>
          <a:p>
            <a:endParaRPr lang="tr-TR" dirty="0"/>
          </a:p>
          <a:p>
            <a:r>
              <a:rPr lang="tr-TR" dirty="0"/>
              <a:t>1- Evrak</a:t>
            </a:r>
          </a:p>
          <a:p>
            <a:r>
              <a:rPr lang="tr-TR" dirty="0"/>
              <a:t>2-Personel İzin Belgeleri</a:t>
            </a:r>
          </a:p>
          <a:p>
            <a:r>
              <a:rPr lang="tr-TR" dirty="0"/>
              <a:t>3-Personel Mazeret İzin Belgesi </a:t>
            </a:r>
          </a:p>
          <a:p>
            <a:r>
              <a:rPr lang="tr-TR" dirty="0"/>
              <a:t>4- Ekle   </a:t>
            </a:r>
          </a:p>
          <a:p>
            <a:endParaRPr lang="tr-TR" dirty="0"/>
          </a:p>
          <a:p>
            <a:r>
              <a:rPr lang="tr-TR" dirty="0"/>
              <a:t>Ekle seçimini yaptıktan sonra mazeretli izin doldurma sayfasına yönlendirileceksiniz.</a:t>
            </a:r>
          </a:p>
          <a:p>
            <a:endParaRPr lang="tr-TR" dirty="0"/>
          </a:p>
        </p:txBody>
      </p:sp>
      <p:pic>
        <p:nvPicPr>
          <p:cNvPr id="3074" name="Picture 2"/>
          <p:cNvPicPr>
            <a:picLocks noChangeAspect="1" noChangeArrowheads="1"/>
          </p:cNvPicPr>
          <p:nvPr/>
        </p:nvPicPr>
        <p:blipFill>
          <a:blip r:embed="rId2" cstate="print"/>
          <a:srcRect/>
          <a:stretch>
            <a:fillRect/>
          </a:stretch>
        </p:blipFill>
        <p:spPr bwMode="auto">
          <a:xfrm>
            <a:off x="323528" y="764704"/>
            <a:ext cx="2209800" cy="526732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5148064" y="980728"/>
            <a:ext cx="3816424" cy="307777"/>
          </a:xfrm>
          <a:prstGeom prst="rect">
            <a:avLst/>
          </a:prstGeom>
          <a:noFill/>
        </p:spPr>
        <p:txBody>
          <a:bodyPr wrap="square" rtlCol="0">
            <a:spAutoFit/>
          </a:bodyPr>
          <a:lstStyle/>
          <a:p>
            <a:r>
              <a:rPr lang="tr-TR" sz="1400" dirty="0">
                <a:solidFill>
                  <a:srgbClr val="FF0000"/>
                </a:solidFill>
              </a:rPr>
              <a:t>Evrakın Gittiği Yer : Kendi Biriminiz Seçilecektir.</a:t>
            </a:r>
          </a:p>
        </p:txBody>
      </p:sp>
      <p:sp>
        <p:nvSpPr>
          <p:cNvPr id="5" name="4 Metin kutusu"/>
          <p:cNvSpPr txBox="1"/>
          <p:nvPr/>
        </p:nvSpPr>
        <p:spPr>
          <a:xfrm>
            <a:off x="323528" y="188640"/>
            <a:ext cx="3672408" cy="400110"/>
          </a:xfrm>
          <a:prstGeom prst="rect">
            <a:avLst/>
          </a:prstGeom>
          <a:noFill/>
          <a:ln w="19050">
            <a:solidFill>
              <a:srgbClr val="FF0000"/>
            </a:solidFill>
          </a:ln>
        </p:spPr>
        <p:txBody>
          <a:bodyPr wrap="square" rtlCol="0">
            <a:spAutoFit/>
          </a:bodyPr>
          <a:lstStyle/>
          <a:p>
            <a:r>
              <a:rPr lang="tr-TR" sz="2000" dirty="0"/>
              <a:t>Mazeretli İzin Doldurma Sayfası</a:t>
            </a:r>
          </a:p>
        </p:txBody>
      </p:sp>
      <p:sp>
        <p:nvSpPr>
          <p:cNvPr id="9" name="8 Metin kutusu"/>
          <p:cNvSpPr txBox="1"/>
          <p:nvPr/>
        </p:nvSpPr>
        <p:spPr>
          <a:xfrm>
            <a:off x="5220072" y="6237312"/>
            <a:ext cx="3024336" cy="369332"/>
          </a:xfrm>
          <a:prstGeom prst="rect">
            <a:avLst/>
          </a:prstGeom>
          <a:noFill/>
        </p:spPr>
        <p:txBody>
          <a:bodyPr wrap="square" rtlCol="0">
            <a:spAutoFit/>
          </a:bodyPr>
          <a:lstStyle/>
          <a:p>
            <a:r>
              <a:rPr lang="tr-TR" sz="1400" dirty="0">
                <a:solidFill>
                  <a:srgbClr val="FF0000"/>
                </a:solidFill>
              </a:rPr>
              <a:t>Şablon : İki İmza Seçilecektir.</a:t>
            </a:r>
            <a:r>
              <a:rPr lang="tr-TR" dirty="0"/>
              <a:t> </a:t>
            </a:r>
          </a:p>
        </p:txBody>
      </p:sp>
      <p:sp>
        <p:nvSpPr>
          <p:cNvPr id="11" name="10 Metin kutusu"/>
          <p:cNvSpPr txBox="1"/>
          <p:nvPr/>
        </p:nvSpPr>
        <p:spPr>
          <a:xfrm>
            <a:off x="5220072" y="4509120"/>
            <a:ext cx="3024336" cy="523220"/>
          </a:xfrm>
          <a:prstGeom prst="rect">
            <a:avLst/>
          </a:prstGeom>
          <a:noFill/>
        </p:spPr>
        <p:txBody>
          <a:bodyPr wrap="square" rtlCol="0">
            <a:spAutoFit/>
          </a:bodyPr>
          <a:lstStyle/>
          <a:p>
            <a:r>
              <a:rPr lang="tr-TR" sz="1400" dirty="0">
                <a:solidFill>
                  <a:srgbClr val="FF0000"/>
                </a:solidFill>
              </a:rPr>
              <a:t>Paraflayacak Kullanıcı : Bölüm Başkanınız Seçilecektir.</a:t>
            </a:r>
          </a:p>
        </p:txBody>
      </p:sp>
      <p:sp>
        <p:nvSpPr>
          <p:cNvPr id="17" name="16 Metin kutusu"/>
          <p:cNvSpPr txBox="1"/>
          <p:nvPr/>
        </p:nvSpPr>
        <p:spPr>
          <a:xfrm>
            <a:off x="5220072" y="1340768"/>
            <a:ext cx="3672408" cy="523220"/>
          </a:xfrm>
          <a:prstGeom prst="rect">
            <a:avLst/>
          </a:prstGeom>
          <a:noFill/>
        </p:spPr>
        <p:txBody>
          <a:bodyPr wrap="square" rtlCol="0">
            <a:spAutoFit/>
          </a:bodyPr>
          <a:lstStyle/>
          <a:p>
            <a:r>
              <a:rPr lang="tr-TR" sz="1400" dirty="0">
                <a:solidFill>
                  <a:srgbClr val="FF0000"/>
                </a:solidFill>
              </a:rPr>
              <a:t>Uygunluk Makamı : Rektörlük Makamı Seçilecektir.</a:t>
            </a:r>
          </a:p>
        </p:txBody>
      </p:sp>
      <p:sp>
        <p:nvSpPr>
          <p:cNvPr id="19" name="18 Metin kutusu"/>
          <p:cNvSpPr txBox="1"/>
          <p:nvPr/>
        </p:nvSpPr>
        <p:spPr>
          <a:xfrm>
            <a:off x="4355976" y="116632"/>
            <a:ext cx="4608512" cy="830997"/>
          </a:xfrm>
          <a:prstGeom prst="rect">
            <a:avLst/>
          </a:prstGeom>
          <a:noFill/>
          <a:ln w="22225">
            <a:solidFill>
              <a:srgbClr val="FF0000"/>
            </a:solidFill>
          </a:ln>
        </p:spPr>
        <p:txBody>
          <a:bodyPr wrap="square" rtlCol="0">
            <a:spAutoFit/>
          </a:bodyPr>
          <a:lstStyle/>
          <a:p>
            <a:r>
              <a:rPr lang="tr-TR" sz="1200" dirty="0"/>
              <a:t>Dikkat edilmesi gereken yerler ok ile gösterilmiş olup diğer alanlarda doldurulduktan sonra sağ alt köşede işlemler kısmından bilgi getire basınız. Bilgilerinizi şablon ön izlemeden kontrol edip doğru ise yine işlemler kısmından E-İmza ile onaya sun tıklayınız.</a:t>
            </a:r>
          </a:p>
        </p:txBody>
      </p:sp>
      <p:pic>
        <p:nvPicPr>
          <p:cNvPr id="2" name="Picture 3"/>
          <p:cNvPicPr>
            <a:picLocks noChangeAspect="1" noChangeArrowheads="1"/>
          </p:cNvPicPr>
          <p:nvPr/>
        </p:nvPicPr>
        <p:blipFill>
          <a:blip r:embed="rId2" cstate="print"/>
          <a:srcRect/>
          <a:stretch>
            <a:fillRect/>
          </a:stretch>
        </p:blipFill>
        <p:spPr bwMode="auto">
          <a:xfrm>
            <a:off x="179512" y="881336"/>
            <a:ext cx="4139952" cy="5788024"/>
          </a:xfrm>
          <a:prstGeom prst="rect">
            <a:avLst/>
          </a:prstGeom>
          <a:noFill/>
          <a:ln w="9525">
            <a:noFill/>
            <a:miter lim="800000"/>
            <a:headEnd/>
            <a:tailEnd/>
          </a:ln>
          <a:effectLst/>
        </p:spPr>
      </p:pic>
      <p:sp>
        <p:nvSpPr>
          <p:cNvPr id="6" name="5 Sağ Ok"/>
          <p:cNvSpPr/>
          <p:nvPr/>
        </p:nvSpPr>
        <p:spPr>
          <a:xfrm>
            <a:off x="1979712" y="980728"/>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15 Sağ Ok"/>
          <p:cNvSpPr/>
          <p:nvPr/>
        </p:nvSpPr>
        <p:spPr>
          <a:xfrm>
            <a:off x="1979712" y="1340768"/>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13 Sağ Ok"/>
          <p:cNvSpPr/>
          <p:nvPr/>
        </p:nvSpPr>
        <p:spPr>
          <a:xfrm>
            <a:off x="2051720" y="6237312"/>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14 Sağ Ok"/>
          <p:cNvSpPr/>
          <p:nvPr/>
        </p:nvSpPr>
        <p:spPr>
          <a:xfrm>
            <a:off x="2051720" y="5445224"/>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17 Sağ Ok"/>
          <p:cNvSpPr/>
          <p:nvPr/>
        </p:nvSpPr>
        <p:spPr>
          <a:xfrm>
            <a:off x="2051720" y="4653136"/>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0" name="19 Metin kutusu"/>
          <p:cNvSpPr txBox="1"/>
          <p:nvPr/>
        </p:nvSpPr>
        <p:spPr>
          <a:xfrm>
            <a:off x="5364088" y="5373216"/>
            <a:ext cx="3528392" cy="738664"/>
          </a:xfrm>
          <a:prstGeom prst="rect">
            <a:avLst/>
          </a:prstGeom>
          <a:noFill/>
        </p:spPr>
        <p:txBody>
          <a:bodyPr wrap="square" rtlCol="0">
            <a:spAutoFit/>
          </a:bodyPr>
          <a:lstStyle/>
          <a:p>
            <a:r>
              <a:rPr lang="tr-TR" sz="1400" dirty="0">
                <a:solidFill>
                  <a:srgbClr val="FF0000"/>
                </a:solidFill>
              </a:rPr>
              <a:t>İmzalayacak Kullanıcı : ilk Okul Müdürü , ikinci olarak Rektör yardımcısı Hakan ÖNER hoca Seçilecektir.</a:t>
            </a:r>
          </a:p>
        </p:txBody>
      </p:sp>
      <p:sp>
        <p:nvSpPr>
          <p:cNvPr id="21" name="20 Metin kutusu"/>
          <p:cNvSpPr txBox="1"/>
          <p:nvPr/>
        </p:nvSpPr>
        <p:spPr>
          <a:xfrm>
            <a:off x="5214942" y="3429000"/>
            <a:ext cx="3456384" cy="307777"/>
          </a:xfrm>
          <a:prstGeom prst="rect">
            <a:avLst/>
          </a:prstGeom>
          <a:noFill/>
        </p:spPr>
        <p:txBody>
          <a:bodyPr wrap="square" rtlCol="0">
            <a:spAutoFit/>
          </a:bodyPr>
          <a:lstStyle/>
          <a:p>
            <a:r>
              <a:rPr lang="tr-TR" sz="1400" dirty="0">
                <a:solidFill>
                  <a:srgbClr val="FF0000"/>
                </a:solidFill>
              </a:rPr>
              <a:t>Vekalet Edecek Olan: Doldurulacak</a:t>
            </a:r>
          </a:p>
        </p:txBody>
      </p:sp>
      <p:sp>
        <p:nvSpPr>
          <p:cNvPr id="22" name="21 Sağ Ok"/>
          <p:cNvSpPr/>
          <p:nvPr/>
        </p:nvSpPr>
        <p:spPr>
          <a:xfrm>
            <a:off x="1785918" y="3500438"/>
            <a:ext cx="3096344" cy="268608"/>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244</Words>
  <Application>Microsoft Office PowerPoint</Application>
  <PresentationFormat>Ekran Gösterisi (4:3)</PresentationFormat>
  <Paragraphs>33</Paragraphs>
  <Slides>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4</vt:i4>
      </vt:variant>
    </vt:vector>
  </HeadingPairs>
  <TitlesOfParts>
    <vt:vector size="7" baseType="lpstr">
      <vt:lpstr>Arial</vt:lpstr>
      <vt:lpstr>Calibri</vt:lpstr>
      <vt:lpstr>Ofis Teması</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Kayahan</dc:creator>
  <cp:lastModifiedBy>şehrigül TOKSOY</cp:lastModifiedBy>
  <cp:revision>22</cp:revision>
  <dcterms:created xsi:type="dcterms:W3CDTF">2024-11-15T08:42:53Z</dcterms:created>
  <dcterms:modified xsi:type="dcterms:W3CDTF">2025-08-21T11:23:24Z</dcterms:modified>
</cp:coreProperties>
</file>