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85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3" r:id="rId19"/>
    <p:sldId id="274" r:id="rId20"/>
    <p:sldId id="275" r:id="rId21"/>
    <p:sldId id="276" r:id="rId22"/>
    <p:sldId id="277" r:id="rId23"/>
    <p:sldId id="280" r:id="rId24"/>
    <p:sldId id="281" r:id="rId25"/>
    <p:sldId id="282" r:id="rId26"/>
    <p:sldId id="283" r:id="rId27"/>
    <p:sldId id="284" r:id="rId28"/>
    <p:sldId id="278" r:id="rId29"/>
  </p:sldIdLst>
  <p:sldSz cx="18288000" cy="10287000"/>
  <p:notesSz cx="6858000" cy="9144000"/>
  <p:embeddedFontLst>
    <p:embeddedFont>
      <p:font typeface="Kollektif Bold" panose="020B0604020202020204" charset="-94"/>
      <p:regular r:id="rId30"/>
    </p:embeddedFont>
    <p:embeddedFont>
      <p:font typeface="Kollektif" panose="020B0604020202020204" charset="-94"/>
      <p:regular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61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sv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svg"/><Relationship Id="rId5" Type="http://schemas.openxmlformats.org/officeDocument/2006/relationships/image" Target="../media/image26.png"/><Relationship Id="rId4" Type="http://schemas.openxmlformats.org/officeDocument/2006/relationships/image" Target="../media/image41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0.svg"/><Relationship Id="rId5" Type="http://schemas.openxmlformats.org/officeDocument/2006/relationships/image" Target="../media/image11.png"/><Relationship Id="rId4" Type="http://schemas.openxmlformats.org/officeDocument/2006/relationships/image" Target="../media/image160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g"/><Relationship Id="rId5" Type="http://schemas.openxmlformats.org/officeDocument/2006/relationships/image" Target="../media/image34.jpeg"/><Relationship Id="rId4" Type="http://schemas.openxmlformats.org/officeDocument/2006/relationships/image" Target="../media/image3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2.png"/><Relationship Id="rId7" Type="http://schemas.openxmlformats.org/officeDocument/2006/relationships/image" Target="../media/image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1.png"/><Relationship Id="rId4" Type="http://schemas.openxmlformats.org/officeDocument/2006/relationships/image" Target="../media/image1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34163" y="1518809"/>
            <a:ext cx="7825137" cy="6972898"/>
            <a:chOff x="0" y="0"/>
            <a:chExt cx="10433516" cy="929719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7470567" cy="7470567"/>
              <a:chOff x="0" y="0"/>
              <a:chExt cx="6350000" cy="63500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EFF9FD"/>
              </a:solidFill>
            </p:spPr>
          </p:sp>
        </p:grp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alphaModFix amt="51000"/>
            </a:blip>
            <a:srcRect/>
            <a:stretch>
              <a:fillRect/>
            </a:stretch>
          </p:blipFill>
          <p:spPr>
            <a:xfrm>
              <a:off x="3618394" y="6931782"/>
              <a:ext cx="6815123" cy="2365415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755966" y="529294"/>
              <a:ext cx="8218017" cy="8494074"/>
            </a:xfrm>
            <a:prstGeom prst="rect">
              <a:avLst/>
            </a:prstGeom>
          </p:spPr>
        </p:pic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31122" y="1518809"/>
            <a:ext cx="5818103" cy="3003596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431122" y="5076825"/>
            <a:ext cx="5013259" cy="1123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0E2C4B"/>
                </a:solidFill>
                <a:latin typeface="Kollektif"/>
              </a:rPr>
              <a:t>Bilginin uygulamaya dönüştüğü yere hoşgeldin!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802372" y="8276216"/>
            <a:ext cx="399531" cy="39953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362759" y="8291903"/>
            <a:ext cx="399531" cy="39953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431122" y="8276216"/>
            <a:ext cx="207756" cy="39953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4797460" y="8291656"/>
            <a:ext cx="368652" cy="368652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5295730" y="8276641"/>
            <a:ext cx="2610961" cy="382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5"/>
              </a:lnSpc>
            </a:pPr>
            <a:r>
              <a:rPr lang="en-US" sz="2196">
                <a:solidFill>
                  <a:srgbClr val="0E2C4B"/>
                </a:solidFill>
                <a:latin typeface="Kollektif"/>
              </a:rPr>
              <a:t>tto.mehmetakif.edu.tr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871893" y="8260954"/>
            <a:ext cx="1488758" cy="382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5"/>
              </a:lnSpc>
            </a:pPr>
            <a:r>
              <a:rPr lang="en-US" sz="2196">
                <a:solidFill>
                  <a:srgbClr val="0E2C4B"/>
                </a:solidFill>
                <a:latin typeface="Kollektif"/>
              </a:rPr>
              <a:t>@makuttoas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487747" y="8664051"/>
            <a:ext cx="2302177" cy="1188499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951843" y="2282592"/>
            <a:ext cx="11317300" cy="67534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99"/>
              </a:lnSpc>
            </a:pPr>
            <a:r>
              <a:rPr lang="en-US" sz="3499" dirty="0" err="1">
                <a:solidFill>
                  <a:srgbClr val="39388A"/>
                </a:solidFill>
                <a:latin typeface="Kollektif"/>
              </a:rPr>
              <a:t>Faaliyetler</a:t>
            </a:r>
            <a:endParaRPr lang="en-US" sz="3499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499" dirty="0">
              <a:solidFill>
                <a:srgbClr val="39388A"/>
              </a:solidFill>
              <a:latin typeface="Kollektif"/>
            </a:endParaRP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 dirty="0" err="1">
                <a:solidFill>
                  <a:srgbClr val="39388A"/>
                </a:solidFill>
                <a:latin typeface="Kollektif"/>
              </a:rPr>
              <a:t>Öğretim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elemanlarının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proje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geliştirme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kapasitelerinin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artırılması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amacıyla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çalışmalar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gerçekleştirilmesi</a:t>
            </a:r>
            <a:endParaRPr lang="en-US" sz="3000" dirty="0">
              <a:solidFill>
                <a:srgbClr val="39388A"/>
              </a:solidFill>
              <a:latin typeface="Kollektif"/>
            </a:endParaRP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 dirty="0" err="1">
                <a:solidFill>
                  <a:srgbClr val="39388A"/>
                </a:solidFill>
                <a:latin typeface="Kollektif"/>
              </a:rPr>
              <a:t>Destek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mekanizmaları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hakkında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bilgi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vermekle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birlikte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en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uygun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programa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erişimin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sağlanması</a:t>
            </a:r>
            <a:endParaRPr lang="en-US" sz="3000" dirty="0">
              <a:solidFill>
                <a:srgbClr val="39388A"/>
              </a:solidFill>
              <a:latin typeface="Kollektif"/>
            </a:endParaRP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 dirty="0" err="1">
                <a:solidFill>
                  <a:srgbClr val="39388A"/>
                </a:solidFill>
                <a:latin typeface="Kollektif"/>
              </a:rPr>
              <a:t>Proje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hazırlama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sürecinde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destek</a:t>
            </a:r>
            <a:endParaRPr lang="en-US" sz="30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0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000" dirty="0">
              <a:solidFill>
                <a:srgbClr val="39388A"/>
              </a:solidFill>
              <a:latin typeface="Kollektif"/>
            </a:endParaRPr>
          </a:p>
          <a:p>
            <a:pPr algn="ctr">
              <a:lnSpc>
                <a:spcPts val="4900"/>
              </a:lnSpc>
            </a:pPr>
            <a:endParaRPr lang="en-US" sz="3000" dirty="0">
              <a:solidFill>
                <a:srgbClr val="39388A"/>
              </a:solidFill>
              <a:latin typeface="Kollektif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3716272" y="3332247"/>
            <a:ext cx="4073652" cy="41148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952500"/>
            <a:ext cx="14504002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39388A"/>
                </a:solidFill>
                <a:latin typeface="Kollektif"/>
              </a:rPr>
              <a:t>Destek Programlarından Yararlanmaya Yönelik Hizmetler Modülü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487747" y="8664051"/>
            <a:ext cx="2302177" cy="1188499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951843" y="2282592"/>
            <a:ext cx="11317300" cy="9770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99"/>
              </a:lnSpc>
            </a:pPr>
            <a:r>
              <a:rPr lang="en-US" sz="3499">
                <a:solidFill>
                  <a:srgbClr val="39388A"/>
                </a:solidFill>
                <a:latin typeface="Kollektif"/>
              </a:rPr>
              <a:t>Faaliyetler</a:t>
            </a:r>
          </a:p>
          <a:p>
            <a:pPr>
              <a:lnSpc>
                <a:spcPts val="4339"/>
              </a:lnSpc>
            </a:pPr>
            <a:endParaRPr lang="en-US" sz="3499">
              <a:solidFill>
                <a:srgbClr val="39388A"/>
              </a:solidFill>
              <a:latin typeface="Kollektif"/>
            </a:endParaRPr>
          </a:p>
          <a:p>
            <a:pPr marL="755651" lvl="1" indent="-377825">
              <a:lnSpc>
                <a:spcPts val="4900"/>
              </a:lnSpc>
              <a:buFont typeface="Arial"/>
              <a:buChar char="•"/>
            </a:pPr>
            <a:r>
              <a:rPr lang="en-US" sz="3099">
                <a:solidFill>
                  <a:srgbClr val="39388A"/>
                </a:solidFill>
                <a:latin typeface="Kollektif"/>
              </a:rPr>
              <a:t>İlgili idari, teknolojik ve finansal bilgi veri tabanlarının oluşturulması, güncellenmesi ve gerekli hallerde istatistiki bilgiye dönüştürülmesi</a:t>
            </a:r>
          </a:p>
          <a:p>
            <a:pPr marL="755651" lvl="1" indent="-377825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39388A"/>
                </a:solidFill>
                <a:latin typeface="Kollektif"/>
              </a:rPr>
              <a:t>Ortaya çıkacak patent, faydalı model, endüstriyel tasarım, marka, copyright başvurusu, ticarileşme, lisanslama fırsatları, iş meleği/risk sermayedarı yatırımları ve benzeri gelişmelerin ilgili birime yönlendirilmesiyle ortak çalışma ortamının sağlanması</a:t>
            </a:r>
          </a:p>
          <a:p>
            <a:pPr>
              <a:lnSpc>
                <a:spcPts val="4339"/>
              </a:lnSpc>
            </a:pPr>
            <a:endParaRPr lang="en-US" sz="35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339"/>
              </a:lnSpc>
            </a:pPr>
            <a:endParaRPr lang="en-US" sz="35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339"/>
              </a:lnSpc>
            </a:pPr>
            <a:endParaRPr lang="en-US" sz="35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5040"/>
              </a:lnSpc>
            </a:pPr>
            <a:endParaRPr lang="en-US" sz="35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5040"/>
              </a:lnSpc>
            </a:pPr>
            <a:endParaRPr lang="en-US" sz="3500">
              <a:solidFill>
                <a:srgbClr val="39388A"/>
              </a:solidFill>
              <a:latin typeface="Kollektif"/>
            </a:endParaRPr>
          </a:p>
          <a:p>
            <a:pPr algn="ctr">
              <a:lnSpc>
                <a:spcPts val="5040"/>
              </a:lnSpc>
            </a:pPr>
            <a:endParaRPr lang="en-US" sz="3500">
              <a:solidFill>
                <a:srgbClr val="39388A"/>
              </a:solidFill>
              <a:latin typeface="Kollektif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167118" y="4407069"/>
            <a:ext cx="2092182" cy="279423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765387" y="2585750"/>
            <a:ext cx="2447822" cy="159108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28700" y="952500"/>
            <a:ext cx="14504002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39388A"/>
                </a:solidFill>
                <a:latin typeface="Kollektif"/>
              </a:rPr>
              <a:t>Destek Programlarından Yararlanmaya Yönelik Hizmetler Modülü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487747" y="8664051"/>
            <a:ext cx="2302177" cy="118849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952500"/>
            <a:ext cx="14459047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39388A"/>
                </a:solidFill>
                <a:latin typeface="Kollektif"/>
              </a:rPr>
              <a:t>Destek Programlarından Yararlanmaya Yönelik Hizmetler Modülü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819683" y="6781800"/>
            <a:ext cx="10648633" cy="28725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dirty="0" err="1">
                <a:solidFill>
                  <a:srgbClr val="39388A"/>
                </a:solidFill>
                <a:latin typeface="Kollektif"/>
              </a:rPr>
              <a:t>Modül</a:t>
            </a:r>
            <a:r>
              <a:rPr lang="en-US" sz="4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4000" dirty="0" err="1">
                <a:solidFill>
                  <a:srgbClr val="39388A"/>
                </a:solidFill>
                <a:latin typeface="Kollektif"/>
              </a:rPr>
              <a:t>Koordinatörü</a:t>
            </a:r>
            <a:endParaRPr lang="en-US" sz="4000" dirty="0">
              <a:solidFill>
                <a:srgbClr val="39388A"/>
              </a:solidFill>
              <a:latin typeface="Kollektif"/>
            </a:endParaRPr>
          </a:p>
          <a:p>
            <a:pPr algn="ctr">
              <a:lnSpc>
                <a:spcPts val="5600"/>
              </a:lnSpc>
            </a:pPr>
            <a:r>
              <a:rPr lang="en-US" sz="4000" dirty="0" err="1">
                <a:solidFill>
                  <a:srgbClr val="39388A"/>
                </a:solidFill>
                <a:latin typeface="Kollektif"/>
              </a:rPr>
              <a:t>Doç</a:t>
            </a:r>
            <a:r>
              <a:rPr lang="en-US" sz="4000" dirty="0">
                <a:solidFill>
                  <a:srgbClr val="39388A"/>
                </a:solidFill>
                <a:latin typeface="Kollektif"/>
              </a:rPr>
              <a:t>. Dr. </a:t>
            </a:r>
            <a:r>
              <a:rPr lang="en-US" sz="4000" dirty="0" err="1">
                <a:solidFill>
                  <a:srgbClr val="39388A"/>
                </a:solidFill>
                <a:latin typeface="Kollektif"/>
              </a:rPr>
              <a:t>Öğr</a:t>
            </a:r>
            <a:r>
              <a:rPr lang="en-US" sz="4000" dirty="0">
                <a:solidFill>
                  <a:srgbClr val="39388A"/>
                </a:solidFill>
                <a:latin typeface="Kollektif"/>
              </a:rPr>
              <a:t>. </a:t>
            </a:r>
            <a:r>
              <a:rPr lang="en-US" sz="4000" dirty="0" err="1">
                <a:solidFill>
                  <a:srgbClr val="39388A"/>
                </a:solidFill>
                <a:latin typeface="Kollektif"/>
              </a:rPr>
              <a:t>Üyesi</a:t>
            </a:r>
            <a:r>
              <a:rPr lang="en-US" sz="4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4000" dirty="0" err="1">
                <a:solidFill>
                  <a:srgbClr val="39388A"/>
                </a:solidFill>
                <a:latin typeface="Kollektif"/>
              </a:rPr>
              <a:t>Gonca</a:t>
            </a:r>
            <a:r>
              <a:rPr lang="en-US" sz="4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4000" dirty="0" err="1">
                <a:solidFill>
                  <a:srgbClr val="39388A"/>
                </a:solidFill>
                <a:latin typeface="Kollektif"/>
              </a:rPr>
              <a:t>Ozan</a:t>
            </a:r>
            <a:r>
              <a:rPr lang="en-US" sz="4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4000" dirty="0" err="1" smtClean="0">
                <a:solidFill>
                  <a:srgbClr val="39388A"/>
                </a:solidFill>
                <a:latin typeface="Kollektif"/>
              </a:rPr>
              <a:t>Kocamüftüoğlu</a:t>
            </a:r>
            <a:endParaRPr lang="tr-TR" sz="4000" dirty="0" smtClean="0">
              <a:solidFill>
                <a:srgbClr val="39388A"/>
              </a:solidFill>
              <a:latin typeface="Kollektif"/>
            </a:endParaRPr>
          </a:p>
          <a:p>
            <a:pPr algn="ctr">
              <a:lnSpc>
                <a:spcPts val="5600"/>
              </a:lnSpc>
            </a:pPr>
            <a:r>
              <a:rPr lang="tr-TR" sz="2000" dirty="0">
                <a:solidFill>
                  <a:srgbClr val="39388A"/>
                </a:solidFill>
                <a:latin typeface="Kollektif"/>
              </a:rPr>
              <a:t>gokocamuftuoglu@mehmetakif.edu.tr</a:t>
            </a:r>
            <a:endParaRPr lang="en-US" sz="2000" dirty="0">
              <a:solidFill>
                <a:srgbClr val="39388A"/>
              </a:solidFill>
              <a:latin typeface="Kollektif"/>
            </a:endParaRPr>
          </a:p>
          <a:p>
            <a:pPr algn="ctr">
              <a:lnSpc>
                <a:spcPts val="5600"/>
              </a:lnSpc>
            </a:pPr>
            <a:endParaRPr lang="en-US" sz="4000" dirty="0">
              <a:solidFill>
                <a:srgbClr val="39388A"/>
              </a:solidFill>
              <a:latin typeface="Kollektif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767" y="3505200"/>
            <a:ext cx="2548467" cy="32766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487747" y="8664051"/>
            <a:ext cx="2302177" cy="1188499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37974" y="2285476"/>
            <a:ext cx="11506486" cy="11359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99"/>
              </a:lnSpc>
            </a:pPr>
            <a:r>
              <a:rPr lang="en-US" sz="3499">
                <a:solidFill>
                  <a:srgbClr val="39388A"/>
                </a:solidFill>
                <a:latin typeface="Kollektif"/>
              </a:rPr>
              <a:t>Akademi</a:t>
            </a:r>
          </a:p>
          <a:p>
            <a:pPr>
              <a:lnSpc>
                <a:spcPts val="4899"/>
              </a:lnSpc>
            </a:pPr>
            <a:endParaRPr lang="en-US" sz="3499">
              <a:solidFill>
                <a:srgbClr val="39388A"/>
              </a:solidFill>
              <a:latin typeface="Kollektif"/>
            </a:endParaRP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Mevcut laboratuvarların aktif kullanımımının sağlanması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Sanayiyle gerçekleştirilen projelerde öğretim elemanlarına tekliften proje tamamlamaya kadar destek sağlamak 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Öğretim elemanlarının yer aldığı destek mekanizmalarında ilgili bürokratik süreçleri yürütmek</a:t>
            </a:r>
          </a:p>
          <a:p>
            <a:pPr>
              <a:lnSpc>
                <a:spcPts val="4899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899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 algn="ctr">
              <a:lnSpc>
                <a:spcPts val="49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3838872" y="3086100"/>
            <a:ext cx="3420428" cy="41148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39514" y="952500"/>
            <a:ext cx="16230600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39388A"/>
                </a:solidFill>
                <a:latin typeface="Kollektif"/>
              </a:rPr>
              <a:t>Proje Geliştirme/Yönetim Hizmetleri (Üniversite-Sanayi İşbirliği) Modülü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487747" y="8664051"/>
            <a:ext cx="2302177" cy="1188499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37974" y="2285476"/>
            <a:ext cx="11506486" cy="13582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99"/>
              </a:lnSpc>
            </a:pPr>
            <a:r>
              <a:rPr lang="en-US" sz="3499">
                <a:solidFill>
                  <a:srgbClr val="39388A"/>
                </a:solidFill>
                <a:latin typeface="Kollektif"/>
              </a:rPr>
              <a:t>Sanayi</a:t>
            </a:r>
          </a:p>
          <a:p>
            <a:pPr>
              <a:lnSpc>
                <a:spcPts val="4899"/>
              </a:lnSpc>
            </a:pPr>
            <a:endParaRPr lang="en-US" sz="3499">
              <a:solidFill>
                <a:srgbClr val="39388A"/>
              </a:solidFill>
              <a:latin typeface="Kollektif"/>
            </a:endParaRP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Sanayicilerin projelerine uygun üniversite imkanlarının (akademisyen, araştırmacı, laboratuvar, vb.) eşleştirilmesini sağlamak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Sanayicileri destek mekanizmaları hakkında bilgilendirmek, destek mekanizmalarına erişimini sağlamak ve proje hazırlıklarına katkı sağlamak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"Şirketleşme ve Girişimcilik" birimiyle ortak çalışmalar yürütmek</a:t>
            </a: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899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899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899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 algn="ctr">
              <a:lnSpc>
                <a:spcPts val="49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581490" y="3086100"/>
            <a:ext cx="4909197" cy="41148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952500"/>
            <a:ext cx="15757361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39388A"/>
                </a:solidFill>
                <a:latin typeface="Kollektif"/>
              </a:rPr>
              <a:t>Proje Geliştirme/Yönetim Hizmetleri (Üniversite-Sanayi İşbirliği) Modülü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487747" y="8664051"/>
            <a:ext cx="2302177" cy="1188499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37974" y="2285476"/>
            <a:ext cx="11506486" cy="12604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99"/>
              </a:lnSpc>
            </a:pPr>
            <a:r>
              <a:rPr lang="en-US" sz="3499">
                <a:solidFill>
                  <a:srgbClr val="39388A"/>
                </a:solidFill>
                <a:latin typeface="Kollektif"/>
              </a:rPr>
              <a:t>Öğrenci</a:t>
            </a:r>
          </a:p>
          <a:p>
            <a:pPr>
              <a:lnSpc>
                <a:spcPts val="4899"/>
              </a:lnSpc>
            </a:pPr>
            <a:endParaRPr lang="en-US" sz="3499">
              <a:solidFill>
                <a:srgbClr val="39388A"/>
              </a:solidFill>
              <a:latin typeface="Kollektif"/>
            </a:endParaRP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Proje süreçlerinde başvurudan sonuçlanıncaya kadar destek sağlamak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Proje yazma atölyöleri düzenlemek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Proje süreçlerinde öğrencilerle akademisyenlerin eşleşmesini sağlamak</a:t>
            </a:r>
          </a:p>
          <a:p>
            <a:pPr>
              <a:lnSpc>
                <a:spcPts val="4899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899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899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899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 algn="ctr">
              <a:lnSpc>
                <a:spcPts val="49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952500"/>
            <a:ext cx="15804657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39388A"/>
                </a:solidFill>
                <a:latin typeface="Kollektif"/>
              </a:rPr>
              <a:t>Proje Geliştirme/Yönetim Hizmetleri (Üniversite-Sanayi İşbirliği) Modülü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743699" y="2933678"/>
            <a:ext cx="4515601" cy="441964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487747" y="8664051"/>
            <a:ext cx="2302177" cy="118849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952500"/>
            <a:ext cx="15798648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39388A"/>
                </a:solidFill>
                <a:latin typeface="Kollektif"/>
              </a:rPr>
              <a:t>Proje Geliştirme/Yönetim Hizmetleri (Üniversite-Sanayi İşbirliği) Modülü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250066" y="6716779"/>
            <a:ext cx="6094333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dirty="0" err="1">
                <a:solidFill>
                  <a:srgbClr val="39388A"/>
                </a:solidFill>
                <a:latin typeface="Kollektif"/>
              </a:rPr>
              <a:t>Modül</a:t>
            </a:r>
            <a:r>
              <a:rPr lang="en-US" sz="4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4000" dirty="0" err="1">
                <a:solidFill>
                  <a:srgbClr val="39388A"/>
                </a:solidFill>
                <a:latin typeface="Kollektif"/>
              </a:rPr>
              <a:t>Koordinatörü</a:t>
            </a:r>
            <a:endParaRPr lang="en-US" sz="4000" dirty="0">
              <a:solidFill>
                <a:srgbClr val="39388A"/>
              </a:solidFill>
              <a:latin typeface="Kollektif"/>
            </a:endParaRPr>
          </a:p>
          <a:p>
            <a:pPr algn="ctr">
              <a:lnSpc>
                <a:spcPts val="5600"/>
              </a:lnSpc>
            </a:pPr>
            <a:r>
              <a:rPr lang="en-US" sz="4000" dirty="0">
                <a:solidFill>
                  <a:srgbClr val="39388A"/>
                </a:solidFill>
                <a:latin typeface="Kollektif"/>
              </a:rPr>
              <a:t>Dr. </a:t>
            </a:r>
            <a:r>
              <a:rPr lang="en-US" sz="4000" dirty="0" err="1">
                <a:solidFill>
                  <a:srgbClr val="39388A"/>
                </a:solidFill>
                <a:latin typeface="Kollektif"/>
              </a:rPr>
              <a:t>Öğr</a:t>
            </a:r>
            <a:r>
              <a:rPr lang="en-US" sz="4000" dirty="0">
                <a:solidFill>
                  <a:srgbClr val="39388A"/>
                </a:solidFill>
                <a:latin typeface="Kollektif"/>
              </a:rPr>
              <a:t>. </a:t>
            </a:r>
            <a:r>
              <a:rPr lang="en-US" sz="4000" dirty="0" err="1">
                <a:solidFill>
                  <a:srgbClr val="39388A"/>
                </a:solidFill>
                <a:latin typeface="Kollektif"/>
              </a:rPr>
              <a:t>Üyesi</a:t>
            </a:r>
            <a:r>
              <a:rPr lang="en-US" sz="4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4000" dirty="0" err="1">
                <a:solidFill>
                  <a:srgbClr val="39388A"/>
                </a:solidFill>
                <a:latin typeface="Kollektif"/>
              </a:rPr>
              <a:t>Ömer</a:t>
            </a:r>
            <a:r>
              <a:rPr lang="en-US" sz="4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4000" dirty="0" err="1" smtClean="0">
                <a:solidFill>
                  <a:srgbClr val="39388A"/>
                </a:solidFill>
                <a:latin typeface="Kollektif"/>
              </a:rPr>
              <a:t>Çatal</a:t>
            </a:r>
            <a:endParaRPr lang="tr-TR" sz="4000" dirty="0" smtClean="0">
              <a:solidFill>
                <a:srgbClr val="39388A"/>
              </a:solidFill>
              <a:latin typeface="Kollektif"/>
            </a:endParaRPr>
          </a:p>
          <a:p>
            <a:pPr algn="ctr">
              <a:lnSpc>
                <a:spcPts val="5600"/>
              </a:lnSpc>
            </a:pPr>
            <a:r>
              <a:rPr lang="tr-TR" sz="2000" dirty="0" smtClean="0">
                <a:solidFill>
                  <a:srgbClr val="39388A"/>
                </a:solidFill>
                <a:latin typeface="Kollektif"/>
              </a:rPr>
              <a:t>ocatal@mehmetakif.edu.tr</a:t>
            </a:r>
            <a:endParaRPr lang="en-US" sz="2000" dirty="0">
              <a:solidFill>
                <a:srgbClr val="39388A"/>
              </a:solidFill>
              <a:latin typeface="Kollektif"/>
            </a:endParaRPr>
          </a:p>
        </p:txBody>
      </p:sp>
      <p:sp>
        <p:nvSpPr>
          <p:cNvPr id="6" name="AutoShape 2" descr="data:Image/jpg;base64,/9j/4SePRXhpZgAATU0AKgAAAAgAEgALAAIAAAAmAAAA5gEAAAMAAAABCiAAAAEBAAMAAAABDzAAAAECAAMAAAADAAABDAEGAAMAAAABAAIAAAEPAAIAAAAGAAABEgEQAAIAAAAOAAABGAESAAMAAAABAAEAAAEVAAMAAAABAAMAAAEaAAUAAAABAAABJgEbAAUAAAABAAABLgEoAAMAAAABAAIAAAExAAIAAAAdAAABNgEyAAIAAAAUAAABUwITAAMAAAABAAIAAOocAAcAAAgMAAABZ4dpAAQAAAABAAAJdIglAAQAAAABAAAUjAAAFKBXaW5kb3dzIFBob3RvIEVkaXRvciAxMC4wLjEwMDExLjE2Mzg0AAAIAAgACENhbm9uAENhbm9uIEVPUyA0MEQAAD0JAAAAJxAAPQkAAAAnEEFkb2JlIFBob3Rvc2hvcCBDQyAoV2luZG93cykAMjAxODoxMDoyMCAyMjo0NDowNQAc6gAAA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IIKaAAUAAAABAAAK+oKdAAUAAAABAAALAogiAAMAAAABAAEAAIgnAAMAAAABAGQAAJAAAAcAAAAEMDIyMZADAAIAAAAUAAALCpAEAAIAAAAUAAALHpEBAAcAAAAEAQIDAJIBAAoAAAABAAALMpICAAUAAAABAAALOpIEAAoAAAABAAALQpIHAAMAAAABAAUAAJIJAAMAAAABABAAAJIKAAUAAAABAAALSpKGAAcAAAEIAAALUpKQAAIAAAADMDAAAJKRAAIAAAADMDAAAJKSAAIAAAADMDAAAKAAAAcAAAAEMDEwMKABAAMAAAABAAEAAKACAAQAAAABAAACFqADAAQAAAABAAACnKAFAAQAAAABAAAUeKIOAAUAAAABAAAMWqIPAAUAAAABAAAMYqIQAAMAAAABAAIAAKQBAAMAAAABAAAAAKQCAAMAAAABAAEAAKQDAAMAAAABAAEAAKQGAAMAAAABAAAAAOocAAcAAAgMAAAMauodAAkAAAABAAAQZAAAAAAAAAABAAAAoAAAAAsAAAABMjAxODowMTowNCAxODowOToxNAAyMDE4OjAxOjA0IDE4OjA5OjE0AAAHYAAAAQAAAAcAAAABAAAAAAAAAAAAAQAAADwAAAAB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DtTgAAAA2wAJ40AAAACRxzqAAAAC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CAAcAAAAEMDEwMAAAAAAAAAABAAAAAQAAAAQCAgAAAAAAAAAAAAYBAwADAAAAAQAGAAABGgAFAAAAAQAAFO4BGwAFAAAAAQAAFPYBKAADAAAAAQACAAACAQAEAAAAAQAAFP4CAgAEAAAAAQAAEokAAAAAAAAASAAAAAEAAABIAAAAAf/Y/+0ADEFkb2JlX0NNAAH/7gAOQWRvYmUAZIAAAAAB/9sAhAAMCAgICQgMCQkMEQsKCxEVDwwMDxUYExMVExMYEQwMDAwMDBEMDAwMDAwMDAwMDAwMDAwMDAwMDAwMDAwMDAwMAQ0LCw0ODRAODhAUDg4OFBQODg4OFBEMDAwMDBERDAwMDAwMEQwMDAwMDAwMDAwMDAwMDAwMDAwMDAwMDAwMDAz/wAARCACgAIADASIAAhEBAxEB/90ABAAI/8QBPwAAAQUBAQEBAQEAAAAAAAAAAwABAgQFBgcICQoLAQABBQEBAQEBAQAAAAAAAAABAAIDBAUGBwgJCgsQAAEEAQMCBAIFBwYIBQMMMwEAAhEDBCESMQVBUWETInGBMgYUkaGxQiMkFVLBYjM0coLRQwclklPw4fFjczUWorKDJkSTVGRFwqN0NhfSVeJl8rOEw9N14/NGJ5SkhbSVxNTk9KW1xdXl9VZmdoaWprbG1ub2N0dXZ3eHl6e3x9fn9xEAAgIBAgQEAwQFBgcHBgU1AQACEQMhMRIEQVFhcSITBTKBkRShsUIjwVLR8DMkYuFygpJDUxVjczTxJQYWorKDByY1wtJEk1SjF2RFVTZ0ZeLys4TD03Xj80aUpIW0lcTU5PSltcXV5fVWZnaGlqa2xtbm9ic3R1dnd4eXp7fH/9oADAMBAAIRAxEAPwD1VJJJJSkkkklKSSXNda/xgfVvpFlmO652Xl16Ox8VpsId+4+3+Yrd+8x1vqJWqnpUl5P1L/Gx1yxzm4OPj4TD9Ev3XWD+s79HT/4Esa36/fXC2N3UrGk6jZXUwff6YTeMLuEvuKS8Po/xgfW+h4c7qLrGnWbK63N/tfo2f9Ba+L/jR+sddotuZj5NJPuqLXV6fnCrIrdZs/67TalxhXAX1lJcp0P/ABj9B6o5tGST03KdoGZBb6bnfu1ZTT6Tv5Hq+j6n+DXVAggEag8EJwNrSCF0kkklKSSSSU//0PVUkkklKULba6an3WuDK62l73u0Aa0bnOd/Vaprz/8Axp/WMU4zOhYtm22+LMxzT9GrX06Xf+GH+7/i6/8AhUCaCQLLjfWn/GZldQbZi9GLsTCPt9fi+0fyP+41T/8A2I/4r+bXDMtbHvhrOwPBP8olQc8TtbIHc9ypViwPlvPyH/VJhPdeB2ZMsreCwOawjgCI+Wjk4oNR3PLwI4IME/2dyuUUHJaA+Xx+dLR/mw1qkcF1c8PHYO2k/wCcm8QXiBarg0sLiHQNJ4/zth3/APQQWPFL99LnNnkTIP8Aa/OWzj9JfkwHNczsIMwrT/qk/wBMlhMiDu0g+f8AmocQT7ZcW30yQLIcyxocHR2PO7+qtno3126/0Bjcel4ycCo641k6NIjbTaf0lH7/ALf0f8hZ2V0TKpBa1pLdQPvghZrxdS4tePbwR2CMT2KJRPUPvn1b+sWH9YMA5mI4kMea7GuG1wIjbuZ/LY7etdfPHQOv5vQeosy8X37TL2H/AAjNPZ/J+ive+ldSxuq9Ox+o4rg6jJYHtgyRP0mO/l1u9j1KDbCQ3EkkkUP/0fVUkkklOZ9Yuu43Qek3dRyIcWQ2mqQ02Wu9tNLJ/ed9P/R1epb+YvC83JyM7KtzMt5tyMpxtscTALnd9fo1Vsbsor/wdXpruv8AG5dY7L6dQDLGMtexgjWx2xjT/mu/O/4RcPRjvysoVN7BrAY44LlHM/gyQF14p+l9BdmkvG4VydmmpHgulx/qpjbPcxrD5EnX/ou/6a0sDFZj1MrrEBoAB7/FadTAIACrSmS3YYgA5FP1VwwAHlzo7CAB/YCsM+rvT2EH0d5Hd2v4LYrYBz37BTbX3+iE2yycMXPqwK6hAaGDjgKwKmxoJ8Z7qw5mnml6OiWqai0LcKl0ktlxmT5Fc/1n6uV31OdXJeBo2dP6rZ9q6x7PHjwVe2kQTzKQkQtlCJfH8jFsrsc1zSNpM+Q4Xo/+Krrxr3/V64RY2bsZxMBzXHfa3+szduZ/XWP9ZsAVPOSxvteYtiO4Ld2v530VztWdbi5WHmUnbkYtgc0AQAB+YedzHt9j/wCQrMJWAWlkhRIfoZJV8HJOVjMvOnqDcBERPbkqwpmB/9L1VJJJJT45/jEyX5H1lc0kkUM2snSNXbvZ+a3/AM+IfQ8NjKmWRrOp7mT7k319rFP1tzWdttbh2AGwO/6K1Oj0Rg1k/SLQfgq2U/m2cIs/R18Zs/6+CvMG0eEKpjOaGyTwrFd1b+DPgoKbgbTHDTxRAQdeVXaDtHc8Iwa5o10TtUkBkSO2vipbh3+RUBuPbRMPEyIKSKXeB/cq7h2KI+xoM+CgXssbuaZ7gjVAqcjqlDbqrGOEhzSIK866hR6d9jJgbiNeZ/lf1mr1C+k2VPA1JBhee9Ua432hwjbLo7yz6Vf+buUmItfOOr7B9UL/AF/q/huBLh6TYJHaPo7v5K2lh/UouP1Y6eXAa1CCOD23/wBv6a3FaGwaZ3L/AP/T9VSSSSU+V/408Vjev4d4AAvoLXx3Nbwdf7Fiu4bQ1gbwANPgAhf4z8jCz68DLwba8j7HZZVea3bi0WgbN3/BufV7bPoPej47C6rTmFWzbtrBYu2lk2ZWSw00AsBOp7wO+3T+ykXdaxiHV0uvYB+a0En+xuVq59fT8d1z2Gwg6NA3Ek/u/nO/4tZPU+udaw7qWubVQy+sWgPFrwJkNrf9j2+72+/az9E//DJkRf8AazSIAs39HZ6d9YXXEV3UuoeCGkPBbr/aC3assOZxxysCzAy3YuNlZLjV9pqa8WS4ta5w3bL6rjZaxn7t9dn0PzK0fpt9zbPQyBB7HtogbBXwIIHUF2H3wyQIn8JWRmdX6g123HodaToNsafBp/eWhmuAa0Val2gjWVQGBlX2mus6NaXucNxboP5uqus1vvs/M9z/AEkgSTQVOgL2rUtIY3Xsr3ZdZqrcCNocNwn5+z/OVjGrz8Nv0jew+6Hc/wCcFi9H6v1jNz24jBQHO3aAXMLdoLvfd76nt9v0/TyWfvroMPLOdURY11VjDtcOCCPpNc1p2f22eyz+dqSkNFsCDtf1bTnA1hw7iZ+K4D61Vlufaxv+GLSztDne1d96ZDNp8/uXG9ar9T6y4lO0um2iWATLS9miOP5lub5H1no2J9j6XjYxaGOrraHAeMe5XUKq/Hsc6uqxj3Ve17WuDi3yfH0UVXA0Tu//1PVVX6gGnAyQ4w01PDiNIG0qwg5dRvxbqRzbW5g/tAtQOyRuHybqmO9/Rcj1Dvdjj1G2AQRsO4s9v5n5i3unGa2SNYH5FRy6w3o+fvERTcCDyP0bjH9dGwLCK6wBMsBJ+TVRHyh0pj1nydPKw6b400/Inr6cywD1q22bJ27zoCfzmtIciUuAaN3dEOp9vu/17IiVJECUdzK2H1SN7x4+7/q9zlm73OyBY4w4mAB2nwWllS2hzyIDRr8lmYjDe8OP0Wn7z3QJtPDqHQyHbnNjSIgotTPWIsJ22N000P8AZc3a5CyKvbu7jiUXB/SVud3aYP3SgNOi6QCj06qt7rGs2WW/zj2wC7Wf0jmhrnKVOHVWZAh0yT4nzR5PmZ7pnEQSE4ytZwkf2I8gNHC5WvHGT9ar7HPLWY1DA5rdC42bvZP7rmN966a5w2lYnTYb1zqThBJGNuHcHZYIH9ZAHfyWmOsR4u30EWjrbXANrq2uY1jRECHHa5w+l7mMcuvXO/V/Fc7MtvP0aiQD5n2x/Z9//QXRK1gBEPMtbnCDl06RAPm//9X1VJJJJTwX1swTTk5uO3SvOqdbX31cHNtb/wBue7/riyui3izEqJO79G0F3mAAu0+t+PvwaskM3HGsl7xy2twc2z+xv9LevPunOFL3VyZqe5hB0AILv3fpM2qrkjUj46t3HPijE9vSXp6LNx289tPFaDGDaszCcDB4B18wVeuyW0sLnGAOPioWxE6Ies2hlDWSBUXD1HdgJ0Cy8XqNFd4puqspaD7bXtHpkn/ha3Pa3/rnpot3VarCGsHqPcRtBmBu9vu527lWory7Xm2lhNVbXOcAyQ9wL27A1x2em6P30QCd1EgVVk+Dr9Q6pUWt9Kt2Q+I9OgNn+s51j662M/rPS6XeLHOIYawR72kgw4fm7mSx39lZj2ZtjyyrHcylhaWmtoa1xj3bvo/Qf7HIlXVXUGptzRtfADtdD+5Z+c1yJB33VGQ2Nh6MBpMgIFzI1HioY+TXawOrdI7EHsntc8zrpGnhKFq2aeVYGtJBHkFh9ILz1LqGaB7HPYxhHLnMbwf6m9Xeo2g72iILYJ+P8r+q1S+qGM627HBHqNN7r3RwGsGxrn/9crZs3IxF6d9FhlR4v3QS9v0zEOJh11O/nI3Wnxe7V3/kVbSSV0CgAOjnSJJJO51f/9b1VJJJJS3K85+tXT6sDr9jq2CqnKrbaxjYALv5u3bUwN2fzVf/AG56i9HXOfXjpjsvpP2yrW7p03wBJNcRktZqP0np/pGf8X6aZkjcSvxy4ZB5zAyDuaCI3ntrI8v5KNnB917WEFtQgOcSQCTrA/srIwskkAscNpjaGwRAG4a/mtV12afVIkMP+DLtRI+m/d+9+aqhGrdEhTM4eRRDgKidYc8uESf3Wt2/9NHoq6g46ZDay3UBrI+5xsVil9eVj+o4RW7T38+W5Cyun2PIcLHsLT7QwgEyNv53tQB11ZdANNUpo6nqbckE/wBSf/RirW4eZcRXuq3HXcWEE/yHbXbfd++nx+m3VWsc1zg0kbmOsBE9o2uP09i0nVipjn2aBonTUhIpBB3FOdSba3BjGkPpA3NB0DeRG76TNu73f8GruXedu1joDi0A/wBb/vqrHMJyGvJ0mOxDg4Nj6A+ns/f/AH0LJyQJDIBMhoOn5u2P6r0a1Y+IBodRyWtosEEudMiPHbtDf6zl6H0jBZgdNx8VoaDXW1r3NG0OcB737f5TlwfQ8Y9X+sddBn0MEDJunXg/oqu/vdc71v8Ara9IVjDGgT3aeedkDspJJJTML//X9VSSSSUpAzq/Vwsiofn1Pb97SEdZ3WM52PW2mkxfdwf3W/nWf99YlV6KfLnfqFoaSWY97Zx7OdrvpHF/9GUf9t/mKNmUDYGcFw1sOpLR/gg1vtq/e93/AJxsZGIzJxHUPEscIjggjhzXfmPbH01zmZTdjEYuUXOEg12RExDW8+31v639hVI677tuQI1Gz0NGWWAukuaSCWd2zw1s+3e76e1aLcjHfYd8WWDUEgDjswuP7/5n8tcbjdTycVzWPoe9tfDmjfBOo3tn3en+8rbPrAwkbaLH2S0kkQSSIf2/7bR4Exy6PUMsqDNtciCRHEmXfR/kvd7d/wD6UTZGS7aWOO5rHamQJA+htd7d2/a9czi9asYP1muyqXfzW12jdN+17d30v89K/rIua2rCqe48VvILWiTq4+p7nu9u3+2hwLvd0dDIym12saHFoa4AFoPcbmCfd+kVfNzrLLqqMdhtyLQK62CAD+c+10H21M/f/wCtqnjuyH2ubt+151h3EA7WVjX3vd/gmbv+uWLo+kdJGKDY4+rkWybroiezGM/cZ/ISNRWi5eAdf6i4DcL7Qyd9r2sffadN9jy8vd/V9vsautXL9GufjZzv9G9rRZPgXFrHf2XLqFPi+QE9b/Nr5v5wjtX5KSSSUjG//9D1N9jK27rHBrR3JhUrurUtH6JhtPj9Efj7v+gqXpue4vscSf3nGSfgpCtjQSASD4aJ4h3RYWs6h1GwSC2lvbY2T/nP3f8AUKgG3Osbfc9z3v03OMmATp/ZWhM+wACEJ1e+h37wAM904RCCS5GXhmi8gD9HaS6s9p/Pr/sO/wCgqmR02q9hrsYLK3fmOALV0bGV5FBptbLTB05kcOa781zVVfiWYx9/vrJ9toGh/rD8xyp58JiTKPyn/mtrBmEhwy+Yfi8ZkfVqyXfZrCAZApeSWR+7++1Qo6f16n/tN62kAseD3mItj2/2l2N2Ox4kaHsQgtFlR43DxCi4izcESe3k86/pfXrBL8OutwG7fc9rhOv5tbHf9tqNH1YueWvzch0O09OmWyPz91rv0jd30f0XpLrTYXsAaI7qHpn84DcddOyHEeifbi5+B0umr2MpbXWDoxvEef7253761WsaxmukJMDWNhvHKs4dLnuFjxAGtbT3/wCEd/6K/wC3EYY5TlX4onOMI2tViGul7niLLdXA9mgexn/k1bx8/NDTIba1oBBPtcR4bhu/6hSsHtPkEDaQGs7SFfjACIj2aBkSST1bjeq1CPVrfXP52jh/0fd/0FZZlYz422NO7UCYOvkVlt10cNyVlNboMAa8FLgVb//Z/+0ehFBob3Rvc2hvcCAzLjAAOEJJTQQEAAAAAABMHAFaAAMbJUccAVoAAxslRxwBWgADGyVHHAFaAAMbJUccAVoAAxslRxwCAAACAAAcAjcACDIwMTgwMTA0HAI8AAsxODA5MTQrMDAwMDhCSU0EJQAAAAAAEIVbjvmsXvYmLYRaIsJ4hrg4QklNBDoAAAAAAR0AAAAQAAAAAQAAAAAAC3ByaW50T3V0cHV0AAAABQAAAABQc3RTYm9vbAEAAAAASW50ZWVudW0AAAAASW50ZQAAAABDbHJtAAAAD3ByaW50U2l4dGVlbkJpdGJvb2wAAAAAC3ByaW50ZXJOYW1lVEVYVAAAAB0ATQBJAFQAUwBVAEIASQBTAEgASQAgAEMAUAA3ADAARAAgAFMAZQByAGkAZQBzACgAVQBTAEIAKQAAAAAAD3ByaW50UHJvb2ZTZXR1cE9iamMAAAAMAFAAcgBvAG8AZgAgAFMAZQB0AHUAcAAAAAAACnByb29mU2V0dXAAAAABAAAAAEJsdG5lbnVtAAAADGJ1aWx0aW5Qcm9vZgAAAAlwcm9vZkNNWUsAOEJJTQQ7AAAAAAItAAAAEAAAAAEAAAAAABJwcmludE91dHB1dE9wdGlvbnMAAAAXAAAAAENwdG5ib29sAAAAAABDbGJyYm9vbAAAAAAAUmdzTWJvb2wAAAAAAENybkNib29sAAAAAABDbnRDYm9vbAAAAAAATGJsc2Jvb2wAAAAAAE5ndHZib29sAAAAAABFbWxEYm9vbAAAAAAASW50cmJvb2wAAAAAAEJja2dPYmpjAAAAAQAAAAAAAFJHQkMAAAADAAAAAFJkICBkb3ViQG/gAAAAAAAAAAAAR3JuIGRvdWJAb+AAAAAAAAAAAABCbCAgZG91YkBv4AAAAAAAAAAAAEJyZFRVbnRGI1JsdAAAAAAAAAAAAAAAAEJsZCBVbnRGI1JsdAAAAAAAAAAAAAAAAFJzbHRVbnRGI1B4bEB5AAAAAAAAAAAACnZlY3RvckRhdGFib29sAQAAAABQZ1BzZW51bQAAAABQZ1BzAAAAAFBnUEMAAAAATGVmdFVudEYjUmx0AAAAAAAAAAAAAAAAVG9wIFVudEYjUmx0AAAAAAAAAAAAAAAAU2NsIFVudEYjUHJjQFkAAAAAAAAAAAAQY3JvcFdoZW5QcmludGluZ2Jvb2wAAAAADmNyb3BSZWN0Qm90dG9tbG9uZwAAAAAAAAAMY3JvcFJlY3RMZWZ0bG9uZwAAAAAAAAANY3JvcFJlY3RSaWdodGxvbmcAAAAAAAAAC2Nyb3BSZWN0VG9wbG9uZwAAAAAAOEJJTQPtAAAAAAAQAZAAAAABAAIBkAAAAAEAAjhCSU0EJgAAAAAADgAAAAAAAAAAAAA/gAAAOEJJTQPyAAAAAAAKAAD///////8AADhCSU0EDQAAAAAABAAAAB44QklNBBkAAAAAAAQAAAAeOEJJTQPzAAAAAAAJAAAAAAAAAAABADhCSU0nEAAAAAAACgABAAAAAAAAAAI4QklNA/UAAAAAAEgAL2ZmAAEAbGZmAAYAAAAAAAEAL2ZmAAEAoZmaAAYAAAAAAAEAMgAAAAEAWgAAAAYAAAAAAAEANQAAAAEALQAAAAYAAAAAAAE4QklNA/gAAAAAAHAAAP////////////////////////////8D6AAAAAD/////////////////////////////A+gAAAAA/////////////////////////////wPoAAAAAP////////////////////////////8D6AAAOEJJTQQAAAAAAAACALQ4QklNBAIAAAAAAWo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DhCSU0EMAAAAAAAtQEBAQEBAQEBAQEBAQEBAQEBAQEBAQEBAQEBAQEBAQEBAQEBAQEBAQEBAQEBAQEBAQEBAQEBAQEBAQEBAQEBAQEBAQEBAQEBAQEBAQEBAQEBAQEBAQEBAQEBAQEBAQEBAQEBAQEBAQEBAQEBAQEBAQEBAQEBAQEBAQEBAQEBAQEBAQEBAQEBAQEBAQEBAQEBAQEBAQEBAQEBAQEBAQEBAQEBAQEBAQEBAQEBAQEBAQEBAQEBAQEAOEJJTQQtAAAAAAAGAAEAAAFDOEJJTQQIAAAAAAAaAAAAAQAAAkAAAAJAAAAAAgAAKcABAABcQAE4QklNBB4AAAAAAAQAAAAAOEJJTQQaAAAAAANLAAAABgAAAAAAAAAAAAACnAAAAhYAAAALADMAMAA0ADkAMAA4ADEANgAzADQAOAAAAAEAAAAAAAAAAAAAAAAAAAAAAAAAAQAAAAAAAAAAAAACFgAAApwAAAAAAAAAAAAAAAAAAAAAAQAAAAAAAAAAAAAAAAAAAAAAAAAQAAAAAQAAAAAAAG51bGwAAAACAAAABmJvdW5kc09iamMAAAABAAAAAAAAUmN0MQAAAAQAAAAAVG9wIGxvbmcAAAAAAAAAAExlZnRsb25nAAAAAAAAAABCdG9tbG9uZwAAApwAAAAAUmdodGxvbmcAAAIWAAAABnNsaWNlc1ZsTHMAAAABT2JqYwAAAAEAAAAAAAVzbGljZQAAABIAAAAHc2xpY2VJRGxvbmcAAAAAAAAAB2dyb3VwSURsb25nAAAAAAAAAAZvcmlnaW5lbnVtAAAADEVTbGljZU9yaWdpbgAAAA1hdXRvR2VuZXJhdGVkAAAAAFR5cGVlbnVtAAAACkVTbGljZVR5cGUAAAAASW1nIAAAAAZib3VuZHNPYmpjAAAAAQAAAAAAAFJjdDEAAAAEAAAAAFRvcCBsb25nAAAAAAAAAABMZWZ0bG9uZwAAAAAAAAAAQnRvbWxvbmcAAAKcAAAAAFJnaHRsb25nAAACFgAAAAN1cmxURVhUAAAAAQAAAAAAAG51bGxURVhUAAAAAQAAAAAAAE1zZ2VURVhUAAAAAQAAAAAABmFsdFRhZ1RFWFQAAAABAAAAAAAOY2VsbFRleHRJc0hUTUxib29sAQAAAAhjZWxsVGV4dFRFWFQAAAABAAAAAAAJaG9yekFsaWduZW51bQAAAA9FU2xpY2VIb3J6QWxpZ24AAAAHZGVmYXVsdAAAAAl2ZXJ0QWxpZ25lbnVtAAAAD0VTbGljZVZlcnRBbGlnbgAAAAdkZWZhdWx0AAAAC2JnQ29sb3JUeXBlZW51bQAAABFFU2xpY2VCR0NvbG9yVHlwZQAAAABOb25lAAAACXRvcE91dHNldGxvbmcAAAAAAAAACmxlZnRPdXRzZXRsb25nAAAAAAAAAAxib3R0b21PdXRzZXRsb25nAAAAAAAAAAtyaWdodE91dHNldGxvbmcAAAAAADhCSU0EKAAAAAAADAAAAAI/8AAAAAAAADhCSU0EFAAAAAAABAAAAUM4QklNBAwAAAAAEqUAAAABAAAAgAAAAKAAAAGAAADwAAAAEokAGAAB/9j/7QAMQWRvYmVfQ00AAf/uAA5BZG9iZQBkgAAAAAH/2wCEAAwICAgJCAwJCQwRCwoLERUPDAwPFRgTExUTExgRDAwMDAwMEQwMDAwMDAwMDAwMDAwMDAwMDAwMDAwMDAwMDAwBDQsLDQ4NEA4OEBQODg4UFA4ODg4UEQwMDAwMEREMDAwMDAwRDAwMDAwMDAwMDAwMDAwMDAwMDAwMDAwMDAwMDP/AABEIAKAAgAMBIgACEQEDEQH/3QAEAAj/xAE/AAABBQEBAQEBAQAAAAAAAAADAAECBAUGBwgJCgsBAAEFAQEBAQEBAAAAAAAAAAEAAgMEBQYHCAkKCxAAAQQBAwIEAgUHBggFAwwzAQACEQMEIRIxBUFRYRMicYEyBhSRobFCIyQVUsFiMzRygtFDByWSU/Dh8WNzNRaisoMmRJNUZEXCo3Q2F9JV4mXys4TD03Xj80YnlKSFtJXE1OT0pbXF1eX1VmZ2hpamtsbW5vY3R1dnd4eXp7fH1+f3EQACAgECBAQDBAUGBwcGBTUBAAIRAyExEgRBUWFxIhMFMoGRFKGxQiPBUtHwMyRi4XKCkkNTFWNzNPElBhaisoMHJjXC0kSTVKMXZEVVNnRl4vKzhMPTdePzRpSkhbSVxNTk9KW1xdXl9VZmdoaWprbG1ub2JzdHV2d3h5ent8f/2gAMAwEAAhEDEQA/APVUkkklKSSSSUpJJc11r/GB9W+kWWY7rnZeXXo7HxWmwh37j7f5it37zHW+olaqelSXk/Uv8bHXLHObg4+PhMP0S/ddYP6zv0dP/gSxrfr99cLY3dSsaTqNldTB9/phN4wu4S+4pLw+j/GB9b6HhzuousadZsrrc3+1+jZ/0Fr4v+NH6x12i25mPk0k+6otdXp+cKsit1mz/rtNqXGFcBfWUlynQ/8AGP0Hqjm0ZJPTcp2gZkFvpud+7VlNPpO/ker6Pqf4NdUCCARqDwQnA2tIIXSSSSUpJJJJT//Q9VSSSSUpQttrpqfda4MrraXve7QBrRuc539VqmvP/wDGn9YxTjM6Fi2bbb4szHNP0atfTpd/4Yf7v+Lr/wCFQJoJAsuN9af8ZmV1BtmL0YuxMI+31+L7R/I/7jVP/wDYj/iv5tcMy1se+Gs7A8E/yiVBzxO1sgdz3KlWLA+W8/If9UmE914HZkyyt4LA5rCOAIj5aOTig1Hc8vAjggwT/Z3K5RQcloD5fH50tH+bDWqRwXVzw8dg7aT/AJybxBeIFquDSwuIdA0nj/O2Hf8A9BBY8Uv30uc2eRMg/wBr85bOP0l+TAc1zOwgzCtP+qT/AEyWEyIO7SD5/wCahxBPtlxbfTJAshzLGhwdHY87v6q2ejfXbr/QGNx6XjJwKjrjWTo0iNtNp/SUfv8At/R/yFnZXRMqkFrWkt1A++CFmvF1Li149vBHYIxPYolE9Q++fVv6xYf1gwDmYjiQx5rsa4bXAiNu5n8tjt61188dA6/m9B6izLxfftMvYf8ACM09n8n6K976V1LG6r07H6jiuDqMlge2DJE/SY7+XW72PUoNsJDcSSSRQ//R9VSSSSU5n1i67jdB6Td1HIhxZDaapDTZa7200sn9530/9HV6lv5i8LzcnIzsq3My3m3IynG2xxMAud31+jVWxuyiv/B1emu6/wAbl1jsvp1AMsYy17GCNbHbGNP+a787/hFw9GO/KyhU3sGsBjjguUcz+DJAXXin6X0F2aS8bhXJ2aakeC6XH+qmNs9zGsPkSdf+i7/prSwMVmPUyusQGgAHv8Vp1MAgAKtKZLdhiADkU/VXDAAeXOjsIAH9gKwz6u9PYQfR3kd3a/gtitgHPfsFNtff6ITbLJwxc+rArqEBoYOOArAqbGgnxnurDmaeaXo6JapqLQtwqXSS2XGZPkVz/Wfq5XfU51cl4GjZ0/qtn2rrHs8ePBV7aRBPMpCRC2UIl8fyMWyuxzXNI2kz5Dhej/4quvGvf9XrhFjZuxnEwHNcd9rf6zN25n9dY/1mwBU85LG+15i2I7gt3a/nfRXO1Z1uLlYeZSduRi2BzQBAAH5h53Me32P/AJCswlYBaWSFEh+hklXwck5WMy86eoNwERE9uSrCmYH/0vVUkkklPjn+MTJfkfWVzSSRQzaydI1du9n5rf8Az4h9Dw2MqZZGs6nuZPuTfX2sU/W3NZ221uHYAbA7/orU6PRGDWT9ItB+CrZT+bZwiz9HXxmz/r4K8wbR4QqmM5obJPCsV3Vv4M+CgpuBtMcNPFEBB15VdoO0dzwjBrmjXRO1SQGRI7a+KluHf5FQG49tEw8TIgpIpd4H9yruHYoj7Ggz4KBeyxu5pnuCNUCpyOqUNuqsY4SHNIgrzrqFHp32MmBuI15n+V/WavUL6TZU8DUkGF571RrjfaHCNsujvLPpV/5u5SYi1846vsH1Qv8AX+r+G4EuHpNgkdo+ju/kraWH9Si4/Vjp5cBrUII4Pbf/AG/prcVobBpncv8A/9P1VJJJJT5X/jTxWN6/h3gAC+gtfHc1vB1/sWK7htDWBvAA0+ACF/jPyMLPrwMvBtryPsdllV5rduLRaBs3f8G59Xts+g96PjsLqtOYVbNu2sFi7aWTZlZLDTQCwE6nvA77dP7KRd1rGIdXS69gH5rQSf7G5Wrn19Px3XPYbCDo0DcST+7+c7/i1k9T651rDupa5tVDL6xaA8WvAmQ2t/2Pb7vb79rP0T/8MmRF/wBrNIgCzf0dnp31hdcRXdS6h4IaQ8Fuv9oLdqyw5nHHKwLMDLdi42VkuNX2mprxZLi1rnDdsvquNlrGfu312fQ/MrR+m33Ns9DIEHse2iBsFfAggdQXYffDJAifwlZGZ1fqDXbceh1pOg2xp8Gn95aGa4BrRVqXaCNZVAYGVfaa6zo1pe5w3Fug/m6q6zW++z8z3P8ASSBJNBU6AvatS0hjdeyvdl1mqtwI2hw3Cfn7P85WMavPw2/SN7D7odz/AJwWL0fq/WM3PbiMFAc7doBcwt2gu993vqe32/T9PJZ++ugw8s51RFjXVWMO1w4II+k1zWnZ/bZ7LP52pKQ0WwIO1/VtOcDWHDuJn4rgPrVWW59rG/4YtLO0Od7V33pkM2nz+5cb1qv1PrLiU7S6baJYBMtL2aI4/mW5vkfWejYn2PpeNjFoY6utocB4x7ldQqr8exzq6rGPdV7Xta4OLfJ8fRRVcDRO7//U9VVfqAacDJDjDTU8OI0gbSrCDl1G/FupHNtbmD+0C1A7JG4fJuqY739FyPUO92OPUbYBBGw7iz2/mfmLe6cZrZI1gfkVHLrDej5+8RFNwIPI/RuMf10bAsIrrAEywEn5NVEfKHSmPWfJ08rDpvjTT8ievpzLAPWrbZsnbvOgJ/Oa0hyJS4Bo3d0Q6n2+7/XsiJUkQJR3MrYfVI3vHj7v+r3OWbvc7IFjjDiYAHafBaWVLaHPIgNGvyWZiMN7w4/RafvPdAm08OodDIduc2NIiCi1M9YiwnbY3TTQ/wBlzdrkLIq9u7uOJRcH9JW53dpg/dKA06LpAKPTqq3usazZZb/OPbALtZ/SOaGucpU4dVZkCHTJPifNHk+ZnumcRBITjK1nCR/YjyA0cLla8cZP1qvsc8tZjUMDmt0LjZu9k/uuY33rprnDaVidNhvXOpOEEkY24dwdlggf1kAd/JaY6xHi7fQRaOttcA2ura5jWNEQIcdrnD6XuYxy69c79X8Vzsy28/RqJAPmfbH9n3/9BdErWAEQ8y1ucIOXTpEA+b//1fVUkkklPBfWzBNOTm47dK86p1tffVwc21v/AG57v+uLK6LeLMSok7v0bQXeYAC7T634+/BqyQzccayXvHLa3BzbP7G/0t68+6c4UvdXJmp7mEHQAgu/d+kzaquSNSPjq3cc+KMT29Jenos3Hbz208VoMYNqzMJwMHgHXzBV67JbSwucYA4+KhbEToh6zaGUNZIFRcPUd2AnQLLxeo0V3im6qyloPtte0emSf+Frc9rf+uemi3dVqsIaweo9xG0GYG72+7nbuVaivLtebaWE1Vtc5wDJD3AvbsDXHZ6bo/fRAJ3USBVWT4Ov1DqlRa30q3ZD4j06A2f6znWPrrYz+s9Lpd4sc4hhrBHvaSDDh+buZLHf2VmPZm2PLKsdzKWFpaa2hrXGPdu+j9B/sciVdVdQam3NG18AO10P7ln5zXIkHfdUZDY2HowGkyAgXMjUeKhj5NdrA6t0jsQeye1zzOukaeEoWrZp5Vga0kEeQWH0gvPUuoZoHsc9jGEcucxvB/qb1d6jaDvaIgtgn4/yv6rVL6oYzrbscEeo03uvdHAawbGuf/1ytmzcjEXp30WGVHi/dBL2/TMQ4mHXU7+cjdafF7tXf+RVtJJXQKAA6OdIkkk7nV//1vVUkkklLcrzn61dPqwOv2OrYKqcqttrGNgAu/m7dtTA3Z/NV/8AbnqL0dc59eOmOy+k/bKtbunTfAEk1xGS1mo/Sen+kZ/xfppmSNxK/HLhkHnMDIO5oIjee2sjy/ko2cH3XtYQW1CA5xJAJOsD+ysjCySQCxw2mNobBEAbhr+a1XXZp9UiQw/4Mu1Ej6b93735qqEat0SFMzh5FEOAqJ1hzy4RJ/da3b/00eirqDjpkNrLdQGsj7nGxWKX15WP6jhFbtPfz5bkLK6fY8hwsewtPtDCATI2/ne1AHXVl0A01SmjqeptyQT/AFJ/9GKtbh5lxFe6rcddxYQT/Idtdt9376fH6bdVaxzXODSRuY6wET2ja4/T2LSdWKmOfZoGidNSEikEHcU51JtrcGMaQ+kDc0HQN5EbvpM27vd/wau5d527WOgOLQD/AFv++qscwnIa8nSY7EODg2PoD6ez9/8AfQsnJAkMgEyGg6fm7Y/qvRrVj4gGh1HJa2iwQS50yI8du0N/rOXofSMFmB03HxWhoNdbWvc0bQ5wHvft/lOXB9Dxj1f6x10GfQwQMm6deD+iq7+91zvW/wCtr0hWMMaBPdp552QOykkklMwv/9f1VJJJJSkDOr9XCyKh+fU9v3tIR1ndYznY9baaTF93B/db+dZ/31iVXop8ud+oWhpJZj3tnHs52u+kcX/0ZR/23+Yo2ZQNgZwXDWw6ktH+CDW+2r973f8AnGxkYjMnEdQ8SxwiOCCOHNd+Y9sfTXOZlN2MRi5Rc4SDXZETENbz7fW/rf2FUjrvu25AjUbPQ0ZZYC6S5pIJZ3bPDWz7d7vp7VotyMd9h3xZYNQSAOOzC4/v/mfy1xuN1PJxXNY+h7218OaN8E6je2fd6f7yts+sDCRtosfZLSSRBJIh/b/ttHgTHLo9QyyoM21yIJEcSZd9H+S93t3/APpRNkZLtpY47msdqZAkD6G13t3b9r1zOL1qxg/Wa7Kpd/NbXaN037Xt3fS/z0r+si5rasKp7jxW8gtaJOrj6nue727f7aHAu93R0MjKbXaxocWhrgAWg9xuYJ936RV83Ossuqox2G3ItArrYIAP5z7XQfbUz9//AK2qeO7Ifa5u37XnWHcQDtZWNfe93+CZu/65Yuj6R0kYoNjj6uRbJuuiJ7MYz9xn8hI1FaLl4B1/qLgNwvtDJ32vax99p032PLy939X2+xq61cv0a5+NnO/0b2tFk+BcWsd/ZcuoU+L5AT1v82vm/nCO1fkpJJJSMb//0PU32MrbuscGtHcmFSu6tS0fomG0+P0R+Pu/6Cpem57i+xxJ/ecZJ+CkK2NBIBIPhoniHdFhazqHUbBILaW9tjZP+c/d/wBQqAbc6xt9z3Pe/Tc4yYBOn9laEz7AAIQnV76HfvAAz3ThEIJLkZeGaLyAP0dpLqz2n8+v+w7/AKCqZHTar2Guxgsrd+Y4AtXRsZXkUGm1stMHTmRw5rvzXNVV+JZjH3++sn22gaH+sPzHKnnwmJMo/Kf+a2sGYSHDL5h+LxmR9WrJd9msIBkCl5JZH7v77VCjp/Xqf+03raQCx4PeYi2Pb/aXY3Y7HiRoexCC0WVHjcPEKLiLNwRJ7eTzr+l9esEvw663Abt9z2uE6/m1sd/22o0fVi55a/NyHQ7T06ZbI/P3Wu/SN3fR/RekutNhewBojuoemfzgNx107IcR6J9uLn4HS6avYyltdYOjG8R5/vbnfvrVaxrGa6QkwNY2G8cqzh0ue4WPEAa1tPf/AIR3/or/ALcRhjlOVfiic4wja1WIa6XueIst1cD2aB7Gf+TVvHz80NMhtrWgEE+1xHhuG7/qFKwe0+QQNpAaztIV+MAIiPZoGRJJPVuN6rUI9Wt9c/naOH/R93/QVlmVjPjbY07tQJg6+RWW3XRw3JWU1ugwBrwUuBVv/9kAOEJJTQQhAAAAAABTAAAAAQEAAAAPAEEAZABvAGIAZQAgAFAAaABvAHQAbwBzAGgAbwBwAAAAEgBBAGQAbwBiAGUAIABQAGgAbwB0AG8AcwBoAG8AcAAgAEMAQwAAAAEAOEJJTQQGAAAAAAAHAAgAAAABAQD/4R4CaHR0cDovL25zLmFkb2JlLmNvbS94YXAvMS4wLwA8P3hwYWNrZXQgYmVnaW49Iu+7vyIgaWQ9Ilc1TTBNcENlaGlIenJlU3pOVGN6a2M5ZCI/PiA8eDp4bXBtZXRhIHhtbG5zOng9ImFkb2JlOm5zOm1ldGEvIiB4OnhtcHRrPSJBZG9iZSBYTVAgQ29yZSA1LjUtYzAxNCA3OS4xNTE0ODEsIDIwMTMvMDMvMTMtMTI6MDk6MTUgICAgICAgICI+IDxyZGY6UkRGIHhtbG5zOnJkZj0iaHR0cDovL3d3dy53My5vcmcvMTk5OS8wMi8yMi1yZGYtc3ludGF4LW5zIyI+IDxyZGY6RGVzY3JpcHRpb24gcmRmOmFib3V0PSIiIHhtbG5zOnhtcD0iaHR0cDovL25zLmFkb2JlLmNvbS94YXAvMS4wLyIgeG1sbnM6eG1wTU09Imh0dHA6Ly9ucy5hZG9iZS5jb20veGFwLzEuMC9tbS8iIHhtbG5zOnN0RXZ0PSJodHRwOi8vbnMuYWRvYmUuY29tL3hhcC8xLjAvc1R5cGUvUmVzb3VyY2VFdmVudCMiIHhtbG5zOnN0UmVmPSJodHRwOi8vbnMuYWRvYmUuY29tL3hhcC8xLjAvc1R5cGUvUmVzb3VyY2VSZWYjIiB4bWxuczpwaG90b3Nob3A9Imh0dHA6Ly9ucy5hZG9iZS5jb20vcGhvdG9zaG9wLzEuMC8iIHhtbG5zOmRjPSJodHRwOi8vcHVybC5vcmcvZGMvZWxlbWVudHMvMS4xLyIgeG1wOkNyZWF0b3JUb29sPSJBZG9iZSBQaG90b3Nob3AgQ0MgKFdpbmRvd3MpIiB4bXA6TW9kaWZ5RGF0ZT0iMjAxOC0xMC0yMFQyMjo0NDowNSswMzowMCIgeG1wOkNyZWF0ZURhdGU9IjIwMTgtMDEtMDRUMTg6MDk6MTQiIHhtcDpNZXRhZGF0YURhdGU9IjIwMTgtMTAtMjBUMjI6NDQ6MDUrMDM6MDAiIHhtcE1NOkluc3RhbmNlSUQ9InhtcC5paWQ6NGFhOGQ0ZWYtZGUwOS0yNTQ4LWFhZTktMmYzNzFkZGRjODQzIiB4bXBNTTpEb2N1bWVudElEPSJ4bXAuZGlkOjIxOGY1YWJhLTkzNDYtMzg0OS1hMGZmLTY3ZWZjMTczMjJhOCIgeG1wTU06T3JpZ2luYWxEb2N1bWVudElEPSJFQTc5MjBDRTMwRUI5NDIyMDMyMEI5MzZGQzZGNEZFRCIgcGhvdG9zaG9wOkRhdGVDcmVhdGVkPSIyMDE4LTAxLTA0VDE4OjA5OjE0IiBwaG90b3Nob3A6TGVnYWN5SVBUQ0RpZ2VzdD0iQjIzNUQ2Q0U2RkU4MDBDNzE0MkRDRjA3NzQ4REI3MTgiIHBob3Rvc2hvcDpDb2xvck1vZGU9IjMiIHBob3Rvc2hvcDpJQ0NQcm9maWxlPSJzUkdCIElFQzYxOTY2LTIuMSIgZGM6Zm9ybWF0PSJpbWFnZS9qcGVnIj4gPHhtcE1NOkhpc3Rvcnk+IDxyZGY6U2VxPiA8cmRmOmxpIHN0RXZ0OmFjdGlvbj0ic2F2ZWQiIHN0RXZ0Omluc3RhbmNlSUQ9InhtcC5paWQ6YzM1ZDNkNDItMzQ5Ni03MDQ2LTllNGQtZWE1NzgxYWE2OWM4IiBzdEV2dDp3aGVuPSIyMDE4LTAxLTA0VDE4OjI4OjQxKzAyOjAwIiBzdEV2dDpzb2Z0d2FyZUFnZW50PSJBZG9iZSBQaG90b3Nob3AgQ0MgMjAxNyAoV2luZG93cykiIHN0RXZ0OmNoYW5nZWQ9Ii8iLz4gPHJkZjpsaSBzdEV2dDphY3Rpb249InNhdmVkIiBzdEV2dDppbnN0YW5jZUlEPSJ4bXAuaWlkOmQ0N2ZlYzc5LWEwOTgtNzE0YS05ZDM1LWU3ZjhhN2NkYmU4MiIgc3RFdnQ6d2hlbj0iMjAxOC0xMC0yMFQyMTo0MTo0NyswMzowMCIgc3RFdnQ6c29mdHdhcmVBZ2VudD0iQWRvYmUgUGhvdG9zaG9wIENDIChXaW5kb3dzKSIgc3RFdnQ6Y2hhbmdlZD0iLyIvPiA8cmRmOmxpIHN0RXZ0OmFjdGlvbj0iZGVyaXZlZCIgc3RFdnQ6cGFyYW1ldGVycz0iY29udmVydGVkIGZyb20gaW1hZ2UvanBlZyB0byBhcHBsaWNhdGlvbi92bmQuYWRvYmUucGhvdG9zaG9wIi8+IDxyZGY6bGkgc3RFdnQ6YWN0aW9uPSJzYXZlZCIgc3RFdnQ6aW5zdGFuY2VJRD0ieG1wLmlpZDoyMThmNWFiYS05MzQ2LTM4NDktYTBmZi02N2VmYzE3MzIyYTgiIHN0RXZ0OndoZW49IjIwMTgtMTAtMjBUMjI6MTE6MDkrMDM6MDAiIHN0RXZ0OnNvZnR3YXJlQWdlbnQ9IkFkb2JlIFBob3Rvc2hvcCBDQyAoV2luZG93cykiIHN0RXZ0OmNoYW5nZWQ9Ii8iLz4gPHJkZjpsaSBzdEV2dDphY3Rpb249InNhdmVkIiBzdEV2dDppbnN0YW5jZUlEPSJ4bXAuaWlkOjk4Zjg5N2UzLWJiZTgtYmE0Ny1hZmE5LWY3MjEzZDNlZTUzMCIgc3RFdnQ6d2hlbj0iMjAxOC0xMC0yMFQyMjo0NDowNSswMzowMCIgc3RFdnQ6c29mdHdhcmVBZ2VudD0iQWRvYmUgUGhvdG9zaG9wIENDIChXaW5kb3dzKSIgc3RFdnQ6Y2hhbmdlZD0iLyIvPiA8cmRmOmxpIHN0RXZ0OmFjdGlvbj0iY29udmVydGVkIiBzdEV2dDpwYXJhbWV0ZXJzPSJmcm9tIGFwcGxpY2F0aW9uL3ZuZC5hZG9iZS5waG90b3Nob3AgdG8gaW1hZ2UvanBlZyIvPiA8cmRmOmxpIHN0RXZ0OmFjdGlvbj0iZGVyaXZlZCIgc3RFdnQ6cGFyYW1ldGVycz0iY29udmVydGVkIGZyb20gYXBwbGljYXRpb24vdm5kLmFkb2JlLnBob3Rvc2hvcCB0byBpbWFnZS9qcGVnIi8+IDxyZGY6bGkgc3RFdnQ6YWN0aW9uPSJzYXZlZCIgc3RFdnQ6aW5zdGFuY2VJRD0ieG1wLmlpZDo0YWE4ZDRlZi1kZTA5LTI1NDgtYWFlOS0yZjM3MWRkZGM4NDMiIHN0RXZ0OndoZW49IjIwMTgtMTAtMjBUMjI6NDQ6MDUrMDM6MDAiIHN0RXZ0OnNvZnR3YXJlQWdlbnQ9IkFkb2JlIFBob3Rvc2hvcCBDQyAoV2luZG93cykiIHN0RXZ0OmNoYW5nZWQ9Ii8iLz4gPC9yZGY6U2VxPiA8L3htcE1NOkhpc3Rvcnk+IDx4bXBNTTpEZXJpdmVkRnJvbSBzdFJlZjppbnN0YW5jZUlEPSJ4bXAuaWlkOjk4Zjg5N2UzLWJiZTgtYmE0Ny1hZmE5LWY3MjEzZDNlZTUzMCIgc3RSZWY6ZG9jdW1lbnRJRD0ieG1wLmRpZDoyMThmNWFiYS05MzQ2LTM4NDktYTBmZi02N2VmYzE3MzIyYTgiIHN0UmVmOm9yaWdpbmFsRG9jdW1lbnRJRD0iRUE3OTIwQ0UzMEVCOTQyMjAzMjBCOTM2RkM2RjRGRUQiLz4gPHBob3Rvc2hvcDpEb2N1bWVudEFuY2VzdG9ycz4gPHJkZjpCYWc+IDxyZGY6bGk+MDBBQUI5RkZCMzRBNTg1MEQ4ODk2N0MwNjhFNjdEOEE8L3JkZjpsaT4gPHJkZjpsaT4wOEYwODg5RjBFOTMzRTFBMzYzNDUzOEYzQTk5QTYyODwvcmRmOmxpPiA8cmRmOmxpPjE1QUI1MkQ3RkRGMzZBRDVGRUY4MzIwOENBRkYwRUU4PC9yZGY6bGk+IDxyZGY6bGk+MTg3RjZCQjRFNkEwQjFBRkM4QjZBMzk5NzM4RkRGRTU8L3JkZjpsaT4gPHJkZjpsaT4yMDNEMzY1MURFQTgxQjUwNjNGOEJGQ0REMjUwNkE0MDwvcmRmOmxpPiA8cmRmOmxpPjIzNjZENzBFNEE1QTEyMkIxRTFENjY2NTFDNDE3NDVFPC9yZGY6bGk+IDxyZGY6bGk+MjU0RUE0QzI3RjU1QjhDNDI1MjY4REU0QkYyRDIwNDM8L3JkZjpsaT4gPHJkZjpsaT4yRDkwMDREODI5OTlCQUI2MTVFNjE4REQ3OUZDNTIyNDwvcmRmOmxpPiA8cmRmOmxpPjMzNTY0OUIwMTJFRjlFODExNTdFREFCNEI0RDBEMEFBPC9yZGY6bGk+IDxyZGY6bGk+MzY5QTgyMTgyQkEyNEQ3QzQ4ODUwMjAwNTQxMENBRTE8L3JkZjpsaT4gPHJkZjpsaT41MkY1RUM3MEM0QTgyMTY0OEMxRDNCNTRBOTYwNUNGQTwvcmRmOmxpPiA8cmRmOmxpPjY0RTk0MzdENkMzMkVBNEZDMjNDRkFDODU2NzRDNTA0PC9yZGY6bGk+IDxyZGY6bGk+OTdBQTE2MEQzRDI3N0E3NDQzMUNEMTJCQ0E5NzY1QTk8L3JkZjpsaT4gPHJkZjpsaT45QURBOTQyQUYxRTk2NjZEMEQ1M0E4QkQwMDI0MTk1OTwvcmRmOmxpPiA8cmRmOmxpPkE2ODgxNzBCQjVGQzJBNDM1MjA5RjAwQzNBRDgyMTVGPC9yZGY6bGk+IDxyZGY6bGk+QUEzQzk2NEJBRDQ2OUUzNDZFOTJBRjJBQjJCMUM3Mzg8L3JkZjpsaT4gPHJkZjpsaT5CQjAxQzQzOTlGNzI5NDdEOUM5RUE4OEMwQTYzN0U0QzwvcmRmOmxpPiA8cmRmOmxpPkNDNkI5NTFCQjhCQ0RBMTVGNkY0MTVGRUZFQ0U1RDMwPC9yZGY6bGk+IDxyZGY6bGk+RTM4MUQyRTc5Nzg1RjYwOThFQjRGMzZBOTY0MTUyQzE8L3JkZjpsaT4gPHJkZjpsaT5FNDU0MjUxRTM5QTZERDY2QjNGRERDNzdCOTM5OTRDMzwvcmRmOmxpPiA8cmRmOmxpPkY4NjBCNjY3MEE4OUREOUY4QzU3OTY5OEM3NEU1QzMzPC9yZGY6bGk+IDxyZGY6bGk+YWRvYmU6ZG9jaWQ6cGhvdG9zaG9wOjFiMjNhYTMyLWYxMjYtMTFlNy04NDA3LWI0MWQ1ZWJkNDI5NjwvcmRmOmxpPiA8cmRmOmxpPmFkb2JlOmRvY2lkOnBob3Rvc2hvcDo3YTJjMDAxZC1mMTUwLTExZTctYTA1Zi1mZTliZTY4ZjBjZTE8L3JkZjpsaT4gPHJkZjpsaT5hZG9iZTpkb2NpZDpwaG90b3Nob3A6N2IxYTdiMzktZjExOC0xMWU3LTljNjctYWY4ZTFlYTU5MjRhPC9yZGY6bGk+IDxyZGY6bGk+YWRvYmU6ZG9jaWQ6cGhvdG9zaG9wOjhhNThjY2ExLWJiZGYtMTFlOC1iNmZhLWYyNTk0M2NiODY0MjwvcmRmOmxpPiA8cmRmOmxpPmFkb2JlOmRvY2lkOnBob3Rvc2hvcDpjYzhmMmZhNC1iYTUyLTExZTgtODdkNi1iNmY0MTY3ZjJjYjE8L3JkZjpsaT4gPHJkZjpsaT5hZG9iZTpkb2NpZDpwaG90b3Nob3A6ZDVkNGMxMWQtNzc1Zi0xMWU1LWI1NzItOTY0NTRmZWEyNzNhPC9yZGY6bGk+IDxyZGY6bGk+dXVpZDowQ0NFQTczNjREQkZFODExQjZBODhFQzhFQTdEODQwMDwvcmRmOmxpPiA8cmRmOmxpPnV1aWQ6MEQzQ0M0MkM5MkJBRTgxMUJFQUZCNEZCOURDREZGNkE8L3JkZjpsaT4gPHJkZjpsaT51dWlkOjI3RkZDRUJCQTUxN0U4MTFBMkRDRUQ2MDNFRjdEMzgzPC9yZGY6bGk+IDxyZGY6bGk+dXVpZDoyODdEQTgwMkREQkJFODExQkFBREJBMTAwNDgzNzMyMTwvcmRmOmxpPiA8cmRmOmxpPnV1aWQ6MkNFRUQ1QUJEN0JCRTgxMThBNTNDMTZDMzI5MkE0NUI8L3JkZjpsaT4gPHJkZjpsaT51dWlkOjNEMEMzN0IyNUFGMEU3MTE5OEFCRjgyODk2OTMwMEJFPC9yZGY6bGk+IDxyZGY6bGk+dXVpZDo0MjlENkU5RTM1QkJFODExQjcxNkM3RjQ3RjhENkYxMzwvcmRmOmxpPiA8cmRmOmxpPnV1aWQ6NTJDRTYyMkYxRUY1RTcxMUI4MTBCRTBDMzIyREQ3RUI8L3JkZjpsaT4gPHJkZjpsaT51dWlkOjZEMTVFOTI4NEYxREU4MTE4ODNBRjVGNTE0Njk1RTEwPC9yZGY6bGk+IDxyZGY6bGk+dXVpZDo4Qzg1NjAxNjQxOURFODExQTY3OUJDNTczQTczRkMwQTwvcmRmOmxpPiA8cmRmOmxpPnV1aWQ6OTVDOTBFMjI0NEJCRTgxMUFCOENBRkQ3NEQ1NTAyNjU8L3JkZjpsaT4gPHJkZjpsaT51dWlkOjk2MjU5OTdCNEFCRUU4MTFBQTA5RUQ0RDNBQjAxRTU2PC9yZGY6bGk+IDxyZGY6bGk+dXVpZDpBNjMxRUY2NDcyRjBFNzExQTFFMkRCNzUwMTE5ODM2MjwvcmRmOmxpPiA8cmRmOmxpPnV1aWQ6QzE5Rjc5M0I1QkJCRTgxMTgwNDE5NjVEMUZCMkQ3M0E8L3JkZjpsaT4gPHJkZjpsaT51dWlkOkM4QTE5ODg1OTdCQUU4MTE4NDVEOTM2QzJCODFFNjY4PC9yZGY6bGk+IDxyZGY6bGk+dXVpZDpEMDY3NjRCQzIzQkJFODExQkI0NEVCQzVBMEVGOEM2MzwvcmRmOmxpPiA8cmRmOmxpPnV1aWQ6RDI0NUNDNjk3N0EyRTYxMTgwOURGRjUyMzExMTM4MzI8L3JkZjpsaT4gPHJkZjpsaT51dWlkOkQ3OTJCNTBGMTFCQkU4MTFCNjdDRUJGRjQ3NzAyQUY1PC9yZGY6bGk+IDxyZGY6bGk+dXVpZDpGNkIwQjlCODc0QkFFODExQkE0MUJDQTRBRTFGMzUxODwvcmRmOmxpPiA8cmRmOmxpPnV1aWQ6RkE3M0Q1MzVDRUJGRTgxMUJCMDU5Qjc1OThDMzQwRkU8L3JkZjpsaT4gPHJkZjpsaT54bXAuZGlkOjYzNjAwRkZBMDYxN0U4MTFBNjNGOURERTBCNDYxM0U4PC9yZGY6bGk+IDxyZGY6bGk+eG1wLmRpZDo3NDhDMTJFNDc3NjAxMUU1QUY2QUY2QzA2NzEzQTJDNzwvcmRmOmxpPiA8L3JkZjpCYWc+IDwvcGhvdG9zaG9wOkRvY3VtZW50QW5jZXN0b3JzPiA8L3JkZjpEZXNjcmlwdGlvbj4gPC9yZGY6UkRGPiA8L3g6eG1wbWV0YT4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gICA8P3hwYWNrZXQgZW5kPSJ3Ij8+/+IMWElDQ19QUk9GSUxFAAEBAAAMSExpbm8CEAAAbW50clJHQiBYWVogB84AAgAJAAYAMQAAYWNzcE1TRlQAAAAASUVDIHNSR0IAAAAAAAAAAAAAAAAAAPbWAAEAAAAA0y1IUCAgAAAAAAAAAAAAAAAAAAAAAAAAAAAAAAAAAAAAAAAAAAAAAAAAAAAAAAAAAAAAAAARY3BydAAAAVAAAAAzZGVzYwAAAYQAAABsd3RwdAAAAfAAAAAUYmtwdAAAAgQAAAAUclhZWgAAAhgAAAAUZ1hZWgAAAiwAAAAUYlhZWgAAAkAAAAAUZG1uZAAAAlQAAABwZG1kZAAAAsQAAACIdnVlZAAAA0wAAACGdmlldwAAA9QAAAAkbHVtaQAAA/gAAAAUbWVhcwAABAwAAAAkdGVjaAAABDAAAAAMclRSQwAABDwAAAgMZ1RSQwAABDwAAAgMYlRSQwAABDwAAAgMdGV4dAAAAABDb3B5cmlnaHQgKGMpIDE5OTggSGV3bGV0dC1QYWNrYXJkIENvbXBhbnkAAGRlc2MAAAAAAAAAEnNSR0IgSUVDNjE5NjYtMi4xAAAAAAAAAAAAAAASc1JHQiBJRUM2MTk2Ni0yLjEAAAAAAAAAAAAAAAAAAAAAAAAAAAAAAAAAAAAAAAAAAAAAAAAAAAAAAAAAAAAAAAAAAFhZWiAAAAAAAADzUQABAAAAARbMWFlaIAAAAAAAAAAAAAAAAAAAAABYWVogAAAAAAAAb6IAADj1AAADkFhZWiAAAAAAAABimQAAt4UAABjaWFlaIAAAAAAAACSgAAAPhAAAts9kZXNjAAAAAAAAABZJRUMgaHR0cDovL3d3dy5pZWMuY2gAAAAAAAAAAAAAABZJRUMgaHR0cDovL3d3dy5pZWMuY2gAAAAAAAAAAAAAAAAAAAAAAAAAAAAAAAAAAAAAAAAAAAAAAAAAAAAAAAAAAAAAZGVzYwAAAAAAAAAuSUVDIDYxOTY2LTIuMSBEZWZhdWx0IFJHQiBjb2xvdXIgc3BhY2UgLSBzUkdCAAAAAAAAAAAAAAAuSUVDIDYxOTY2LTIuMSBEZWZhdWx0IFJHQiBjb2xvdXIgc3BhY2UgLSBzUkdCAAAAAAAAAAAAAAAAAAAAAAAAAAAAAGRlc2MAAAAAAAAALFJlZmVyZW5jZSBWaWV3aW5nIENvbmRpdGlvbiBpbiBJRUM2MTk2Ni0yLjEAAAAAAAAAAAAAACxSZWZlcmVuY2UgVmlld2luZyBDb25kaXRpb24gaW4gSUVDNjE5NjYtMi4xAAAAAAAAAAAAAAAAAAAAAAAAAAAAAAAAAAB2aWV3AAAAAAATpP4AFF8uABDPFAAD7cwABBMLAANcngAAAAFYWVogAAAAAABMCVYAUAAAAFcf521lYXMAAAAAAAAAAQAAAAAAAAAAAAAAAAAAAAAAAAKPAAAAAnNpZyAAAAAAQ1JUIGN1cnYAAAAAAAAEAAAAAAUACgAPABQAGQAeACMAKAAtADIANwA7AEAARQBKAE8AVABZAF4AYwBoAG0AcgB3AHwAgQCGAIsAkACVAJoAnwCkAKkArgCyALcAvADBAMYAywDQANUA2wDgAOUA6wDwAPYA+wEBAQcBDQETARkBHwElASsBMgE4AT4BRQFMAVIBWQFgAWcBbgF1AXwBgwGLAZIBmgGhAakBsQG5AcEByQHRAdkB4QHpAfIB+gIDAgwCFAIdAiYCLwI4AkECSwJUAl0CZwJxAnoChAKOApgCogKsArYCwQLLAtUC4ALrAvUDAAMLAxYDIQMtAzgDQwNPA1oDZgNyA34DigOWA6IDrgO6A8cD0wPgA+wD+QQGBBMEIAQtBDsESARVBGMEcQR+BIwEmgSoBLYExATTBOEE8AT+BQ0FHAUrBToFSQVYBWcFdwWGBZYFpgW1BcUF1QXlBfYGBgYWBicGNwZIBlkGagZ7BowGnQavBsAG0QbjBvUHBwcZBysHPQdPB2EHdAeGB5kHrAe/B9IH5Qf4CAsIHwgyCEYIWghuCIIIlgiqCL4I0gjnCPsJEAklCToJTwlkCXkJjwmkCboJzwnlCfsKEQonCj0KVApqCoEKmAquCsUK3ArzCwsLIgs5C1ELaQuAC5gLsAvIC+EL+QwSDCoMQwxcDHUMjgynDMAM2QzzDQ0NJg1ADVoNdA2ODakNww3eDfgOEw4uDkkOZA5/DpsOtg7SDu4PCQ8lD0EPXg96D5YPsw/PD+wQCRAmEEMQYRB+EJsQuRDXEPURExExEU8RbRGMEaoRyRHoEgcSJhJFEmQShBKjEsMS4xMDEyMTQxNjE4MTpBPFE+UUBhQnFEkUahSLFK0UzhTwFRIVNBVWFXgVmxW9FeAWAxYmFkkWbBaPFrIW1hb6Fx0XQRdlF4kXrhfSF/cYGxhAGGUYihivGNUY+hkgGUUZaxmRGbcZ3RoEGioaURp3Gp4axRrsGxQbOxtjG4obshvaHAIcKhxSHHscoxzMHPUdHh1HHXAdmR3DHeweFh5AHmoelB6+HukfEx8+H2kflB+/H+ogFSBBIGwgmCDEIPAhHCFIIXUhoSHOIfsiJyJVIoIiryLdIwojOCNmI5QjwiPwJB8kTSR8JKsk2iUJJTglaCWXJccl9yYnJlcmhya3JugnGCdJJ3onqyfcKA0oPyhxKKIo1CkGKTgpaymdKdAqAio1KmgqmyrPKwIrNitpK50r0SwFLDksbiyiLNctDC1BLXYtqy3hLhYuTC6CLrcu7i8kL1ovkS/HL/4wNTBsMKQw2zESMUoxgjG6MfIyKjJjMpsy1DMNM0YzfzO4M/E0KzRlNJ402DUTNU01hzXCNf02NzZyNq426TckN2A3nDfXOBQ4UDiMOMg5BTlCOX85vDn5OjY6dDqyOu87LTtrO6o76DwnPGU8pDzjPSI9YT2hPeA+ID5gPqA+4D8hP2E/oj/iQCNAZECmQOdBKUFqQaxB7kIwQnJCtUL3QzpDfUPARANER0SKRM5FEkVVRZpF3kYiRmdGq0bwRzVHe0fASAVIS0iRSNdJHUljSalJ8Eo3Sn1KxEsMS1NLmkviTCpMcky6TQJNSk2TTdxOJU5uTrdPAE9JT5NP3VAnUHFQu1EGUVBRm1HmUjFSfFLHUxNTX1OqU/ZUQlSPVNtVKFV1VcJWD1ZcVqlW91dEV5JX4FgvWH1Yy1kaWWlZuFoHWlZaplr1W0VblVvlXDVchlzWXSddeF3JXhpebF69Xw9fYV+zYAVgV2CqYPxhT2GiYfViSWKcYvBjQ2OXY+tkQGSUZOllPWWSZedmPWaSZuhnPWeTZ+loP2iWaOxpQ2maafFqSGqfavdrT2una/9sV2yvbQhtYG25bhJua27Ebx5veG/RcCtwhnDgcTpxlXHwcktypnMBc11zuHQUdHB0zHUodYV14XY+dpt2+HdWd7N4EXhueMx5KnmJeed6RnqlewR7Y3vCfCF8gXzhfUF9oX4BfmJ+wn8jf4R/5YBHgKiBCoFrgc2CMIKSgvSDV4O6hB2EgITjhUeFq4YOhnKG14c7h5+IBIhpiM6JM4mZif6KZIrKizCLlov8jGOMyo0xjZiN/45mjs6PNo+ekAaQbpDWkT+RqJIRknqS45NNk7aUIJSKlPSVX5XJljSWn5cKl3WX4JhMmLiZJJmQmfyaaJrVm0Kbr5wcnImc951kndKeQJ6unx2fi5/6oGmg2KFHobaiJqKWowajdqPmpFakx6U4pammGqaLpv2nbqfgqFKoxKk3qamqHKqPqwKrdavprFys0K1ErbiuLa6hrxavi7AAsHWw6rFgsdayS7LCszizrrQltJy1E7WKtgG2ebbwt2i34LhZuNG5SrnCuju6tbsuu6e8IbybvRW9j74KvoS+/796v/XAcMDswWfB48JfwtvDWMPUxFHEzsVLxcjGRsbDx0HHv8g9yLzJOsm5yjjKt8s2y7bMNcy1zTXNtc42zrbPN8+40DnQutE80b7SP9LB00TTxtRJ1MvVTtXR1lXW2Ndc1+DYZNjo2WzZ8dp22vvbgNwF3IrdEN2W3hzeot8p36/gNuC94UThzOJT4tvjY+Pr5HPk/OWE5g3mlucf56noMui86Ubp0Opb6uXrcOv77IbtEe2c7ijutO9A78zwWPDl8XLx//KM8xnzp/Q09ML1UPXe9m32+/eK+Bn4qPk4+cf6V/rn+3f8B/yY/Sn9uv5L/tz/bf///+4ADkFkb2JlAGRAAAAAAf/bAIQAAQEBAQEBAQEBAQEBAQEBAQEBAQEBAQEBAQEBAQEBAQEBAQEBAQEBAQEBAQICAgICAgICAgICAwMDAwMDAwMDAwEBAQEBAQEBAQEBAgIBAgIDAwMDAwMDAwMDAwMDAwMDAwMDAwMDAwMDAwMDAwMDAwMDAwMDAwMDAwMDAwMDAwMD/8AAEQgCnAIWAwERAAIRAQMRAf/dAAQAQ//EAaIAAAAGAgMBAAAAAAAAAAAAAAcIBgUECQMKAgEACwEAAAYDAQEBAAAAAAAAAAAABgUEAwcCCAEJAAoLEAACAQMEAQMDAgMDAwIGCXUBAgMEEQUSBiEHEyIACDEUQTIjFQlRQhZhJDMXUnGBGGKRJUOhsfAmNHIKGcHRNSfhUzaC8ZKiRFRzRUY3R2MoVVZXGrLC0uLyZIN0k4Rlo7PD0+MpOGbzdSo5OkhJSlhZWmdoaWp2d3h5eoWGh4iJipSVlpeYmZqkpaanqKmqtLW2t7i5usTFxsfIycrU1dbX2Nna5OXm5+jp6vT19vf4+foRAAIBAwIEBAMFBAQEBgYFbQECAxEEIRIFMQYAIhNBUQcyYRRxCEKBI5EVUqFiFjMJsSTB0UNy8BfhgjQlklMYY0TxorImNRlUNkVkJwpzg5NGdMLS4vJVZXVWN4SFo7PD0+PzKRqUpLTE1OT0laW1xdXl9ShHV2Y4doaWprbG1ub2Z3eHl6e3x9fn90hYaHiImKi4yNjo+DlJWWl5iZmpucnZ6fkqOkpaanqKmqq6ytrq+v/aAAwDAQACEQMRAD8A3+Pfuvde9+691737r3Xvfuvde9+691737r3Xvfuvde9+691737r3Xvfuvde9+691737r3Xvfuvde9+691737r3Xvfuvde9+691737r3Xvfuvde9+691737r3Xvfuvde9+691737r3Xvfuvde9+691737r3Xvfuvde9+691737r3Xvfuvde9+691737r3Xvfuvde9+691737r3Xvfuvde9+691737r3Xvfuvde9+691737r3Xvfuvde9+691737r3Xvfuvde9+691737r3Xvfuvde9+691737r3Xvfuvde9+691737r3Xvfuvde9+691737r3Xvfuvde9+691737r3Xvfuvde9+691737r3Xvfuvde9+691737r3Xvfuvdf/Q3+Pfuvde9+691737r3Xvfuvde9+691737r3Xvfuvde9+691737r3Xvfuvde9+691737r3Xvfuvde9+691737r3Xvfuvde9+691737r3Xvfuvde9+691737r3Xvfuvde9+691737r3Xvfuvde9+691737r3Xvfuvde9+691737r3Xvfuvde9+691737r3Xvfuvde9+691737r3Xvfuvde9+691737r3Xvfuvde9+691737r3Xvfuvde9+691737r3Xvfuvde9+691737r3Xvfuvde9+691737r3Xvfuvde9+691737r3Xvfuvde9+691737r3Xvfuvde9+691737r3Xvfuvde9+691737r3Xvfuvde9+691737r3Xvfuvdf/R3+Pfuvde9+691737r3Xvfuvde9+691737r3Xvfuvde9+691737r3Xvfuvde9+691737r3Xvfuvde9+691737r3Xvfuvde9+691737r3Xvfuvde9+691737r3Xvfuvde9+691737r3Xvfuvde9+691737r3Xvfuvde9+691737r3Xvfuvde9+691737r3Xvfuvde9+691737r3Xvfuvde9+691737r3Xvfuvde9+691737r3Xvfuvde9+691737r3Xvfuvde9+691737r3Xvfuvde9+691737r3Xvfuvde9+691737r3Xvfuvde9+691737r3Xvfuvde9+691737r3Xvfuvde9+691737r3Xvfuvde9+691737r3Xvfuvdf/S3+Pfuvde9+691737r3Xvfuvde9+691737r3Xvfuvde9+691737r3Xvfuvde9+691737r3Xvfuvde9+691737r3Xvfuvde9+691737r3Xvfuvde9+691737r3Xvfuvde9+691737r3Xvfuvde9+691737r3Xvfuvde9+691737r3XRIH1/wCR/wCt/X37r3XgwNrX55+huP8AX/p7917r1wPqQP8AXNvfuvdda1/BDcgen1WJ/rb6e/de668iXAuLmx0/kA/kj8D37r3XZYAX5P8ArAn/AGP+t7917rl7917r3v3Xuve/de697917r3v3Xuve/de697917r3v3Xuve/de697917r3v3Xuve/de697917r3v3Xuve/de697917r3v3Xuve/de697917r3v3Xuve/de697917r3v3Xuve/de697917r3v3Xuve/de697917r3v3Xuve/de697917r//09/j37r3Xvfuvde9+691737r3Xvfuvde9+691737r3Xvfuvde9+691737r3Xvfuvde9+691737r3Xvfuvde9+691737r3Xvfuvde9+691737r3Xvfuvde9+691737r3Xvfuvde9+691736o9evddXH9R7917rv37r3Xrj6+/de69ce/VHXuvXH1/Hv3XumLIZzC4hoDlMnQUC1EhipvualE8kt+bMzBRY/196qPUdW0t/Cf2dQKreW0KVKh6rdO3qWKnUSVUk+Zx0WlNN1IL1KhV9+LKOLD9vXtLfwH9h6av9KHWq033z7/2VBRlSVq5d14JE0qLnl66wa4+n1961p/GP2jr2h/4D+w9ZqLsnrzJQfdYzfWzqyAg/uU+5sMUOnVqZ7VV1CgE/wCt79rQfjX9o634ch/A37D00P3H1P8AtrH2Tscy1U5o6ZzuTFESVV7fb+VajQrEj8n3vUn8a/tHWtL/AMDfsPSoi3ZtloBM+48AyBlj89NmaGdDIw9KftzNyb/T3rWn8Y/aOvaH/gP7D0pIJYp4lmgkjlikGpJIpFljdfpqV1JUjj8e9gg8D1ogjBGes3vfWuve/de66uL2uL/W35/23v3Xuu/fuvdeuP6+/de697917r3v3Xuve/de697917r3v3Xuve/de697917r3v3Xuve/de697917r3v3Xuve/de697917r3v3Xuve/de697917r3v3Xuve/de697917r3v3Xuve/de697917r3v3Xuve/de697917r//1N/j37r3Xvfuvde9+691737r3Xvfuvde9+691737r3Xvfuvde9+691737r3Xvfuvde9+691737r3Xvfuvde9+691737r3Xvfuvde9+691737r3Xvfuvde9+691xPtp5CppTr1Aevc/j6e7LIpHwnrYAHXRJ/2H+t7vRXWnkevMQFJ64ra/0P+v7r4KL00sxbFDTqBX1tHjoZa6ulWnpadC88joWVI0u+slAxAHuxdEXLDh0+A7igBPRRO3Pnh8W+lKLLZHsTs/HYYYQ0S1sSCaaaGTIGRaKOVAhWBKkxkAvpU/149opt0ig7P83SiPapZ6Pj869Vt9w/z+fil13BWU2BoctmspHjZcnjqiqy2ATB1wAKw06S0WRnkYzqQy6gvH9T7Lp98XT21r+R6MbbY3Bqxx+fVSvbn/CnLsuoMtP151thtoQyUjaK2rkxuZSWa/omiasnWWKF0YXuNYt6R7KZd9kXUUJ1eWB0bx7HHqRmAIH29Va9ufz4/m/2FU1KDuep2DjGmmfHU216TGKxlFxEX01ANipP19lcu/bgwIoc/wBHo1FlGDqCgNSnRMMl/M4+S4nqJpflJ23uiCqW2RopmpaqGkqZHNRM0ME9UGjWSWQr6RYKOPaYbxfA1KtX/S9XFsgGadBZvP5r9qbpob53tDetTRV6haSo/vHMuTmqGILGpplqhHTQIw/Qbax9PdzdzXR8aWobhwpj7OtEAYHDoJdwbz3ZnKinnxvZjZeM0kdaKGm3dn4YpqkxAyRNTyyoaLJLKCHW3jI+h90pUUz04jhaCnTGfkD3HjZojja3csDQ0LU9RPR7gylfOTSBkaKQJO1OF0SG3kIH596aE0Djy+3p03IVagjH2dZsH8pt64xoaat352rtuoPinxtDlaimyWEqpuFOQmgqa0azEpsJP7PujFlFcnpOLlWP/FdGW2d8zOwRUeLandG4dsZWCsppqeOnzWRx2Lz+YiVWaorIYpWgIa3HOm/va3Lr69eLhuFP5dHw6e/nWfNH48ZWWHAd55itoqmVJ2292TjI9w7UlyL2krYaOsqndKamqHSyFDqUH2std2aF9NT6+XSSbbY7tvEZQTw6ty6o/wCFIu6NyS4qk+RXUub2XDVxpFV9jdUZw1uHxbRqZIso+DrJEpqqKtuFaM8Lbj2Io+YBoJ/zdJ22NAiqFFB9vTVv/wD4UP7lp62gqOq+9dn4rL00NRVrju4NgT0ezN+osxFBj6CvwdNU1+KnaBSk8lOrRrKQQfr7ZPMNXycfl0zJsi6Gqo/n0K+zf+FQuKqYtr4XtH465bb+5NyxSNkd0dX7ixm/9mbexWOdoq/czGnqJ8ysi1CNJHQ1MSEwWv6r+1ke9o3H/J0ifZ2AAB6th+LP8774Q/IzMYfaf+k6i2fm840OO27l93NDg8Bn8s7Mhxb11SYo8LnJWT/gPVmJWJshNvZpDuEUorWg/Loun22VCCq1H59XGU86VEMVRHIktPVwLNBLC0UkMySqJIZY6mJmR1eMgqykqw5HtYAkqB/P7fLouMekkA5HU2MAD/WUKSSS/H4Zj9fr78QFGOqHHXLi/wBP99/t/dA7agKY69r+fXfH9Pbmeta+u+Peut8eu/fuvcOve/de697917r3v3Xuve/de697917r3v3Xuve/de697917r3v3Xuve/de697917r3v3Xuve/de697917r3v3Xuve/de697917r3v3Xuve/de697917r//V3+Pfuvde9+691737r3Xvfuvde9+691737r3Xvfuvde9+691737r3Xvfuvde9+691737r3Xvfuvde9+691737r3Xvfuvde9+691737r3Xvfuvde9+691737r3WJidVgfxf/jfuwVSKkdMyFwwC8OuJL3UXIuf8PpY8kfW1/8AefdSY09K9WQSEVYmnTHn9y4PauLqsvuPO4jBYyiiMlTX5rIU2OpYF5OqeoqHRFBH0/J9sy3EUaO2oVA9en44JJWVFVjX0FeqQPlt/Pd+NXx/pty4LYVRH27v3H1RxmJwu2a+mjoKuWG7V2Vnzsomo6PFwAaUkZWDuQB7JJt4wdOCehDFsYwWB+zrWP8Ak9/P1/mD9zYvcm39lbrw3SGyMzHkKaN8LSYmTc2PxL65E+/3VWwT4+pnniPiCwQxsv5Psnn3e4ZWUSGn5dG1ttNtGQzRjX+fVDe6+z+7N7tlcluPuiHcWc3DVQZDLjK5+sz2Syk1NrFLNlIonGMheNXYpGIhGt/p7QeO0w1O2elRiWI6UXt6Cg4XdWRnY1e5MnOAgeoLQ0sVCkijxoIo54nJhjvxpso/p7ZZVJrqHTyOQT2npL5KLM42oEMM0mWmjsJHWCeqSokW5i8hAaGJUJ/AAHtrQEbxaVANerNcMik16aY8Jl6t1mo8fVZCsmlJlqPtJoYIHN1MWqZ1i4uRwPahLqJq1i/n0ke+JU049KWgwi4h54Ny02Go5kVpElGbhSpZpowtqgopUKqC2k8j/X9u+PEOMJ/b0ybmY+Rp1wkq+v8AGHXBmMVkKnXDJVB6eWc0j8+mmGsCoKD6n6f090K+OdcaELw62LhqULZ6aMnW7bqnNRhqXE09TArulRiamehEyOfJLPPHVSzM1bEx16b2vxa3t1YlXy6345OOuqTck0lRT0i5rNbbytQyCknq4UjpMrBMD5Z5qhYhSxspReXUrY8j26oFQD8PTZLNWh6lZyv31SSy0mdx2EzytFTxocjLRyRVdIwWZpIKyjjjVi7i/wC1oQ/S3vbQQk4oOtBWoamvSUqsnSR5GjbJ7ffD0yvH6qEN5YIRY64qoO1MyqbkDTqsLX9tfSxk9pHTqPp889Cvhdyy5eogwO3+wI8pj66uhpY8Zu/Gw0oilrCoDNUVSSLHRUkpF5VtcC/tFLt6CUkDFOlkd0yoFBxXoRcxhew+tsyuHzcUWMyM1I0tHX7czK5/Z2do0OuKWnBeaCNwTdwQAvttoioKnh0+t0x869TV3pHUY96Oup6Xc9TTIkk9FUYFFioqSR1kyE9FUvqXHGBF0oECqzNe3tJJCxHbx6uJgzLqGOnjDYHbG+6+PFdbwPt7ddXDV5Kikpsl/dGepoqOHzTU1REzJRZureFdI0Kmr6kEn3WNZ1oWJwfTq5aJ+Az0ia7EZOCesoKPIvWTRTR1UuHz1JLimlnVwjZBamleOKhyFFIreKocNJc3B9m0d48YGfLpgwo/HPVinxy/nH/zC/h3DjtrbY7l3rX7DCjHU+y+yZ6HdVDR0dPH4qV8JuHKUtVV06xRACEvKysthb2ui32eKkSsdP5f5uiW82xJJmbw6j7OtkP4if8ACo/Z250OD+THVWbxuKp5qTFQ9vbDpHydNRZBKeMTyb52UpOSxWJeQH/crE4pmJJEfHsQWe7pLiRhX7R0TzbSwJKg6fsNOtkj4zfN34yfLva9Fuboft/Ze93nhlNTg8fnKI5ygmgkEVSk+KleKtKxSmyuE0uOR+fZ0lzBLRUkXUfnnoslspI2OuMhfWmOjWLK8gOlWvpsoJCFmHLAqReNv9e49uZ6SvGy/s6k3sOfz9f8Db/effuqqc9cl+g9+PHq549eY2F/eutdY5ZRFEZDxYC3+JbgD/bn37r3XkZ9Cs17k3PH4PP+w9+691l9+691737r3Xvfuvde9+691737r3Xvfuvde9+691737r3Xvfuvde9+691737r3Xvfuvde9+691737r3Xvfuvde9+691737r3X/1t/j37r3Xvfuvde9+691737r3Xvfuvde9+691737r3Xvfuvde9+691737r3Xvfuvde9+691737r3Xvfuvde9+691737r3Xvfuvde9+691737r3XEkgXt7bZnGQlR140Hn1Emr6amNqieCKy6irSqJOSLEISCUseT9B72rgjux15QzEAL0Sr5I/zAvjr8asTmslureGMz9Vt2lmqs7hdtZTGVGRxcFOnkc1U9RVQ45JrEDweX7jnhD7R3V4IGCjOK+nRja7c1whdiVHkaVr/PrUV+c3/CoTN7kyT0HxGwG4djZqkeux0ebycxzD1McLtHFMuEoFngqUkJBIkZFR7cn2Hrrd5mY6Ux9vRzbbdGgAejCvmOtdnuT58/NT5D5Oszfd/evaeYx2amjZ9p12ekSqb1FrUWJjnp6TG4172Cu/oHsskvZJO0nj8+jyOGCPIjUEDGOilS5rsbcE8qYpKjHxliKy1TJW5iXHa7iqq82WaKOTWAdCFrf4+07SGtDmnTgmSmOl9TbOSCgNdnmmrovDeStzNfLqkDkSzwU88rJNI80pJ4jI549tF/VB1Uyr/H0y1G6Vmhakx0uE2fisdGlOkqCOkr9Kly1VTyxLN9xNKv5chj+QPfkQyCtNOeHWvFHpXoO67M07v5sPmKrIUkjOlVX1bSSa5SdIlLNojMuo/RSTb8e3VgH+/M9NvPTATPXeB3Xv8Ah/yLE7gbF0s/lpqesq61aSmqZfrfQIpX9IH5t7cEAANXx6evTTy+IrKV4jrBVbhzGRki/j+aXIUVLPoMxkpa2DzhrMTQU8yzzpq/qvPt1REnC1XpOqAA1z1BydJurKSSfw/a+4aiiyBj/wApxuKYUNcqNohgpo4zM0TTaebkFfbjPGQP8VWvTtQABp6bsns2mrPFSjDzbYrBUJDkIs+rVCQgjjSJhFNDIf8ABSP6e2zOYxpSAAfb028IlcyKdOKU6Vu3Nl7foKJvNUQzRQ1MomjKRoahmTSFpxPIlUi/kMqG/wBD7oZ3IA8KnVkhKfir1MqMtOaA0EtTkK/B/eOiy1OIdvs4owFWkYxxMzRSD66CRZfrz7aaSShxTp5RppjrFTT5TC4wy4/BSzrKaqeiyT4qefbzYvxMssAx8YnNE7j9Zv6v8PdQZTTuNOvOw8hTpAwrA9dEMrgq2TGPGQYMTkZcdUxyVNjFJFjqhVaaFWJuv4W3tTGTxqemGNBWnXKon2xj60vWrVzYeiqVjSoxtNUUuapkClXhrqYR/uyGQjhiqt+D7dJJoAKnrcb1Xu6WuG3Bg4maTb2+Ny4XHsPHkKfL41shi1pGJZ6CtDSS1WPhqRbWUTSo/PtDMx1HUv8APpbFpIwehDosBU7tDVmGyFJJXVKRzM2zcrFS1lfAilUT7GtanhnhjFiAzBieLH2j8RkbVorTpSI1ddPiUJ8+pmRyUuIagxGRxk+YKQ/vSZCgl23lYJoZLVMct/HSVNW8QsrRTMWXm3PtwziQgeCB14W5U/2xP5dTaTM0dC1JVSZcwLVPINOSx9XVSYBrWXG7g1xanxkoIIqYvJpNr2B9tNGH/HTrYcqKAdLSPdlF4UxW59sz5vE10GmFkX+JUwp4zqqMlhljDSwUxtcyLqCfm3u6xADjX59bLljXwx0HGRSnwOcxuW2HnaymxsipF9m9S61NO0UrSvBIjqIq6GdLCw1yi36fbg1rXQ5B+XTTLqrVOhv2VvfPYPcdD2VsDsHdHVfYGOr4cnLujaeVrYa2BRURtS1NXDS+GfLE2ssD06pGpIJPtVZXc1pdRXDSF1WuCcHHSeSBWU/pivWzB8Gv+FLPYfUdRtTr/wCaNBU9mbBieopK/ujBRNU7kejRkjjzn2R8c1QmLQaq2GdYmVb+PUfYpg35ZnCvEAPtP+bogvNrLksna38utvbrL5kdEd3bM27v3pjsHbHZ+zt30H8Q2/uLa2aoqumCFQ60udojLHlcDWqLhkqoIiCP6ezuGeGUislB0SfQyrgqdQ6Mrhc3SZigpaumkRzNCskkIkRpIi31BCkgqD9D9GXkcc+3GKBiA1R0xIrIxUrkdOyTBwrAXDWIPI4JIvYgMPp+ffumqmoFOolWGlenS5CNMQ/ANhF6wf8AkIi3v3V6YJB6cLc3/wALW/Hv3Wuvc+6am/h69137sOGevde97691737r3Xvfuvde9+691737r3Xvfuvde9+691737r3Xvfuvde9+691737r3Xvfuvde9+691737r3Xvfuvdf/9ff49+691737r3Xvfuvde9+691737r3Xvfuvde9+691737r3Xvfuvde9+691737r3Xvfuvde9+691737r3Xvfuvde9+691737r3XvfuvdcdQI4/NwOD+Af949+60eB+zrFq+ovduPT+QDexI/APu2D9nVIkYirHHVLH8zH+aX0h8J8ZktuVNBJv3tSvx032OExdVppaIVEoSSgyVekjGjkaBiXFwyLe1vZBut4turCM5HQp2yw8QCRx2+mPXr59XzE+WmS+Ue+MvuPsDIHE7ehy0s+J6p2I7UG1Mek7mTXn8uSKvc2ZhBDPJUPK5VgFPHsINuL3FdTGv59CRLaOJdAGOic02WzOYH8O6+2tTbdoYXkklrcZRolS0shs875qvVpkpWAuUZ7A8nm3tupkPWyqrwGOmisiix0lQmb3XR5OvZGE+Jw8P8ZqZpDzoyGYs8SFiPUiEe3hGB0wz4IpjpLV/Y2Xx8hakrqPGUMUeiOhSSmSrlS2kwPRQoI0iUcmRlv7sq1wBU9Maz6dJyj3rm8tkad6xHzDRAy4xZ5qmbBx/QqWN9U0p+gReCeB7fWAE5FPXrwc4xjpd43B7rzBytbWYChkqsa8dXXiSnjx9JhoJVvFPW0tWvrideQOXI9p7hQkgVSaU63qx1jyOAr5MF/EpcdQ46goqz97LYenqpqDLSy+mCHH0bs0AKyka50UKo4PvYLdNuwHcekpBgZgZoMnhMhkzHLFLTU38Qpqdf8AKLmR5yoWRaaw5Mdmt7ej1HTjB6Tl2PWSjzkuAy2rGYDblJJoRVoMPRjL5OEsCVmeWdZVaU2/2B9qfDHr1qp9enGq7SycUlI1ZubcFdTSvJHWY6npqrasWHl8jKr0stOYI6udLXOm929+8MevXqn16aaSHbu5cxUVmcpd87mpDVGrrKagyz/eGIqfsrz1rvNIx/taTx7YcMr1X06URuQnSjq8btVB53x2+sMhU02LNRQmslpayVtMcc1bOsl08RF2Y6f6c+2tLHyz054h9OnmHb+WrKqtWDeW56CloqdhGlfQQ0+NhmeNQUpqkRiGeG9r3ueePeytaAqAP8PWi5oelJj4dy7NwojyOdjjqslE64wYbcNDlIsyqcy0VVhhrmxskqAnUwAIPvYQAg9UrXphr980+VSeLdFVjo62kpgtZBNh4KTOQO4VKaKlrI4UCjREBrvx9T9fdxjy6qV1Hj0nq7cO16yGoqUqpMXWZCOJHqayA1mOqadV9K5OugGqCpuAIyTxf29HRlBp004ZH0+XQZ5Fcxja5qumrFoqyZFqINSqlJXUS8eI+TVFlIpEH6Tfg8+/NErVJ62JWUUB6iCoopa+OtwFXlMDmhUq+SxvENOv0K5HEMACYTYkx39P4t7ZktkKGnGnT8d0wdA3Dof9ud5bjqaBtqb1GE3ntU1UU0s+fVWyWPmhUQirxdcv+Uxs0AClC319lzQlK0HRpHJq4HPQ57dTYNelPTxVOTxoz+PqcfjpWydHWwtDI6lxTVWQ833E1UPSyk6VVbAX9l0kpQ06XxRqwqelhHsTBRVaYfBvVV8dJEYxW7fysa1W0mNMTUVSUsrGXxF/3Jqc3p5wCEW5Ht2CXVECTnpqWMayBw6DFMBkZ8R93Q1eK30Ey1TQ1FTQUkaaaujYsc1SQUyxyYOqaMhTHJZg6kngj27rHr03o+fSUq8dkpJqDMtK71cpejlyD1cNGsscEoWnpZ6nHeGOmylPIB+v0SAWa9/dXaqMFY160VCgknHUXM7uykDS0FfiarIyYp4KjJZcQU1FnMbSTM0atkqaGNcTkkldT45EQq6W13Pv0JlRtVSK/PpltDDI6UXUXfHZHSuT3BneiN87h2b/AB40seaxOJyGXxdHXRCVJGzEeNgnjonyrhbSqU8ciE6ABf2aQ3cy4DH9p6TtDGxyo62xf5cn/CgfNbehw+1Pk8+FxuwKkUO16rtvFfe1lbs7N0aRx4fNbz2xPJJmKnBZGXTBU1FNpgp0uTa3s8t9wYxJqPf+fRRe2Ku7sF/wenW491R3psHtfD43J7U3PgdwyZDEU2SStwVfHW4auNREsqnH1iuysWiIfxE6kDWPN/Z9b3KOBU56D89oY2+Vel/gt44Pcbu2Lq/uPsamooMhE8bxz0dXCWRjPA4DxwSMPRIfS/49r6qI3J416YeJkU1GOlWlTFZSZBZ20oTwC3Nxc/nj3TpqhAr1zEyMTa9hb12Oggi4If8ASQfdgteqEkfZ1z1qB9bkAEgAk2JIBsObG3up62OHXIEH6fg2P+v/AE9+63137917r3v3Xuve/de697917r3v3Xuve/de697917r3v3Xuve/de697917r3v3Xuve/de697917r3v3Xuv/0N/j37r3Xvfuvde9+691737r3Xvfuvde9+691737r3Xvfuvde9+691737r3Xvfuvde9+691737r3Xvfuvde9+691737r3XVx/Uf8i9+691xYgobHgjgg/wBf6H37rVR69Ivf++tt9Z7Pz29N2ZKhxOA29jqiuq6vIVlNQwrDTwtLIonqpYo2cqp9IOo249tSuqxOdQrQ0z07FG0siIoOSB+3rTp/mI/z3O38xBn+vuj89tLrHak0OYxeR3HtbIf3o3xUSRlRQQUuYC0tHg6augYtUOqyeEMtifYOv93kjSifD8hX/Z6FVvtKo2pssPP/AGOHWpf2J3R2Z3NnchXCprd3V9S8z5HP5munrqSGaIkF6rOVcyxVU/i1NI62DAWt7IhdtdsVNfz6NiRCoA+IdALSQRS1Mk+XjXc0tFVn7pqQChw2Mpo7lpGqvpVSiQnkBrrbn3drXw3AXzHVTct506x1uQyddSpDSmijxdHPUuJZa40GHZJXHh+8nTTVTBF9NhGb+zCGEKK9UMuqgrjpOY3J5KDIrjn/ALv1DGVJKeghcSws+oeOZJxCkopT9Tr9RH497YAdpHWjkGhFehVqK3ceImoMlnqTZWFp6/TUHO43F0ZyHgpuWgnpHacVEigekDTr/NvbegL3Dj1TSfUdNmVzu2jFW7vqsjWLRvVkUgqaGOlz+baWPQJMTt+mpymHo43413fWebD3QyMCBQ1PXtBHn0n4t+Z/MVsGM21tX7mlwUE8jw7jJFRUzPGHly+Vk8qCuaJGXRG5sPpb3dE8VdRPy61QjqFBWZWTHjI5PcOFXMed2pNuY6nmbIpTliZf2ZfFQ01Cy+pCNR129qEjUChPSZmqxPSQyu7M7l8hX1xwlduCZoVpYJcrkVgTH0qKIozFBRQlSyuh4Y/T26sagg6ummY+XSEzEm85qxFhWHFkU1MYpMLT/ocIbrUVbAXcH6359u461qPSdrKTcOORZdw1/wB+HJYM8j/dU2rnWiiLxMTe/Bv79jr1T1jpqmnkkSGlo82qeqWael8851HlJpmDwAB/wt+Px7o1K9PxyALQ8ehZ29hs+kVJlDT5D+FzzwtUVtZlWomlpg3rSiimab7SeJfUXKkFeOPdcD06c8QHyPS3rMNh0C1W3e0d0LTQVRP8KraZ8jFFklHkIUQRyx1kfq4Ziqtb21MyiNzUYHTkbBnVdJyfTqZHXZOCgqgM7mXjqzFLOTtyJXqsg/pjyDTt+7RSwE6AijSR9fZd4uMHPS4QV8upOT25W5jBJkK7P4rI08U1vCcRGM+rRhfM9dKHDSRji3tppailc9PLCKYHTe/W2CzNNpiyW4VyBHlnOPxNM+InhQDTDHSTVUQqJFAs3K8/T3UTsvaOHWmtwak9JOTqfdVTFPR4GsfI0aSCcYjOUn8MqFUnQI8ZrkmajllYWujOoH49qorihow4cOkklsNJ09Bxktg7kwM0lHX0tXj6unDyVODyD/5cBJ6kmx+Wv4siygcgFSFuNN/a6OUSPTFOkTxaFJoeodHO3+Sw5HHJDHUS/bxZXSzUbyX0inqit0pZr8Xcrc+6yRihz2+fV4ZmBFQf2dLrGZ+TbGRbGV1E8lBJpaKN5mp6XJf8c2K2c0CqC3qjNmsD7KJrdGxmvRtFcECo6MrtDMplcfkxjYqqrrKCkiq6Gkw1bJS56g8Fqmfy45UY5+kNIhEd5APyf6e0Lho2KAYHS9GDqGqK9c6PdMVX95mKJ6XLUFbTSNlqeGQ4bNw0y/tpT5mkgUK2XhnViJAF0g83901t6dWx1zoKfVUPlcROcxjDSKNwbejqFlq8bSut4ZKsSIi1qN/akiHA/te9q7KakY6q661Kjj1ypps/gYZsjtqroNz4GUTtk9v1VEKnJYpatPF9mzkGoWNY1BjY6kRbG4PtQlwpwekb2bHuNa9IDJ4LAZqlgyO1Uyu381Tj/cpJHVRVkRSmYmKrenYxETSSNYQgW0A+r2vSUECvHpO8DCtD0scMcHkkz9PgsjJgc7VYKWDcG062RKfbm8aSmoxJWVeHM4ZJK951aSqpTIpCH0En3V5WErgfLqhRfCoTnq0D4Z/zKu4vi3VYfAbb3fB2D19lNuY6HeO1Gq6nEZbD4zGJM2Oyu1c4wlai3HhHQxtSmIJMjgM/0Ps5tbqpA6LZYQ5I8utgLZP/AAoe+NeMrti7nptyZl9xLFhMT2Rj8xjf4Z91i5DFV1mRzNCjyQ00mFh1RtURvIZGXVb8ezpLsUIY9JZbUGJsVHWwDV/Juk7z23tafq3LGiw1Xh8ZvbcO78XNTVVGcJlF8u38LtuuimaN8nnFYid7H7ZE9QBawVrcaqUIJ6KWtNOrjo8vXoxuxO5MLlhJteUR0OexdFj1ArpwIsoHqIaIzQlramZ5PqL3Y+10cgYVrRukrwUPDHQsYbJQVldkylV5JJqiRaVVOqOKKkHikBb6C0yN7cPHj0mIoadK9GuPpbgG/wBLk3v/ALyPeutdc/fuvde9+691737r3Xvfuvde9+691737r3Xvfuvde9+691737r3Xvfuvde9+691737r3Xvfuvde9+691/9Hf49+691737r3Xvfuvde9+691737r3Xvfuvde9+691737r3Xvfuvde9+691737r3Xvfuvde9+691737r3XRF7f4e9H4T1sHr3090TFQT17pprapKZlUpLeW6o0UZlYMxK3VLFfR9Wvxb3dkDlXJFB1bPw149VhfPH+a58dPgztzLQZmsXf3ZlC9PRJsHA1kEb0dTURTFJsxXMwpoBSSBDPSRE1lnACA8+0FzukUC0qNX5dKrbaZJ21KtB6560SfnX/ADM/mF8y9z5LO957+/u91FHl6yo2J0fsedsbgqak9ZxtXuF4HjyeRk+2Ku8VWCH+jj6+wde3XjkmtR5dC2wtPptChaZz1VxkMhWbgxM8GXhpqPa8N6yTH0c/8LiyJRy3krq1mTIqlR+aeM+OTSBa3stUk16NnoAc46Cbdm86nLom38ERgdqY9BPLj6OIUdLIjLaaqqaUhdEtUL+OIixvdhf2qjhLKSeieeUKWpxr0Elbu+qrvHh8LFWnG46MtSU2opTUNGhJNTlma3nEs5Y6Te30HA9rYEMalT69JdZfJPUGlpq6rH3tZWNOHLmrr55CKOIxn9dBAT/mzwOPp9fb/Xuhf67n/hlPVvhOv4947mrm1UWcytbU0UVFGvC1FPE5WkyMEQF2Ml1UD3VvhPVl4jqXW5HI4Kudtz/wLI5BA0ppMSYszSYp3sXE4pzLFDIWYcD+ntN0o6RUVZJk8qmWx4zOUr4KmMLkRqTHUo8mlYkLm8UcT8hPwPfuvdK/B5aooJf4xnKpcTTPWMjyVFLTTT5M67SwwU8o8ckK/wBppBpNxb6e2nGR9nV1UkV6Uy1ezK7LVFDBt/JZ6tqaiOoxmMdq6J45nUMlRWV6AUkNC0likKt4lH1490I6pJCTwOek7kzvamy9Xi8o+A2dNSjxiKHGQTUNQrtqh11OHjZa6pjV7ckr/qvfhQEHpkW+RXh1hn2RnBUU33+4aU/cZBlMTTR0dLTxpGXTIy0EZWaaCoQFiCPqPbviU8unxaofMdTZ9i7FyVQtNk97VVWrTRqtVDHJT0dKzm1Q/wBnUaW8C/ggfT37xR6Hp4WqGg6iybOO1qieh29vjauVx9VUGoppJo5nSqakUEwTSTgmF4V4sPSSbD229zpOivSmPbQw1Ein59L3H0O+8hhHzy4PG5DzeTEUs9bT0H2cpdTIKakxYBDRCM+qZ1sy8X9p5JNdST0+likfmOpGEoOxsjSRa8DhsTFUO1LR0kdTjNsU0xjNnepOPaJzEGT0k8n2wwLAg9P+GIxr1DUOlFktv9g0UEdRn89svDU9QPEaOCtORlaMcfuVQZySQPbXhHrX1HUnEYCBqCqSSoxeRzCzFaappDUfbpBMvp+5+3vE+jm1/pfn37wj17x+kjubb+5cNhYstktl5WowwqAsdTSZU08zIinVLRRwuGlRTyqn6e7qpAAp02zazq6DbHb/AJaqujE+Wr0hpAq00WT002YxEIdtFQjTlBVeM8DVdR+fdqH06r0po901hlMmUXH9j7XiqJJJKaaB4MvhJCVWCuEgXwvJMhbU0RKAgfn3eMd648+qSfA3Sbym1dn5KDN1m0q/IbdyjutTNQZi1ZhshqPk+zzOIe/lWW+mCop1Lxvy59r1YDtZar/P9v8Ak6R9JfDClyWNl21msY0uWgpJXjgeo8kghBa1bg8k5LVFBFbmC5IHFvdTSppw690sdj1+SxKRV2K8+Kz21YpHXcMN3aXblY/2rCmiHqryKhtMqG/gjueLe00ikk46XQsBGB0ZzcHXmP7GwlPu/aEeO252FiKWAboyGMlSXAZJpIy+MyNXgkPlq/vzqjq440NgQx9pgO8MR214dOeIKdAHg8xmY8i+LqcI23M95mochokBjwU0svjigpmlPkl23kHI8av6YCQOAPbk6K8bop7Twr07BIBIp8+hNxWT2rLkclicpR7k2NnqfH1cMWdoa2nkqcVkUjVIqvJ0yMaXK7VrJxcxS3lAa4Gm3sra3KkMFqo8s56MPqQRg93Uyp23XVmNhxO5tr4Go3Cnl8WfwNYMHT1lZpM8E8lTC0VIqVcC/tLIftpmb9u5HtVA2g14HpDcp4mR0EmS2dPUpU0mLbK19Th1+/y2AnoZYdx4uSZtZy0GIyarWVdDRX0mpgUwsFvfn2s1EjXTtJpXyr0XNAKHGekrBU5ylijqKfK0tbIlRJQpHpjxuUyKygeSKUR6Hk8lrWbgke1EUgAp0nkTSuT1goc5S0uSlmkoqPJVSUUuPnoa2NIqygWY+Oop6inkAienCE6XtYfX2oZTJG0Y8+k2oA0PVlnxl/mN9/8Ax0x+xNt9PbzrzjNr7noJZ9i7paSoxe6cdlZoqXJbPhgqCaXF0VXAwanmgt42S9xq9qrSQ22mp/1fn0076uHDrdn2b8i8RulPjd2PjZ6WIZbM0WD35t3ddW+On27UYyNNw5Clqc1SstGMdS01K9bSvK13hi9fs6ivVkWleB+XSZ7fxQRpPVuPxH33jexemKHtamrTWU3YO5N5ZTH6tLquIoN05fF00VCEuppaiKh88ZHDrKGHBB9nEJHhIdQyOg/dQGO4lFOFOjJRtU1siu7S09OFDQQKxLPGeYpJTcnyOAbj8W9vgkZHHpN0+L5DHGAWMh/U7fVQLmx/pf34sDgde6krq/tfX/fX96691y9+691737r3Xvfuvde9+691737r3Xvfuvde9+691737r3Xvfuvde9+691737r3Xvfuvdf/S3+Pfuvde9+691737r3Xvfuvde9+691737r3Xvfuvde9+691737r3Xvfuvde9+691737r3XvfuvdeP0Pv3XuuN+Afe6Z60xp1GdmUyMZAiBfqeQtyLkj6sT+P6e2ZKLmnW0bUQKdUU/zcv5s1L8GNkZvZe0xRv3HufHy0u1Y56Rq+fB42rheCp3ZUQRzRL5KQsTFASHYgN9Leyu53FbfVETQsMZ8ujeCyMhSTSaD9nXzpd49072703tnN2dgbtymdrsrk6nJLHlcjOaTI1tXUSVFSZshJqM8JkQEgKJEAC6+PYRvZXmlLDI6Flo0UaUNAekWdzQ7gyEtFBPWVSwVIetytPCzY2mq0tH/DUM0jSCniThJCW1H6+06ROVPaR09JKlQVHSW3XmoKCGWjxleY5xPprfvCsir/ANMyI4ZSouWFhx+Pd44T2npiS4BBrxPQE5ytirpDFTPJJAwiL1UcjCOQ3AlmqBbVLL5OVANhHf2aRqFAqeimY6myesCywIXhoSz0SBmYV9hJUy6AGqK6SLxloUb/ADSf0te/tw08uHVY/hNfXp3wdVJSpS/w2nWsyknkWOprIvHCEJ/z84k1U8dLELqBpu3vXTvTzBuncFGq42qzzTUkdTLNVUOPVYMRAzfpUOiioj9R/Sj6H/I91b4W+zra/EOllFuSqTBttsS4nGYyvyf3WQEeNiWvml0lqOlhqLvPNTzufUS4+vtN0o6Qe4MpXU1ctHkIzhyEAVMNG0dO2lQoaVY2ZDJbk3uffuvdJyIUMlTH4562WDUGNTXySTwxz3OrxUrFmJH14sD7afj06hAGT0KmG3dSYmtpBlavNZrFvF9nW02LjjwdXU0X6/toqlvuCg1DhvqB7r1cEGnp0IlPvWh3N9xBsfZD4uLGI/hqMnVjK5unS1meWtlEdMP0jkxm3utSOPTrBdLaePSffE9i7lp5aw9aS5bF00kUVfkKR3jNfEsqs0NXVBmKqQP7Gn3rWvr0wviYNDTqFl9lbqp2rq2Lq9kp/C0ddQY+sNUMPCY1eEKJZkkjqvDZ3a7jQRxf3vUnr08BIRWh6ibazCbWZKyvw2P/AIq8q0MP3tL9zXU1KIpCiRUxH20cMjgFpWBZre0k6B3qOFOlcUzogVuPUDOdw7orJlosLNLi4I1khy9XSxtAjvIulqeCB4njgjlU2Mqf6wt78Fooqc9UeeQ0oSekWchWZxqmpzFdlaiDTFTxxU9XUQx0pgDeBStwz6A5YkAX9uAYJOAOm/EkYgZA6EDGbM67yWOSSpy+5jN9rDHLPFk55adJvIG++ambyzUlM68MxB4PHuur59WofTpbx9Q70w+NgyG397T4nD1/mpcZkMioSnWt0q8dJXTGTWGq0IETFAGH9PfgVrk469Q+nSHqM93ps6tjjXPQZaWj/wAzRx10WboJ5QQHpXozENCMlzcW97BX16uG0ilOsS7zwG8q6qo+wMJQbX3FOFNJm8PNDRUs8f1loslTyxVBjhMl7AG5PF/eyRQUPW9fy644HGtSZqVdt5qgpchkaauoBJSSWjq3nXyrQzw1AkgEdUYgA4sQfpb3tWOpa9UdtSladIGjy1dQ17wZlTDKZ6ilqoRc+OdLxzQU8jXb7uMj8koV5A9v16Z8P59S6/xRyCspikcqVcdVTzBmEtLXJbQVOr/JKhh/ZN4mP1X3sORWnpTrXh/Pp5xWazcOUXdOGeFqzGP5sxiavilmp6geHJzGI+hlrI2YyhAFLG6ge7aNUerh06qEKKdHj65OGzuCwe7tpYiRvu/vsPmsXT1LRmSdE8kjvCH1TPSRyhlClSI7fW3tA40nJ6tQ+nRbtx1abXzm4Y4ocRudMtTVVHg5twiqneOOOpEmQoVqaeaFoszTFS1HJJdGiU3W/uw4Dr1CM06SmVSn3fSJm9g56WnyuGhpo8/SZ6uAOXp7CHWsrRG0CyKYSDfRo1Hg+9hA2GXHW1cqMdCjtPMVO4cfFs+qK4PdNL4IsJ/eOrEW36sJZqHFZSsRphPRV5utFMAumYqnp1XCeWErw8+lscmricdOu8N0blr8djaPtA7hxGS2oajE7ey01HFSbh2dUeRpEwkk9GsVTk8BWzn0iolmXn629tKzjsLYGadbk0k/0ughrMTXZ+oxFHTRjF7vrXmk+8ynjiwm4aKVGannqNBH2OTOg+Uo9gCtgPalH9Dn/B0gljDVFOm07Tymbx9fj80Wxc+2oTOau6y1fmN1SHH5KJEarxfl9brIslofVq/HtbDOEkBPw9F8kNKllwOgyoslk8bXzUNbLNEKNJJau0hlqKalpykoqo6gEGxLBo5UPANrC3tWV+oynDpAzBajy6si+O3zn7P63wOHwezM+++tq7ZqM7lJ+rt75Gpy1FvF91U8uL3FQQl5I8gRV4+qk0Hzlox6Y9I49+ANvWvSm1cMQtetuX+QJ/MNqJfijB1nncbiszuDr/e1Rhloaaoq3y+CwG8dyZCbB7egpJ5ah3jwCSfbrwD44wLk+zuwvtUUYJ6QbhaiSaSQcP8AD1tvYqemqsfSZGNZ40q6SOuip5laOdDKnkfy3BIYn6DiwHsQr3KGGeg5IAGI+fTpSqulZPVqnBkcM9yo/sgC30910EPWnVfLqZ/tIJ4sbi34P0+nu/WuuXv3Xuve/de697917r3v3Xuve/de697917r3v3Xuve/de697917r3v3Xuve/de697917r//T3+Pfuvde9+691737r3Xvfuvde9+691737r3Xvfuvde9+691737r3Xvfuvde9+691737r3XvfuvddH6H/AFj7914cesLSGxAQkhSygf2/z6SbKL/4ke9oDSrca9VkFcdF1+R/dR6R65yO9EpceZaaKYmfMZKnoqLEwiNhJmq0PIPLjsYSJJSPTZeT7L9wm8BdQANOlljbLKSpOOvmcfzMfkVXfKTvbcm4avetVujYe3crl6yg3JkIo6fO9n7rYvR1+chpqd3iwWyaOhRaDHU8J8dTHEsx5c+wHf3L3dwj5UgUwft/w/5OhdbwLDFpB8+HVPub3c6ffUdIYf4lMjRPVUcMjPiaV2VP4VjY9PhjqpFIEkrEeIHg8+1NuOwVWrdMS6gQFY9dvWZLaeMAETPkpqdIoMXTy+cQLOoZEjmUk1EhveaQ8q1x7cxqFBjp1XbSa+nUrGbJrp6ePO7vroqUZNKqalo53DS1GRhRPFRU8NzUGZo29TyKIwBe/tRpUfhHTFSfPpLPUUkLpTxU8cdVRJJHjDRU61dNTyyXWVq24IqlINtQuB+PfutEA8R1Ghx234QDlqqoyKPHrqaGjQwl67UXS5QeUwL/AKm3+8e6sxUgAdayOAx1IizD1NQsDU4TEairQpIsJluDFTmatBH2SgP6kJF/dTJTNOrgE8OokeF3DnswMVgaWLMZCJPFBjMQYoXpKdTeV5pJylLJFpPMmo39sm4JDAqAKdOrHXT/ABenS1pOk+1fuJKdsZSUUkNM8tXFNXUpKwpbUlVI02qKoYMApHp/x9pRcitCOlPgv5jqZQ9Ldq5Kkqv4Rhjl1iSRZaKqyFJSy0JQkKHrKmVIDEUHpsxZ/wAX9uCZDxOOrC3c8Oo4+Pfd9DjpM0NpR0lIsaB46rcGJpMhNHIWUS01FUVaVktKrKbyFPHYfX34lWNVNR1V4NDfEeHQWT7fzWNqTBkw9HI8kscxop4p1jlgY+b1wPIGVSLAn6/j3rrYWnn0ImCpN1R1WPodsZVM7/EodX2lPDEJaVBYMcgKwwoIx+ebW96IqCD1dTQ8OjHYfN57F+Pb2f7NbZmGpoY5crQ7djoqkVNSgBNPTy+Q0EtQXsCrPx7TNgnpQshrQxADqPl967bgyseSx1VJuGOno556obwztJhZplUGJHNHSVDAVcbJqWwOpbA8e9Cp8unlehqIxTpmyO4tobv8GTElPRzQiSWSiiq8QaKqdwBLpnpah5pUkIAXWAV9vECPtYd3zHWpHBeoQdBzPVSVM8tNQ/ZUuNEzeHGCQ1VVG8RLIyShSKqESC4Unj3TUP4B1oD1Xp/GR25lMNYbcyMO+6GXXl8pHMYcZU0sf+ZWmxE4jjeqMYvZASfdWkJBUKKdXCFiKDpTUGH2dkp6XK0ORzuC3JWUYFRuDH4Kqx2LFKsfjWXJ07QqtRT0EthKqggkf09tkkhQTgdOeA3p0qctnN67ZxdRhN2UWA7K2jWR09TV7p2zR+GaFYw2ifzY4SVdNLNEAp1qrLbn3qmeqaB69Bu1TsvO0Yj2nXT4z7gR1cceSyIoNyUNYsbiRIcxqFPnqeRuBFKwdRwB7cVgoyB1UxA/i6CnO4jJOrDK42krIvDbzrSx01b5JJm8Q89PqGt25uTdj/h7trX0HVTFStD0nIoZaeR41FbDi/uRE2OjuaynmhQ+SujlX1xSc2BHvRlCqSqivTek9LCanpNxxxtU1cAqglPRtLOqxCfSoFNVSSRXENXBEArP9ZGHq9+ExIB09OLHXz6YW29nqSoZWiGSp38kFRFRy01RUmnQXFVLShzNPUxgXLMvC2t7sJCfLPWzEBnV1A1TUEsFZHI5aB4/KkkUsb1VOijwIadlBmpXtaSwNufb3j0jCac9VFQdI4dDH1j2RluuM1EaBC2Dz5o9y0GNqCGjo87jZpS5o6sH0QSwSyK6mzMNII9I9pZDUg06vSpA6VnbNViK/M1G5NsUk1JgMnFBmpcfTzpUxU9BWMq07RTqWaTJUc7aKqRrNzp+h91JxSnVmUBegpocjQYGuoNyU8MKUVJnItu7sxLJ5zNjc4iKa/xH0GCUtYsf0kce34iaEUHCvSSQ0FR69NW5Kqs2ZvSeho6mlXF1NQwwOSEOkU6TkTQsUBKPBKhJjDEDUlx7d8MSVFaU6oLlozha9CHV9oZLI/cYbf8AHLkchHDS6GqZJbZDHsqwU09UkqqXWOKzgrfQOfaCS3ImYhjTpTFceLkijdSqqPGUtJrmxFXldvU0Dfc0dDkp6itw1NKn+UVWPhe1XT1bXUgKCNI/p7cWEgE+R6UFFI1ajXp2wGVzMGFrdy7Qh/vhtTacVMuTzdYv3lfgsBUuI5cVuXGuP4g2HkDGKRzHojF7HTz70+rTpAzXpO6LJ+mcA+fQI70x+Ezk89Xh6dsPRtGVp6KkqXmFJTu5qtOPlf8AdloahpCBFYjx2A+ns02+6MS0MYb7eie6sQDiU9Mu3XoseZdx12bOCylEslRtvH43GKsT1tFUKtNq1BWpwNNzpHPtZdEXI06dP2dIYg0DVrU9WT/AX5h9kfHXvbbfZHW9Xj6A4aupt97moEPkfcLYN1nn/vBRVOiPO0GFnmeqSFgXjaQ6AfaSFntmITuCnz6UuxmQIVpXreO+Nn897rneW6KLYvbOcNFPu6uwMe1OxMTtTNUvXiVWbopqqSHcGdydFBj8TTTeJlgVJCGcWF7+xTabnrGkxip6KpdrUZ8Qj9nV6Gx+zKreO6ZKajpmOPTCUklNKqlWqKeqIlpsrKDZUo6yJw0DLfUCPx7OVKPHrByfLovng8FDTPQ6QgxLp1iVmYrrNravroOn/D23Vv4ekg+fUv3br3Xhf8/X/D37r3Xr82/Pv3Xuve/de697917r3v3Xuve/de697917r3v3Xuve/de697917r3v3Xuv/9Tf49+691737r3Xvfuvde9+691737r3Xvfuvde9+691737r3Xvfuvde9+691737r3Xvfuvde9+691xZgoJJsADz/rC/vYFSB17ppyFUlHR1NbLIlPBRwT1DvMSsCGOJpfLIbhnjUC9hb3WWRYkJPW41aRqdaM/86r+ZRvPPZHK9JdY9g0VXWb+rslt3cEh+3mxWI2bjVlhrp6LFyQ/eYbHV6DSxnZzO3qB0gj2Dt0vTJqIPHoVWFpReFOtQPee5UnqTjtqwVC47HouLp63yPVT5qvRjHI9Druv2NIRdQmmNRwAPZVZRh1kZ+Nf5dL7lyjooGdPSTw0VVhsiMhNixLVqgpBQ1ABhjmf1w1TzAaKqaI3Mt7i7AH6e11UTt6Tquo1PDqbWVEeIkmzVdUpX5NJGmo6SZBDQYqqnPrkj0+upCu2sLfR+CPbS8R0ooNDH5dJbJHO1zNVZitR0rIhXKwd4ZGilJUrTlmJp+EuxWwK8e1PSPplpo2mmMONhkmWABpayl8kNS8NrlYoWceOlA41c2Pv3W+pJqJDAEho0popJJELQH/KJZohdhVVcmoKrA/RNLf4+2ZPiGfLp+Fagk8K9QKWWgh1zVcLVMUTaY8ZCdNNNIG0B6libSAKxN3ufbR4HpQkYrjpWxdg0qpDRUuPx+Eo4wEeHESOuRaSE3Ly1KfvvHJb1IG0kfj2lILAr5npQFVWDHgD0vcJv3OVK1dfTS18NHTN5K+etZIqCrsY3jZZKwST1Mkegft30n+ntv6Zxg9P/AFEXlw+zp9zHe+Ryc0USVdTmY64RfxGHwQbepJ5qYCOmPlEaoppwBYgWNvp739M/r1QzJkjpVv3vuWkpKWjmrdjCaFPt6OomxtfuTOwwzWWOKrqllMNUOSuiMLGn9OfdHDRnSxz009ZTqXhTr1fl87lYZkq9kbJYTpTtHWrBJhxxp1vHSNM0oqKo8uSSFJtb3XX8z1Twn9Ogwq9r7gyElTlKbau2cU1YkioTuOpxtRDDEWjIaGNw7fcMt0W41+/avn1ZY21KSMV6YYNubliiSCqqqCujpFlVaY1NHMjSSkuQqKilpUYekm7n639tO/RgtuRWvSlFVJTNj6qvjwlUYFjvS1G3Iqsmqp7WSrqnVy8LouhgPp71HJU0Bz08luSa0x0MGPz3VW6ZkJ6pwONqZaUz17bVo54YqQ00Z888sErsoR7arrYMfoPd2m7u4knrTQENQdONBu7ruef7J+sJZsWIjCmQlpZqWpRFjutXQJC8csdSyC7FyykcAX9tPNShHTgtzTPHqJVY/BUVXTVFDgstj6qTRlcZmMifukKKTHTJbS8dO3jZiDIDci359stOKHNKdPJan4jw6y5ra+5qCupk2/uqWb+OxoUp6qaMpWQ1K+SpFPDIrxUxlJMZgFiWN/bH1Hz6c8A9JvCz1sNRXQ0E0mNzmKac18+OV3p5qKn/AGqkZHDErFVyIHCsVUC3v3j/AD6cW0BHdx6R+Z2W0tS9GiYqeOXRWVTRxrTQQyyONNRSiRWNIXZhoAsQeD7eSft6Ze0OvtGOodNDlcNjcriquJK/GZSSBqeSaOWGtE9JKRHTl5i7CqDAm6kK6WPu/wBQPLp5bWtdQ6VsPXktWlfWUdDXzYw0Eay14iKtS1mRCiE1MzX8VKsn1lPFvdXnGk+vW5LJfDfGfy6i0/XgpGoMRUQ0yTMxeeUH/JVSJfAZ5AfVPCaoEhwQG9trcKMk56aWzYACnSJ3Fsupxlaact/lePgip2raeZ4BK9S7yRR/cwtG+tY19Wom62Ht9Z18+HVJbUjJ67o4JK0SxZGmOSgpaQnGyqgir4JmP20jxSEeunWQ6tDAkgX9uiZaYPTKWZIqek1/CJUwdFHTI7SYjNSVtG6vqKzVTaKiMrICNDLHyh4BP09+Mqnz62bXRSvS5qamOfFRUkUdRDQLI9ZBHL40kWKeNo67GlYlQGKorGWQEiwtf3tXUsB03JDRCw6QNZhq+h2/PUPEoTOUrlqRir1dRhaGokMFSG+qulXqRfyQvt9Cta9IXiJXHTBuOnGQwVE9a9TM60tPt7cFSXUChhkR5NvZKlNrrLSRoySAWIJ5+vtdEwBBxqGekbwNU16cdzZ/Lbl21sHLZimpTnMaJdnV+YjRVFXTYwBMbUsiABTDjkR5Ga+o3vf2+0MTOXX4T/qp+XSQSOj6ek/QbpyeFzUWbWWracVEYrMfr1JUxwsI5Wml+hCIBZR+pHP9B700YocY6WpOQQpOOhPpdy/wbcqb92FUybYasLJlMRSky4LcFE/OYwOYpZfIk8M8RYIJgyFT6QDz7LmjNSB64+XTyyKW8+uW8KXaO4sbJvrrKjmpMZDJE+59lq7S5HY+UleRRXY92JNVtapdWMa2LQsSCbWHt+FaYHTFxVz0AeSSHJCmq56iVoBUyPR1Cl41Mwf9yjqV1f5PMzfRW+o59rwdVKdFEilTU9CH1LvLF47eW2hnMa9NhKfcNPHnEoqxaHKmgqy9LWwxV1Sssby1SFfTbQygC3vzRCpPT0ZRVFePVr/wp+Ym7fir2NT7Z31Q4ntDoPae9amSi2RumCPcCYaogini2nunxTAiWLH0VbJC1LUCVH164wpUEbWTSTnur1dtL0ArXrcu+BHy62Zulod09Ub4rpcRnMpjMlm9pb33AtdmcJW5WrFJUrgSgL4zreKP00tNUeSSnmBUMFAHs6sbtnmCvwp0hu7YtEcZqOtjvE5aprwjzY3xU08VPU009PKtQkzTKGLl0sEQ/UE/j2eoQwqDnoPyxaelLclgRe3H+tb8+/HAr0z1zv8AX6i35PA/17/096Brnr3UOarCsscI8krDjglQL/2mH0P+Hv3Xupa30jUAGt6rf1/1/wA+/de65e/de697917r3v3Xuve/de697917r3v3Xuve/de697917r//1d/j37r3Xvfuvde9+691737r3Xvfuvde9+691737r3Xvfuvde9+691737r3Xvfuvde9+691737r3XB7kWFr3/wBcD/XH9PfgevdV/wD8wX5N9b/Fz46717K31uaraoxOPnp9s7J2/Xwtnd7brrPJDisFDFqEk0c01tSkAIikk+yXeJwiHvHyH+fo022Fy6kRn7fTr5hHyW7o3F3j3X2R2dkaZmzu5qxMfWRwBaOqlpIGb7fAUxjQxpjqGGTRLIoADXFyT7Ahk1vQ1yehhoCKCPiA6KhURZc4unWgoPt3lrajGV2XZkjo8bRrM0n92NuRC7pVzMxaSX+2TyR9PaxHMSlUFQeksoMjhm8h1OyWao8BgpscuOSeSopZIYDkLvNjZAVLadOr7aoqPqwBbVa5t7qJHZqspp9nVqKBnoFHr66YTVdPBJNTwKsVS7r56TyNxo1G6hr/AI+vszhoUqRnpJJKVOkcOmaf+LVSxmaQpGI2MJnay04je62JtaMav0fW3u/Vepy0q0zLUV8888ZuE+2L0+uJv85OkkY0GmZ/0qT9Peqj169Q+nWGtjyNWxkknkjpIwjRpFbU6uQquiJcuDHa5/r7Zkywp0/ESFNPXpubEJHL9vNVSrBJJGVWRXhmAcamcFgCwsP9a/ts8M9PqScUz0pI8XWY6D756CqxcCystHWywCNqliAscg8oDGJowPWAR7T1Cd3p08S7AinTnTyw5MRwmCTISvURItDjneWo8v8Ax3kWQRUw/r6mA96e7JHz+zptIWao8+hMxOD6zx9U8mSoctV1yKJJ6VqlK5El4ab/ACbUsSlGvdVYqPpf2nN6w4qf2dL47PWBU5+3ofdtZPpvF/ZVWEpVyr1lPKuTx2RpEw2KjSRb2WamWsL1KvHYklb+00lw0jaul0dpoWgHSyxD9Y5GOOux24dkbdYTPLU7aqdm5HNZSnlZzNLUrUzKkVXEouoUG9+be6eKfUdX+n+XSlosXs2bM5tsnvSeqgrII0oY8Dtfx0uViljXywz4mcIkCUSWI0vdmJA+nv3in1HV0tjrUhTx6R24+v8AqBTjo5qVZTkJJZJsjJhI9r5anrknRKFYhS1dSJg8ZNtem/tmRwcahQ9LFgbOpD0g6/q/aONyzJTbi3NjXWfxfbHG0tXUnzKGMvkeo8TIA1zc3t9fdUcaqahTp9IafgNOstTgNr4/HU9BR71yElEK1qXO1MOAhpck88SSSUkU0iyjW0fKx6bowJ1H3uWSpyw6q0ILVoa9ScZkaJcWaGXB5TIC9N5q5aSniqPtzVaaWaN45menqQf85YEEce0xckkDh1cIDg8enLAbnkohlMRSxV8S1tVNHM+blCSxytpjQ0hZHbwMWAljIUfTT9T7ZZiKjSa9X0UFPLqTNUjbOQx2HiioKWtp56etn/idTTyYyCoaRYhP4IppWgjMzA6geF4tbn3TUw8utrH5AdDPQbOyPYZrcpR7Nxlfl0q4ZqaoxdHItNnqeoAglqaaqnFNHPj0lgOoIWBt794jevS5IVIBPDpfUHT+Y3HSZGkpNm4KGqo6OsgzVWsrUtRSNJE0cVOIFVzEj1DK0Un6Ta1/ad5qNSuadPfShxrHDrFD0lWZGm29tikwscmdx+NJoJa6Jh9xNEx+7gV3jWOlr2YsIg7aJODq5918X7evGDQAKdCXtvpPA7czVVh66qzceFmwdBj8/hamjc1NNUTzRpSSUGtVilpzMxWVdRFyCDx7q04AOc9aSMvIqaeJ6ZKHorbUPYe4duVtJIKDH7R3Hl8RDUvJWUoniaWGOgrQin9inqF+5Gkn906fbQnatel4tFHAdILsj48VVJgKXceUxWNrMhLVNBUYzHxTmolSrWmhhyKwxRktJArKxY+pAOBa/t1Lioyc9I57MVLBTToLY+mZqA7gyiYha2QS0m0sXUmRWaiyVPTCpqqyYxkxS+emUkG9y3H149u/Vn16bis2aNTpP+r8ukPuDq+ix26M9snGI9ek9Rilx9XMNMJyq0f3uYPouyGAONNwAT7dS5bFDx6rJaKNIIz0E1VtZ4jjmjWR6ipppkafIwsumSFioNVAwVVpEYakP9q3tQk51Cp6TT2iiJjTpEZnEfuffGkL/wAPgEIlMLiCOMv6pUjv/wABBOWkC25v7Wx3Ioc9Fj24pgZ6RdXhJo4slLUSsuGygfHCeVGC5KsiZJ4nihYBl06NKkD6e1qTiuD5dIHtlPkekisdRLt+fGVEbxwQZOsbQxsySVdIKdyt7FQ8Nh/h7VxXBqM46LLi2GWpnpG1PmjoWWYD71a8KXJ1O8mkRRxr/QSKVv8A61/Zkjhhx6KJBoaoBr0pdmNuTFT1EdTQSpiqn9nzSzU1TS4/PxR3o5ZKYSNLJT1KAKwA5J928NT9vV0eoxx6zYurzWHyNVvLCUqpTGefD7uw0hZg61NvuUro4wQ9PUohZCRZQAPbTgBgKjHT4z1C3dgFxGZhbGEV+yd/UMGcxMZcL929g1VHSSkhYa6imHjcXDC9jb27GMaTxB6SziiinDpJUtVNT5OhpqOQZVqqtp1iq2i/Zo6ehk8kiVJtxVU49F2tcrf2qoGTpA7kYpw6W1ZurJNuTJ5JZDWxK8lY61cj2qqJwkVLG1OvoqHRdViTdB9B7Tae7h1WObJB6tV+B3yz7K6l3DsZ9q7lg2u1GI4nzOQo3FJV0ceVlyIwW5a+NairrsVkQ/2ysIbxIAPxf3tz4SeKD3A9GoCvGASP29fQr/lw/PbM/KvY+3spl9nR7OFBK+Ez8VbkIAslUVZaLM45UleNcRk1gYxRlh4APXYsB7Oduui5WpxjoP7ghFGUY6t1fJU/24lpJI6qI3VZ4XSWBip0sFlRijEMCDzwfZ4e6vz6JwDWhx1DSGsr2E08z08F/RGgsWFuAw96AIAB49ePE9PMUSRLaNf+Qj9SfoSfyPe+tdZQDe5tf6C30/1+fz7917rl7917r3v3Xuve/de697917r3v3Xuve/de697917r3v3Xuv//W3+Pfuvde9+691737r3Xvfuvde9+691737r3Xvfuvde9+691737r3Xvfuvde9+691737r3z64MbD8fXk3/H+H+Pv2nVg9a1U6T2WytBQU038UqoqOiaKRWmnkaCaQaCGWF0KlWt9D9b+6OBGrn0HV072VfU9aEP8APr+ZQ7Y7mPV+xq3H/wBy+l6lMNtDbGKEkmW3xv7NO8f94cpm3ZnhO3WZj9uzaiBqPBHuPd0vFkkABweh1tlk0KANxHn1rGZmdcfkjhopYslV4kL/ABvL1lTIi19XWOJqrFUctIy+Onx8x0lz/nJLX9pYwGSvn0ouCFYCnSC3Fna8M9VjAJp5pWj1Q6HpaOCAeNokx4BWCokCeuoI8jX4N/ai3FFf7ek0jFitfToM8vWzTVJmzMz1viVWNHBOYJamZSNEmSIIFLEqkhGFnkF9RPtXHx6TyEEU6TGXzPkR44Jo6OncxuIKOQpTQtcWV4FIE8pJ/wA6QSPrf2/01pDEDrlDB9vFNW5o/dTFY5aTGSVJWNQADHW5Cx/ajH1AFtY9+ZgOn1i41z08U2dncSCOiNcky6pJpRooVe3P28Rsogv+kf09oncZz08IyQKcOnaDcG7amER42KiEVMnieSKgoY6SOJfV42rqmIuJ1+tgbW92hkVVIr59W8NuoH21VmqqN6qR8lKGUTzRamSKK48kAqo7Uy2+tl549tSyA4Jz0qjiYEenTxJh81ka2mgyFTWy49ZBR0Zatevhp6e37CyK7OIk1ce0ckg0k+Q6WJG5oKdLnbmxd01iVsdHjqLHVdIhklp6ut+2M8VyDVeQMoKGIXt7RG5OKcOlC2slc9KihpcDhoXp0pJMnJFMqSVavTwJSTTKPuPRIPvK6lV76TEdNvr7Za7b59K47ZwOGOnuhxtIywPNS5Cpo4ZPHB/D4YUoJgW/zVZFAgkiDl/TI3pJH9b+2HmLnJ7ul0UZRKU8+h/wGyqBqKKmG3t7TZCYo+PqKbG5SCGjqXIRYfupDoqlYnVrj408e0plB+3pQqE+XQ0YTqHNGnibIz4qGsmjVpWy2RrI2pKSmZ5GraSOhljqqeWI3BDn9R9stMQGGrPTqagymnn1mOz4K1Z6yoxkEWJoFi/3JZKCVBeJhCsa5DKa4KiTW10Kesf19seN0r8Q9Jas66qIJqHLxz7enx9ZkRT01fPU1tXTq8rkF6400njfQOHCAWA59+8br3iHqHlYZJWjxsc1Lmc1jKiRYZtv4CnfG1UMJAXT5oSwZA1i01yfbTXLB9I9OveD43fX5dIXK7UFW/3AydbRZCkdpP4fFj5MVVzVUoLGBPIq0s+kcrwYweR7d+tNQaHq62AalB/h6Rq9d7wzApcj/AcxNUTTTj+NyRS1TGOQ+JaDIJS2phO39iRRwbe3lvyTnH7OnG21VQuFyPt6HLavUVbgaKggyXVW1tuw1hioKjM7mzGSyORyNVPOsKTZuasnljxl9V0jGlbH3Z7oHOrq0Fm3GmOhqkwPfWFrJmpqbCYraG3qelxNOdoZelyUVLURs0mJmx+syQxw1jSOrQRgXb6+0T3IrXV0u/dxIFR/h6HzbuP35mBjsrWVmAw2Skjx9JjJdwbb3NiTWyalD4fcdZRPBjaiZVvINYIAFx7RvIGlLfLq8dqVTSR0dnZe36ncdXW7Zzm1tuUXY9I9NjKWjxWUWfbGcpZYlnpNw4jOyuwIhaS0kErFkKn8e3tYp8+nPpuuGY6Gz6bezOp6zceVwwm3BR1gqYJ5ZJcfURiqovNBYS4+EtaBDcMfp7YLguOvGAqKjy6gHqJDk23OIKhdv5rbWPoKOvpqa9TRyQSDO11JWRquoEbgkkSoY/qi9H0931D16URRtprTrlX9Na6jDZ6qq5modqbYqtwVklNNEcY6Kk0FBJBO12nrqpqhgyTFraAB79qHqOtyRMwoAegIxPUeH29smOmStTO0eSz9XmaM09LoqUzk9PJXzYxwV/fnNNfTbjyWReffqj16ugKwqlPXoBMv1JVx7li3XJR/wmprKKqpquX7VJhE+QIilr6mFl0wZekpkVZFsFhUg/Un3rxtDfIdF0sRZ2ND0D3ZnRGSBxU8NBW11Tlnro6U0rU9bT5XF4GqSkoVx09IPE1DDSuWqH/WZAFv7eS7VnC9MS2xeFxToFZOsIjR4l6pRko2rqyj/hGNp5zuLI1s7Sx0WOkpmvHHSUskZZrjXo9rEkB6QfRY4dAFkOuczmAa9qOsyFXFEQYMZTtJQYlIJzFDSyxyKVhraVbqHFi66iSbe1Sy6fPPRdPZvQ46CnN9e1OONTIYaaCWsr0oZamorVacVMqiQRLQuSv2ZVvXNb0tex9m9vINCAnPRVNCypopnoGMtgqo1FSYKQijlyUdFHMWRolriPC8iTWutEHIPlY6QBz7N7eVQR0Hrq2YljTH+HpD5DBVm3pKukrqymWtpKyOCaaizC1tLLJG/wBytVT1lI/29RKqDTpXkH6+zLWpGDjpB4Wk10kHp9ocrX4jISZWkqGinrqbRT0UyiaLOuV0zGsp7FWIQkhiP8faWVVPDpxGKeXTysNHndo5LZlO9PHLDDV7p2ZIakvJQZ6JWqMviaMs37NFXU6vIwFr1IUe3IkOtdfDAP2f8V0nmYUoPLoLIamb7apqEpJoCaJa2WkW8AedoEheSZhZlmDpyv0Le1IFCwHAdImNQxpx6d9svRvItdmJ2yVSmPgalo9TUq0jR1EbiSsVNPm0lbCNfU6kn2+fgz6dJAh16qilel5it15eOatenz8+MqmnqhHFix/lVPTTLqNMIW/bip6hD+2VAdX5J9orn4D0sUVpUYp1sffyNPm1vva/dOG6Y3Ll13zT5Wkq8picLNXU+Jx8mPzVRR0e5abIzkxmbcGPUQzRUqn6RsUFyfa2wkUBAxzjq0kZ0k0x19GDqvBYnDbYo4cVlRnaKQa0r1lkNG8bsQkFPFKzJC8AOmQMPIz3J59imJlZQFNcdB25DA9y0Pp0Li/pH0444+lhwLe79JRw65e/db697917r3v3Xuve/de697917r3v3Xuve/de697917r3v3Xuve/de6//19/j37r3Xvfuvde9+691737r3Xvfuvde9+691737r3Xvfuvde9+691737r3Xvfuvde91J7gOvdR6hmjheQBjoBbSoBdgObICQC39Pd6gVPVQpJA6oY/nf/zQ634DfGqootn4jCZbvPvWebrjp3bdZXxTbip5Mnj6iPNb7yWDUSPiMJg6Uu0UztZ5ihHPspvLwrFKKAVU+eacP59G1lZeJIjgkhWFcYrxpXr51WX3bPF9zncjmq3dO58hPW/xeaSeWplrdzZaZ5Mxm8NUTM7xzwSy6Q1/xYe45niZmFa9D6KRQjKPMdBNuSkqNr09BichWxjJMkmSeaZGmEBrG8yxVRRTrFSwHBuQ3s3t4v0qt0TXcxachTjoH5a9o5Z2IqIWnZi9artC0UhYsUIKhXp78jj6e3oVWj9v4umnZu3Pl00Q4+XK11NjKF6euq6tmRK2KbxUEfDSN/EpX/SgAPJ4v/r+3XooqMdNgVNOoUlHT00tS2PEVRLSjwSvLENSVcT2kMcbcVNNcHS44I9ta29engiinr1zp8d9xL5KyUVZTS0hb9lJWf6QMSTdFJtb6D23JLQUrn/B0sjj+X+z0r6TCy1RU1KyGnjtDTQ06tJSRsnCxyLGiayv9b2PtE716XRwYPb09/wBmVkq45pVSyx0kb/w6DyMebMSS9h/ZKn/AF/aZ7gRHSTTHS6Kx8TNMU6fGZ4qFMZjaCloaGhKtXJTp45nqn9JmmnXW8iiMkEhfaSS+BAzn7elybd50/l0/Y7BpQrEYmrpKN/3quGKMrC6NZolkZ7jxI39q6n/AA9pHvwWK6u3pYlhpoNP59K1sduXI0T09HgTURw1B/3IRmRp2hdSIvLoe7BkJvH/AEF/dfqo/UdLUs6jh0zRY3+ESLT1NHkoXjlUx/bSRZKhln0BhEyo33QZh9UKgA8X9syXMQOCOlqWYoMeXQ69c1D4XNPJBuHJ7YpxLDLPXUOJqsvVZGGWFy1DRUYoKiCjqFfi7XA9pZbhS1V9Otmy9B0O23N+5yqR4KGn7Nq9Nb9vHmswixpo16otK+GGOnnW114uB+D7R/UEYPHraWdDSmfs6W8We2rt8tWZPJbjy2Rx9bFJlDkMh96cfExLOGoPtoJK27t9AQOfofbfj1kBJxXp8WJyNOep+Z3XuHdKY5sft2askhmnGDdsdbHVcEpEscTUXlCLIypcFweL+1HjReg619BJ/Ces+XzW8TNRtlcNsvYgBEJVqlMhWZULTr99DQ4uGNosdLOg0qxuQ9z7140XoOvGwk/hPSNq95ZHKwVddFJHQZyHw0+OwWMnjo8ecWupGeWFaPUa2oAuHL8t7bkeJjqWgPT0dlMAAENK9NUu4NzRNHPmNqU9BNTeJqaoNW9bWGkd9IrMv46Z4Q/NtWsaV/HtnxI+OoU6WR28gYkqehu2tgqrJPSxUVLvzKVtW5psdiK2o/hWJq6ebxzyVQrqemmjkxdOwPjKhm+tyPdHmSnawJ6VrCznQwop6GTAdb7vasevmxOFrIKyf7CaHI7skzT0yrWKnhiwr0KCqpF+rOzo4tx7a8ViMHpdDYhaAjowuH23vTFQxYjE47aOU2/X5GnxVJtrHRyPRUU0rny5LLTpDJNhkp5RfW3k0BvTe9vddRr0rMKqOHQ503SO5crUW3dQYlspJiK6kmxeFrZ5sBRxw1sMccsVE0QnyFUlMxZam0bMwvYDj3TVRqVp0n+mD1I6FfEdZQ5YY/EUNFT4yWhoZcdUVkfkq/PHCgFHnKav1U/izSuDH4+Alub+39R0/Lr30vnp6Haj2NUUEWGxU/3T4A49qKXJ1lQjVFI9KBDBHVwRlGMg8pdGuw1gXv7TvLpqa4/wdaNpXFK9c9k7VXF4HJYHIxiafEZrIYubKxQLVVGZpshGa6jq2Gvxhkp5QtQQouQfbYuk/i6VxWNQKf4Onmu6xetVYIGxhxpqoXydFTUZWgqooAgp4FguSVleQEr9NQPvQul9elZ28n9np0CeS6vh3VlM/RzUqUeM2TV1UkL0NAkU0WVMTzrVU7Rsi1M9NMNJjtZoxpuD7fSQOuodIZrLRinDy6Lp2l1blGyeOxNbSQY/FfwSmWuyFSWKZLJZKpEkceQmj/biqpolLNFcFVIFz78xND69FrwgE9IPsrq6PC087imyctHXT0kVVUYSMwUFPsWinhqGxOBi1NLSZjLzRgyCIE6Lsx49tpqVg5HDqxiVoyCOgW3t0fXmghwOC2jJT5TdmRmzlNWxVSU38OxPgiakefJoXko4o6TSk5IDTSKwFjz7VpO3r29M/TJ6DoPdz9LZGeuXA0uRpsrSw0FAuRhipv4LjN1ZTbgEkGHvAkk0eGxwJ1ysV87f2je3tWk5NK8ei25gWmB0T7dnTuV3bvfIyjHxVuQmjq5qXbGCpfsduUNelPaPy5qQSGskgtr8QVSPpY+1aXxDBK4Hz6KpLJZCx04PRet5/Fbsymxn94tzwxpS1E7JSYEZGlhmoMXEriWvrIKcNL4hJbR6dRB+ns2t7/h3dFN1tQ8hj7Oiw57r98XQCKnxdDXLRyyCpFLP9zXfdyxs8ckcSxssVGlP6mZjrEn1Hs1jvtRVdXHoOz2BBbtz0AtRiZqCZHmgQ04md44/O7TFv7TGpZB49I/sgAH2YpKHwcdFc9uy44dc6cwR5OlrKmjZpKSSnmjeCXxRSY+WojWQkAA2eMnVb6t7XM4AxnovaIsSeue4aF5cQtXTzWzWLyWSuHZdOR2/VuzwUk9gFcUeu63Fx/X25E4ZSQBn+XSd00kr6dBukzUNPGlO4SeCaSevWcAyiUnxRoptcpFHIQv+B9qD8HSbT3cMdLSKsxlPU0dRk0k+1jpDTPV0SWqYAw8nlRrgOQx/JJ9sNGZSEA6eLCNdR4dC5sLOVW197YneuE3UkWW26v8AGsJnMTXS4OrqaqBPNQU0T099Vas8aLPf9aXHtMSYmGcDpXEPEUH5dfSP/k/fPHcPe3SHQmV7H3Bhts7m3tgJ8ZlchETT7S3W+2Zv4ZUJi8dM7wYjc9LWw6aqR5v8ojvIACbexDt11UqCaDoqvrUmpCZ/2OtjaJyVJRjIgiQoBZmYG9nEgJVgw5BHBHs7Jqa9B8jSadSEvzzcWUrf9QuOdX+N/futdc/fuvde9+691737r3Xvfuvde9+691737r3Xvfuvde9+691737r3X//Q3+Pfuvde9+691737r3Xvfuvde9+691737r3Xvfuvde9+691737r3Xvfuvde9+691jdyrKotyCSTfj+nI49tlm8VEC1B6sF7Gb06AH5I94bf+P3UW9u2N4ZbGbZ2nsjAZTcGe3PlpE+xxlLjqSSaNIo2Np8lXVOiKnjb0szc+27+T6aAuuW+fTlhGbqYIRQV9evlLfMP5Udw/O/5I7++SG+ps5NW72yrbW63OWjlo8btbaFNVmPFY+ig9OPpKxcWvklENgxH9PYAmvJJ5GZxkmvHofQ2kNrCsYND9nRb9yZjF7fpgtBRQVsWPq46GnSSVUbK5KmGn7ShMJ1pJJWa5J3HpCEc+2KeIzE46tJ+mpAPQX4aPK53LV01fl6ueVLVNW9vuIaRiQftk13LtTqdKr9ABf2r8crGVCDovaMO2queudbhKrNFZEWMU7VksNPHUENIlDAmupr5o1vKKfWCTxYf63tuK4ZSRpFCetvECQSTgdB9NTwotc0KOuJhGitmgCUkVVE5KxNTgaZXjkKHj6m3+PtaWVlGo06aSoOB03RQLkJo2QVIZovDTU8aiOoqoYZP23p9VpYo0UXkD245+ntPIyLqzmnS6OHUVqeJ6ELF7Uqvt40raQOZtS0sSyoVllA1ETs5BZlUcaPqfZfLcBVZsV6NIrQ6gDWg6EDb/AFxntwV1HBSZzJ4hZKZJYKSngZxTQD9vyVTKCizmS3oHqC8n2Sz7o0fCNT+3oS2O0JIQGlYA/Z0Yjb3xSq6uCHM5j7zNUdQtkrKivqqITVSuUaCCOZknNU2kkFB414J9lF1ujvKD4YHb8+j1NoWDsRiy+ppXoa8V8esTjiq4nEfwpvADHja1KjcG46+EreSqlrYRNj6dFlsFXVex59oXvmoO0fz6WxbVUcT/AC6fcr0BvDCU0eQTEUOWxmUgSoSOrpZaL+G11G3kVMjQKqrU0DRgF2tc+0sl2xz0o/dlCteBPy6d06A3Tu98Zl5cnhdj7UhiYZKfCNWqubnMLBIscKUa6OZXGnyT6Vsfrb2x9Wxxq/w9KV2uPh4h/l0q9v8AWmB63xQFHV7ZbJMryUYTbtNnMnkql5CwXI5GtikrZJlY6GEBK2Fx7qbk+bH+fSyPalqO80p8ulnga/f9FjKuPbsWCwcNLXGqq8jksdDjZtUoB0R4ymQZOWB3JUXXT7qLvTgsenTtYrQEn9nUWTaXYmer56zMVlXjMbk1hlnoaWGhSod4yIxWYzHr+z9zMDrQyDyafr78bxT59aG2cD5/l0p6XriWkqqfIVFNk56mmmhiXK5nA4tqitojYGCuSRNLzm4AlF2X8e6PdrpYjjTpUm1g6WJP8ulzi+od5Pkq+rpaGbxVCKr01K3jyGJZ0MdLK1O1qOKIQuQGj5sbn2j+vk9P5np793J/Ef5dPe2vjduumWasl2p/FPW5p6yoeGRqOQyMKlq2orT9yZZk/wA3o9Fz/T376+T0/n1792p/Ef5dKiL4q19T9vW5LrquSDyLFUZHB1JrI4IqprvNlaSEtWSJThbosaleePbi3cjLWn8+lMe3xCMAseJ8uhmxHxQxkaxVe3svU5FY1Smq6arwFfFiJ6SMXlpcpQTwCoWnaxHkAuTx7oZnOK9VNigoVyfy6EKDo37Gri+1Sv2/LBBM1HTY2qm/gv2tk8r4V6sqMBIiow8J0Qvq55t70jnUtTjpsWyhwCPPowe2eu8BV0sGO25Q0NMauhgM65CgpqbITQOQldXR5CULNFURyEkPMRd+Rx7WiUL0tEFeHl0I9Lj9gdYQRYdHo6z+IhHk+ypJHyM81MSUGfyeNR4Ck8j6YTqu7j03N/d/H+XVGsWfIY0/LpeQ7D3TuOmOczFRHtCGlRJkpaEod0VOLaFj5s5lB+3SvE5GiKNtTDhxf2jmu2WQgKD0oi20CEHWa1Pp04bfrMDTpJjKKsptxR454EkosXSQiKgilJkrKvc+UZfs4quZTqPq1C/9fdf3hJw8MftPTbWmmncelNhMRlZ8njtxTUJpKSuaoipsfJSxS0MeIFxTyy0taBUrWzW/zgGgjlT7Ymu3aN+wDp6CxDyRjUcnpbw4jH0GUr1x+LMBkWlqKqJolFNUNKqhtD/qQr/h9foePaNZXNT0exbZEhNHJH2DrJlaeoo8fPXUcaCqcCCkpEBjE1bIwSGOnV7BmjD6yT9NPt4GvEnp17SNRgmvSbn2sMFiji1DGvrGaad4zG8lfUVI1ZOaSqc2VXnYsADdfZhFL4aqtanonubUSMx8qdBbujatNuatpcfMY6jDYySOurS1OsVJWZSJBHRU1QAPDVGFlI1G9mN/z7ViegyBXoql21DQ6j/LoM891emcysFTDUVNFXYqIw4oVEkstPgGeQNVPR0sV6eqrpIwVmaQehCUX0n355/0mIUV6TDbRq06zT8ukztrr2LHUNXhs3RT5WpqsvXz1NfHLBGctDUAR0opbsJoIIyvpp+Ila5HJ9p0uD6Z6blswooCa9B72P1JamqaXG0kG1KKtaEanrX+6qYKaeOf7atytSRLTofH6KeI+K/FvauOYkdF7WKTMQZCPsp0Wffuy8liUxcWG2pFiIauvqZ8PSS19BFJWVMq6MplcxVO4Wkp6mL1RyAiYAgL73rIdiSemGsEiYoCTTz6IbvPY/amTrNwz4rGY7GSUQWir5seEzVX46p2WiqIqrLkq33ADX0nXZb/ANPa2C4MYrxHSG5tAQRw6KDvLqrcW1dvHbdRHTYyr/iOSy1VClFU4nelRU1rPrrZXrEioclhKovZDcsAfT7NrW41TIK8egzd2aoHYGvRJ8xtaKoWsWphqZftB5qSnqdVDJUsHdJYCzaaQVWpbpqNmHsRw3AGBn59BS8gbiVoeg2zeFlgw0GRylOaR6PImB0jEbVM1IZPuqfHpBFc6vKgLORotwDf2ZiUyKvlXopEYVqHpHtTNVVJmqp0emydTLBSTxlo6MSmJWFIzNZqeRf0kvZdQ9vxztGWiCg06Q3EQ1uQekpk8eheKqeErkJppKeopJLAERHT5nYfquLFWHpYezISal4eXSAih6lywVM0cNCirqal88S+JJRI9OS9mVgV5+n+t71HJokDAVOenWgE0ZUsQPl07YOtpIVo5qmjWnngCzzBEvBE+r0v4WHjjT03Yj8e0dy+rFAOnoI/AoAxI+fW4H/Id726zHVma+O3ddZjsDHgtzRbz6t3vWSz1O2J6nds+mv2nuenh1S4ZshJOZKKoprEkgH1e1O3yaMknq8v6pGAB59bqfRPaP8ACqXD7LzOTNfhjMuJ2/W1WQ+/zmOrIR5Djc1Pre+MaF0+0lc+TxkB/wAexRbzs9F0ilOg3eWapI5Rzx8+jliW1wwIubrwTwT/AIC3t2SUxkVXHRYwp1kD+oKR9QWuL2A/x/x9vL3IH615dcri9vz7917rv37r3Xvfuvde9+691737r3Xvfuvde9+691737r3X/9Hf49+691737r3Xvfuvde9+691737r3Xvfuvde9+691737r3Xvfuvde9+691wZwAbHkG3+xH4/1/fuvdQpw5/bWVoi6kalsGjK3Yt6gVPp+v+HPu2AjN5jrwOQvketB3/hSP/Mrn7j7En+GHV28KqTp/rWsSfsyipJo/wCH9q9gUul0oKmqpWLT7a2g8ymSzBJZ9QIOn2DN73AysYEbA6Fu0WSogndaPTrWmYVG1qLE4yvyGY3JvHL4hl23jamSI4jauNamaXObpnWNI4ax5acMKEWRli/JPsjiUBWL/l0ZTTEugHDUOgdmpqQtNFSQmpyskH8PxKsGeqjx1bIQy01GxC/xLKzankqL3hisfz79F+Lq0rZIPQjZLC0O1ttQ7Zo6tqXLSigze55TSK1fkI6oePyY6fUbUssbkqPr6fd3+E9MqPPy6TWFoHmz8m1sbTx1GZ30z7V2vXvUBDiaSpiDV9TkJj+3TxS07fuSW/b9tIaGp6vItCtPTpJ7523h8XlKbC0dY+SxeCKDIVLIYqiuzvqhloljHAio5Y/6EWYH8+7vNRSB16G3LEY7f59LvYuwqeaCrrckl5KhVqauOKMz5iCmp4xItLHCthT0zBblQQzryT7Kbm+ADUPl0JbKx8SSDWDTUOjEbA6PyW+8rEMfjJKWKrRaTEUzqZaincL5I8o8SkCjguPUzk2A/PsPzX5oRXj0MF2uMGgB6NbtHpCq28Wp4aJJ5MXVQVeVeALNU0m4kitLlsekkkZz2BrI7ipZCqwKSApPPsmnvC2ro+sbHSK0/wBVejO7dwdduOrkxchoaXKVUUaJ/DylRGtI4VJI8dBJHHHi4azSQ1QwZkHFvz7Kpbw6gB0eJAAQrjJz0YrAfHPb+AiqaiCsFFV5SGOmeqoq+CpNJHoKMDUVVXDFTNArEtJYh/qBx7TtcknJ6M4reNV4dPGJ2DsfGQVjYMT79qINOMGP26K7eFXNlIuBNVqXpKenDHh2V3jX8g+6meoIHHpz6eNiBTPTJlen+2N41D1FW+H2FSCeCNIcRFT5HdlXQQK3jp3EMMWJxDBiA0TwyP8A1b20JG6uLEAjHWHB/EylTJS17SZWOunmEi5zMU2uZp2b/Lo4hHamiYNcqqIpvx734j9KEthWlMdGGwnxn26BSTZqgeevKCKjrZ0LxVaqSHppG03jkqB+GJ0f191IdzqHW2jWN9J406FPG/Hbb9FItXS7Oo4paRC5iqml/XYiKWOeeR/JJGTYMvGn8e9eHJ69PxxoSccB0u8L0KlUnlq6ChqK2qDpIMlCstPTwPcItLGAokdbizf4e9iNhluHWm0itBjqRQ/HiClrBG2SZ8vj3Jp5Yo7QvRyGzxZCJOZoYvpqJOn3v9P59U1L6dKym6X2pX1EyZDBj+J0Zp2qaiGprZMY9NExbyNHBUxq9PUX0mSx0Hg/T37s+fW9S+nTnQbE2bjag0UeBilfWZFipMhk6fI0yrf0xRNOI62nS91JP0PtxaUwcdVKBjUcOlbR7PpaNRV0Ykx6U7R1DNSV6tkJljl8pRXkjkiAlX0FXRrtx7vXp+KDxOI6alfMVLVceWozXUKTSGhqJKWnx+4Y4mYGJqiCSI02XgkDMHVFjNlB961Bcny6UfQrpJpnqZVYbAUdOtU8iUUVQ8cSZCjgYQ1tT9ExlFTyB562oA4emGm7c396N0KdOR2gqCeHWbEbXgop6mpGCOQFyi09XTCno6aaYIUq5pWDfcVUH1ReFgbi17k+FyvRlBYqcjj0+5LC1O6UGBbNVUmKl0xZh6cmkMqQsDJTVRsZamOw03VlJazfj2xJJrcsOHT72QUdox0p6LY2ATH0OHixFDBhZpRSvFSI9Mk1NC12pq6SKRJKslQH8spY6iR7b1novNqgJ6EaWhaGGKnMEc6wSCloplciNaUR6Y4Ikcs6iMAcsxB/FvbczkRMenYrUBlIHWGSCd6c08yxx1EHqOqQBmReU8rWJC2HtNHJU/PpcUYCpHTOlMcrkoJZKeaKPH+Y0qSyAxRShVC1YCga2qgTx/YAH9faxWqPl0wylj8uslVF/nI1ip3Kg3SZiUb63aAfqiJtyL8n229xocr5Drf0gZNVOPSMqsXBVIJalGdITJ4KCMfbUzsShcPGBqkJsLNfj3dbk0qD0lezAORw6dpsXSVsEkSU1MoFORJ9uumeB5mD+N1/XObD1SAi/tzxyykV6TCyUPqpjpBV22qatSqSeFZUh8aRMiG0Ig9SGLxGORHL3vz7cSWmK46TzWWCaZ6Qm4tvplIIzWUIqY4KqGSHHiRaiGUwAteZXUtE7Mo5JP19rEmxXokltGRuA6BWTY8mVrs1FBBBHSVFNVDIVu4I1ytTKrFpKzE7dRFiSOppqY21BToiAP196aVixI4dMfTHJPE9Adu/qKWNqubDrW7Mqhj44KCqpHgWDEUVwJJZaWpgqVrp6wH+2dS39JHtxbgqB69J5rMBSPPonnbnT+SyMmPrJkXdFRgZIY8mlZjZBW/YK61AWRpZxLVloV1Q6GVA9uPx7W294VdW9OiC5sKg0Ar1Wz3L1fTZDO5KbJ0S5XJYKihyWPixwVKqTCpLK4p6jFQxwpPmKYMPHGTqkCHnj2ILW+q9CfPoMX+2AI1R5dVzdhYORK/KZZZqutWngjkaqijNUad2ceKapxiCFliT9EiC5SUj1exbazhlq3y6BN3amFiDwr0EGPpMFUu8l3mjCu0uMRmWkWvlJMdZOrEtZ5bnxggg/n2q8TvL049FpiMi/PpjraSpepasyDB5iBTxyxW8AEAaMU6jjQ6h/wBJ5/x9rUuAdIrjpJJbEeWB1zoAKikWWIyRzUwlWN2T1q0DEyxt/qdSf7x7f1ihPl1QDyA6dIMVDlFknknWljkhMGqIBxKrFVSQAWvCjMVkP9ksB+faSRixz1vQ3VmH8ub5KU/x07fwib3jx2S647u2xlOn97Ceqpoabatdh656rZ+81arpqgU+SwWQSNx49Dtp06re3IHEYb163oPX0Hv5fnf/AFpuDYuIlppFydXS45abdskEQykWWjo9NPR7nx9VLqbx08QR5yHujSgEEWsKttuFcITSvRLeQu0kjA+derTE7k2tTpHFjqHNVZaVKaHy07Jqf6GMFnkB8R44J9mVwKla0yOiR0IbPQoUtXlayOnqY6FaWOdFlZZqhWdAQCAyabgkf7b3dSpjAHl1RtOjj316fwCQpYWYckA3AP8Ar/09+6b65e/de697917r3v3Xuve/de697917r3v3Xuve/de6/9Lf49+691737r3Xvfuvde9+691737r3Xvfuvde9+691737r3XvfuvdeuP6+9EgcT17qBPUGIyFA07JbyRIyqY4jz5TdhzYcf197oePl16oPA9Ub/wA7n+ZRWfAT4x5XMYXx03ZfYwqtrdU4qOshkyNdWVVKY6rc2Rpo5DVJh8KkhdQinyzKEPB9k+6XRiQLGa1HlnowsITJKGKmgPXzhMhTVFHkty7s3xUy5jfmeFVvLMz11aMhT4+XLO1fJSQzF5FU1stW8sikjSpCjlfYNhXxpqSGgr546F87iOFVTJx0m9lRT7pr87k6yrfIDN4cYyjWZmp5/wCD42VWjgpdVnpKWF0EykW8lEjLzf25eqE0BO4k+WetWiCVXZyBQeeOolLixDumroZVFbFBifHJl/NHTU0EBbVUy4oatcZroESKNyAILauNXtmNTU4PVGPD16Y2OU3Pupq+cjGSu9TU0cFT5JKLGwQwSLjsZXyEfvUwjQgEXUMw92cdrV6ch+LpW4uHG7WWbOxqldumbHQwJEp1U+Fq3qC8aYtHsJGnc3l03YxHSbD2zilainS3QupT8uuAo8hvjc9AMVjqFMgJWNXSBHaIZCoMf8QzVRNIoCfcMq6Yfomk29oLqYID3dHO324LYGDTo7e0Ot8hNSYjYuz8ZDC8tU1TuPdmRjElbmK+oPjqKeHWPRjqckxKf0kD6+wleXAJI1jodWFkAEfT3CnViuzNkbI2fiFwtJPO1ZaCgyldjYpPu6qtlQFKWoqaVZFMETKwAiLFQebeyl5UpTWP29HehjwQ/s6GSDqyj3bGIpcHJSYrHUgkoctJE7ZOkvGS9Njk4kM1S36pZgoQn2WyuKkahTo9soloNQpjodts9F4tMUJRja2haoRA+Ry9QmUysiSwxxxs1Sx1EqV4UcKPaF9RavRm9qJJQ+KAU6XuC+Mmw55IshnttLuyaNwYI9yVM1fhSsKksZ8AzrRuW/sktf3uhrw6WR2qgfEP29GOw2yqbH4uPH0NHQYSip0WTF4TFUseOooadrCeOlp6ZT9qbfTm/t2iqGoenlsyGD+mfPpRvtKipaZZqyhgoqeRP2RC4MvmI/zzSPaWWUE3IFyT7ZqOnyDjp6xWAhFMQKGAxRFGjg0+WUtJ+qsIIJSSS+og/Qn36o9R17SfQ9LWnwMUkHjWZkpwSs8UkKShmUA67rcqL/TTzxz7ba4MZ0qCR8s9N/TGWRWIxw6gJtXIyyvOJajKwUrAx0lXcCGEEgGlaMEEA/RWs1vdPrDntP7OjaOwQKKMOHr0qKWSGJDTySR/xALxHkYnSCni/IgnA8YlUfTn376zVRaceksliplAqKV9eszlAsVRiXo1ylOLh0qIVNfSjmWCTyMCBKOf9ce9+N05+74/9R6Y62phrakQ4fF5mPPLE8UM1IqUePo6WY6poqsqTDUKshLhbkPfn37xut/u9PT/AA9caTC7iVGps9mTuVI2RoZ4cVDjq2jdSVWHVTXDwTs9iATwPdDM1cHHWvpETtGOpssW4MeY4a+nwdHQ0jB6k0MF68RlhKkDSzhIpZAhvYEm/vXiv69OpEqkU49c62WhyKxxU1FkMu6X05fMU8MUVG0pvGqRxsWlEFr8XPvzStpOrh0qCjh1ho9uyK8dYtJV5uu8+uiq52j0UzX/AMpraWKYoKR4R+hlF/afxB6dPCNQKDpX5GgqZ0hWesNDQpEdEUVnkqJz9ZKhlv6nbkk/Un3vxBw8+lKIQOHWChpqelWGnCeCOUqGcNHollb/ADhlNwV1t/t/fvEFc9PMjMmvSa9PVRj0myUUNMIYTRx6hSQsbTyzroBkJ9N+L+/eKnRcyOGP6Z/Z1yqI6+NKaOSMMI2MUtOsqqyC/Mqc39P1v7akkUo1On4R3JXh1heCICpqWExjpFv5tfk+6Jv+y7AkcXt7YVqceHWrgrQio6lx08wpoJAvqlGpgHAKBgCA3PAAP59rEkxWor0wgDDJx02FKhpmjWOJWha8eoglwxv+r8j3SRgWJJFejSNKxKDw6jVqVcrrFUwRIio5E6KFVSQv6W4DNYfj3VeINeksirkVFevLH4ZEkWNIdbaVdSGaceIi7KLnn2+Wxxz0lkQhaqpp0wTLO0rGlVIJqdi0lO1gk4/qxNuT79GxyfPpsR1xTpO1OJq6kGeKFKeuDtWTRpIrRsnIKCxsWIP09rFJx0huLcGtePSWyeHgpMVR1kCeOfGZX7xX1KJaaeuPjndLkK0EsR0yBvqvtWrAipOeiR42WVwFNMdJjN4KCspJZppHeX0pVU9z4EVrgGencBammDSDVf8Ar6b2PvdemJVJFKZ6L1vPraWgFMasxVZr5qqlospXwQ1NGB4mqJMbXRuw8VHTP/wHkFzcAe9ioPRTNHTUSMdVffI7pLcUE8u4sAora3G1Etbj6ylaSOn3NjaZFarjrlRfFJTQxNIkBQmYMhsvsytpwjBmcft6J7q31I9B5dUwds7Tix248zWxVGSajnwc2a29U+GN9eMrzrOJsSJJ56VSQ8LC6MAT7FNpc1XDYoOgDudsSzakPn0VDK7epqFIc/gTCuPlkigrqVWaV8VWVESBJaosBIUyTAqpI0pIpt7EcEuqCNic06DRgbVw7eotVt9WqEoZPLNR5ejhrMVUm6RS5emQyyxyO1likkVSACbv+L+31kUEVYdMzR6QSBjpIY2gmhk3apnekrcVDSZWnoJIXki+4lkHn1OFKgRwfUezMP8Ao9rCvRQwIc1GOlhFDDPSYrcGFpKagxmbZ8ZV0sgeSHCZMKHdZWtpp48v4y1Kr21EEj6e05IHE9WofTqJmC2IkwDzs7UsM1VBLipLNH5KxjVQ1jS3sagM1gwP149smRs6R1o1/LrZt/kt/MTsba9PP19UZ3CZjYFMlTFQfxPIwY7cXX+/rxSUGIy2MqZI03ftTd1CsinUSsLQgm3Htft920c6q+B88delgV4w/nTreT+M+X232njsPvjGZTDVW35adHoMbQ1gcUtdCAKyJKOcrUQU8NQCEbTodeVJHPsZpMstCh1fZn/B0Fb0BSwUdHojNwCCNJBsBa1geLEcEW9qkwuePRRWp6y+7db697917r3v3Xuve/de697917r3v3Xuve/de697917r/9Pf49+691737r3Xvfuvde9+691737r3Xvfuvde9+691737r3XvfuvdYSLLY/j/YfU+2plBKsONerMA1R69Ap353TsH47dTb87j7BrY6PbGysDWZjJR+aKOrystPEz0uKoBIwaWuq5gEjQXA1EkWv71PdrHCWLjA9erQWxZwqg5/l18sX+Zx89OzP5gHypq+794zSYTD0NQm0+rNgxHy0GwNl0dYPCVhlD09bmcpOgqKqSxLSEqLLx7Bj3HjNLJXu1dCqzhMETIfXojWXocplKtMfC1NRQ7irZoK2qleSSSChxaCpra+qpy7EQqtxHaylpbW4HsuddRPr0r6F3adJU46gzlJ5sDisbkcJjMpTVYdcjmqLDGWOpxcciRWNEkWMib7kGx8RYfn24h04HDrx6BTL1dbhFzU1VSy1OX3QYZ8BTT08kaR46WqliearjuPtsbkKeNXjUW/b0n8+3s9aLVOTnrPgKlErHo201OF21S0+eysFROVnzWcrfSuMiqb+kLKwIgvpAW1rkH2nncAU6UW6ktwx0/NVV2brmxWMp0OWrK2CoR4YAzYOoqlEbU7rpIWongtElv0EXPsudhpJ8q9HNrZC4IYjgejGdVdeS1dVS4zEw18D+WOOtUrrrqyrqi4qJ46gAlqOAKxVr/19hfcp1VTQgNTobbTtimmB/Pq27qfpei2nT0mNxVNJPmcjSx1s+bq6t6uOgxcZCzZGaOZm+0oqdwdCmxkkH+PsGXM6sSAcHoe2liqoKDgfn0czYewqOSOCppqE02FpmKYmF6ZUrMpOWtV56b03iMsh1ID/Z9oaAU6M47c8QOjMYXa8FOn70ioYxd7ABqmCL0mFx+WlPJH59+z0tS3JAoOlZTy0lKoir1ihpUmT7eYAlY4SQVjKL9St/dlcIKdGdvCViI05r0vKOqxU8hjirh9qChaWKF7n08LpP0H+Punj/0unltdRwvShpq1EkdaDGyVUkd71k50KI7fr0m1wP6e2DKNWkHoyWI6SPl1LosXK1a1RXTjKVpHliR+KHGIfpIEbh5EH9Pe2bBoc9NiHzAz0soIqah11Ac/cTx2MirZJWYcuF/Ab+n49sHSOJ6fEBIBp090MllN54VUxhnEcYBF/wC0v+1k/X239To7OA6uIyBTT1OpDkZqpYaeOKKYhbymTRTQ0t7GpcKfXUOfTY/g+/GYNnrfh0/AenqroYY5lpPtzLTMA9RE0SzB5LeqqEhBIiB/F/z70qmgevWgtDSmeof8Lw+PqKeobG0rGdGUTjSdHHB8f1Hvfij+Hq9HXOk16lSRyzKFo1hhhkIRwtkYqDYkD6i4Hv2senTZklGdR6kPhaMJH9nUVIqUjZTGJbM8shW7gfW0fu6morTpo1kOph3dZmwlC6ihqY5Kl0kVqqSpbUnkSMN51uP1NbTf3bq4Uk5651dFDSwRRwiCJa1x420hvtglyZ9P+1BdP+x91f4T07Q6eGOs8mNmanaSmiEM1XHqhmLaUplQWMej8eQj2n6djBAOOm6nxdS1O6zO7sv1vGmm/wCfqP6+99GETimnplrkip51WsgdoZB6XR4ku0XqA06TaxHv3S+N+wLqxXqP562aEV1MohknqFaN2dGcxR+gXCgW/T+facih68wrwNenKmqXngeardVeCNzJPa5A1L+OSdR490C91eks0PY5p1PpayCePXJD/k9Pz9vEuiKoPPL8Wufdvl0USoAfhx1IAjfXKITFK4u0UjaYdH9kKT9TpPv3Wo0BPw46apapdcMirHTQKXQuV1uzDh+PqBq+ntrWPE0efRyiVt1H29OUNNBPAY/HJLE/qMrm45/Maf2b/n/D2vjAdTXj0UyIEkLfPpOVVESzRxysix2Eb2u6c29I+pt+fe2jpnzHShZv0jGBx6ZqqGOSrSKZZZZYR6p4wVhnX+jH/W92QUBqOtBajPUKuMAR/tXtBGwtJH/nSeLqwHNuPa9GH5dJJ1JOR0nMvR1E1BWMYY5IWppDJHwdbIutWI/JAt73UVp0WyRNqY16YpqQ1nhrBJGKqOOm1hjqhkp9BBilX+1ZU4/ofbqMBXpBNCeIFD0lMnBR1FcKVl+4oKeJ5ahZFEyVFTVRlIKWFGuqtBGbt/qSPbykNTNOim7j1QuP9XHot27dtRUuFkoK0U4pKKb7uneVNTQo9S5IpYlHCyK+mw4Fj/X2w4AOB0gS3YrQqaV6pp+WXR+T+53DlKbDTUm2MXk/v5sHHRRQ5WqosrG0tPnsRLGgZMd96UjljX+yxb6A+z+wuAgGaDoL7vtzvUUOfl1VRuPaeEzElFSYikXx5eCqwO5cdOhovtqtmK0eUpZ00CoioZ11Fjexa4+vsY29z+jEwPl0Cbi0aFnQjtHQZZLatZtyohxuSmavqafN47D5ahqkMX2dVOrBayiAAVKnGweo34ZePqfb8J1PXy6JpxSopQdQ94bCp9rbv7Ox2Oyf3NPR7MosjSzmNnOdrqlFkSCEt/u1NWuQfTQbfX2dW5CnjnoluFJVvt676W/giU8mF3JFDN1x2bTR7Pzb2Lzbc3FNZ9ubpme/lo5MTlo1hJuCIZntb3d6hw3TaMAtCen7s3YGQxry4vL4YY/M7ap4aXeEcdLNU456anmFJSbgxyo3mixNfWASo+osykMCF49+iFGJUHT5dekIKgA9MnS+6sr172BtbfOztxJQ5La+fo85TSVLKIqmrx08dqCvScNT5ChqKd3RNatbXz9PfpqvgdeNBAF86dfRv/l3/MvqbNdb7X7SpEpcDNnqGHE5+hnpUhxNTUmaJavHU9bADSYvK4mq4hugSenuALm/sUbFKIEC18ug3fRE1JHr/h62BNv5nH7hxeOzeJmWfHZOkSppZRbS0LAW0BTZSGvfj2IdQZwQQcdB9lKsa9Pvu/Wuve/de697917r3v3Xuve/de697917r3v3Xuve/de6/9Tf49+691737r3Xvfuvde9+691737r3Xvfuvde9+691737r3XR+h/PB4H1/2Hv3XuoFRVxU8TzTMyxx2Lem51AX8Ki92dj/AE9+KhkJ4inW1z5dacH/AApG+UVNPtra3U1FksjSZypzTtPsWlqJZWy2NjFqMZI0bu+Nq8lKfLGjr/m4W1W9gzc7hhKYw2PToR2CoqjUBX160psc+Ryu746jRBUvSTyvIkirPSxNSgpkmpZW0/cvGykC9lV+AT7KSGiIDVFc9GxoaEHpwwuLyG4NwK1BBLQY7cePz9Zhcnk3Ii/ge2x9zn9zV9gZY8XC+iGNdIDMSBf28ialLEYB6r0LYokj6521JLixR5nsuBasmigeEw4yTIR0zTVqlTopqzFlxBBcIEa978e9MACD8+vHgei27gyrZzdeXr4YJa6rUthtt0k7kR07Y5f4XTKrD0imo4qYOb8MWt+Pbx4HpOrAkGtenWLDU2H29gNnY5VqM/Uzz57cdfFUNJRHJyzKcRQzmUKVlxURZZWUsHYj2W3TgA0PR5aR1oKV6FbaEmLgraXCxTsu6qekq6bKZSkjdDQyV5LV1bNOV1VFWKRgsUag6VAIN/ZHNcaFZa46FO3Wr0XSDSv+Xq3H489fYzF4nGbmGNq6yoix9Lj8CrQNClXJC48tTJA9p65pJXVgCBbn2Ct0uw5YA+fUibTZPRe3PVku0tkti8ZUZLcsshqc3UioyNJCvlqc7UrFpx2MlmFjBi6E6dUCgCw59htqk16FMMUkbKD8PRhMNjpIIaNZgI6l1R5Y0ItotaKAAcLHCosALWHv1T69GiIKinDoQKcNCdJgDldLAyC6h1WwYE/UW96qc56WRqB1Pw9PJXyzU+iNpFmaQKyggL9bC4t9b+2ZS1eOKdK4yAKedehEURRNT0iQhJmK+Z41VAUUclmCm49tPXTUdGEaBh6dLCmp4pZ4ppEg8IUU8aK9x5DwGZFA1c/X2yp71Nc9PEhBpGT59On2Cx+k6WKHyhk9Jte+gHi/+t7fYkVbry6SAPPqUkQcF2BXUP21axFyL/6319pyamp6fXSOPXGOoq45FQwRpEoKwmM+qonfhlb8to4PtO6lnqBjqzaR5Z6VWNpPEiUiSVaVDKXqGUg3c+rRdiBYL7dijYUJ4dMO+jFc9PU61aQftGdZm/ZhLCMoJCAA7WYnSfa3T2PQeWOmY5R40eo9tc9N1Dt+si0y5NnmmaQlZFb1IH5IS/A4/wAPafQ3mOjXxLdqmop1lrS9NUzxMn3BpaZZYvELB4ma3kkYceWJr6v8PftJ/h6bMMBzj9nTjiFZpmr3hEarCTS3F6gQOP8AOavoDKR/vHtxO1cjPSaaFVkooxTpwmilrykaSmCKaRFklbS0pUMCyC5XSP8AiPdqnrQSuKV6jpQNLWOUJlkoVio0jQIFRJC7CaYaybej/b+6t8J6u0faRXy6kTNK0hkldzEHAlJJI1JwD+Bx7Y6qBQAdYVpXmaSaKV0iY2VJWIvb6sF44b37r2sLjVTqLX0yxU5QRmqkUF4adYEaTVJ/nD5XcGx/p+PdwlRWvS63esda1z01UtEsioZYaqKjK6JPIiqKd0OsLGVY3BY/T3QrxB6e8ULXNOpUMFFCzpSu0wl9D0/juAl73F+AWa3thlIr6daM6uNNa167pnOquhZzSjQLRTwgwe9cekksf59SaiKPJ0v2UshDwBXWSFgqggAgXH49+r1qKMcOHUA0LRz0slOnkS2iZXsYn0cX5uCeOf8AH2nKEzF+l4ZRGFpw6coGEbTrHCsMjAer6KADx4x+LH2ZxHtr0XTgMSR1jEXjlqJKqyyGbxxVBXWY1eMgog/rJew/xPtwlXGkHj0mRDrFRjpJV9PmIpQtIKI4lI5FylPImqpMjE+CShf+yyg/ue7dGEaA5PTVLjIUQSU94meS0gPIcEE6WUXvb37XpxXqksIC56Y3VmE8aPYLBUXYHTEwIMfjkU/Rm+nvwlyM56RGCoOPLpC0zIIqWnhjkhyr0yxxxyGyyv5HOuW/1AXlf9b2+sgz0jlgNOHWKpwJoo5yq3WcSyTPIdSpUSA+WpiP4kmc6Cf6H26JQg1EY6LJ7ZShFMefQcVuOaekkp5YCMmkUqRPGupvBpkMqi4Is8duPfhIGND0lW3CjPDoovbm1Bl8biknpVllqqukxlBLKDarxkuMmpqrDzMxsWhDmYKfoE/1XHtVFKRVePRPdwqWOoV6pB7o6kqdk5XNSjF1a0Uss1b9pTxqHhpMVUgw0625l/iQQjRcFLA/n2JrG6LQxAtjPQF3S1VJZjSoPQJdvbQ2/VUuR3Xj6uIJmdq5vfX2OSrG1PLRvSxR47ISpG0pyMS6onjsAjODf2KLYhqEcegFepSornpi7nwFEtd1bvEytQba7W60wFXh6xINDUOQwFBArUry6fFUwyZSJ6ZXYgl1IPs3TBBHHommQtGx+fHoJdv7TrFkzG7MHt2Oqp8vTxwZbCU5SqpMlXUUc0lfXLTah4qinij/AM4oDCR1IBt7Wr+ouR0XMAhyejF5nMbdGG667L3RPS1P3m3KraO6MFVL90KHHw0rVe33qcnEXkq1pcOEjlMiBxXjTa/urnQKAdbQBuBx0QPfW1BtvcdbjaRpKvGZeojzGx89G5SIYLJsZFxlQbCnikpHVg7BiU1Lf6+7QDxGoT5dVIIYpxoerk/5NPzAn6c7irNidj7sNH19lsnSUOVwNZWMZsQ0tE+OxG548dLHNS5KjxeSljilcOsokOoKyi/tZHP9PIoBwT0muYqqC46+jR8Q6nb9P1bj5sZufIZlMpLLXyxZNXihoZpXYquOQho4qarp9E4RSR+5fi9vYusXEkZauegveRFDwx0bFZ0f9EsJH1H7h+n/ABT2u6QdZw6n6MpP9AwPv3XuuQ4/qf8AX9+691737r3Xvfuvde9+691737r3Xvfuvdf/1d/j37r3Xvfuvde9+691737r3Xvfuvde9+691737r3Xufx/Xn/W/4r7917ri3Ctxf0ni9r8fS/4v7917pAblqM4mNqaqkxiyVFPG/wDD0Z5aoyTlD4z46U+hQbXZx79Xw4WANTQ9PQqpIUnPXzlv5zGZ3rkfmnvRd25PDf3kw3WTbyzNTtZnrcftms3JUz0eHw2Unu7Ve5qWip5FmAJWDzD6ewDuNTc16EUEekBVOeqRdo4X+Lbb3JkaOgpcdUQyrjce8lbO4wWMoKY1mXytQyPokZokaUg8NLx7Tz/qGMk8B0q1MhyOg121nKzKz753JSHIS0NJh4tm4nHx1Dj7La8s3jnRUBBEeZqZTMVHGn6+1USALnh1vxDXh0LnYuTyW28H1xFU5mprqrI4qbFGCgqClHRbd27EcIK6GdjaSSPMzRCNU/UPbDfEB5daMhyKDPQN/e43HeDEYylq/wCNSyiqkExV1oYwxM8UtUbhZayRjKFvrDOfdZnZMAAg9Xhtw4qCa9CzFjsTszbMu4qmlkzW6tyzNhNn4gSM4jyz2FVXzQvqeWhoWa8rj0o9vZNcz5IIFOhDt0ZLqp6Mv8YOoqzM5iix1VRrU1yyw1+dyVXI0qJkvuTIIKaoX9zTUN6FBNrf7Tb2FtzumVgqgEFePDqS9o29VirUk1B8ur+uq9nQY1KRkXXPjCI2yFXEjGOrCKRBSR28MNNSrxqUAsTze3sE3UxYsW9epD25NIQBB0YPb1D/ABXKPmsgyR09MzQ4yBSwp1lVtFXVyx/2pJ2B5twp49o1lYdukZ6O2VdJGkdCHRU9GlR57SzRxags9z4y78i4+vjU/T8+7nHTCIM5PSkjhnq3jVZdChFWAqLLMy8OCW502+n5966UpxA6ELGYtaGAPHoNZUKCrk/p4sfp/Q+23ahpQdKkWoJr0oqSjqFKOi6iCVqZZ1U2H1Ij4/T7S+IfQdGSEgADpQ0g+2VpaVYah2OlY5FAVHI4dSo4YH6X49tNIQ5IA6U+ApGosa9OsFpYpEqpB9x/nFjXglvroLfTTf3sy66A8eteHTIY9c4aOpdozO5jRCHdAwICX1FUP1JWP3uikUJoerjFOn2GlgknpZwEmFNLI8aAtx5ALNMPr6Lfj25Gqgeor06qowJdiD0sMdTxK00nmWW8eouqk6ZNVwoLgjUP8Px7eQBiRwHSOZBTDY6f0xtRUU0M7OiSmUIFCIESM/SZyRdWF/r9PbwUUC+XRe9VViPTrJLRzRtGtWWDI7hvUrgoiko6LF6rt/j78YVH4j03HM5IGo9NFRR0xMcL1KosMck2QmWJtYhlZiaYMbizLw/5A+nPtsqowT0ZRSE0LE06j+aXS8lLBKsLoXijiibWKccRKzSehUPtK7spoAKdL1ELAF5G1dZMbBUTSR1JU09SysPDdJYkhNw0sisDocDkH+vt1M6a8T1ciCNfjP7Oss+PqIoHykMopC0iLXOEUzVccDFYvEFGkGQScn/D248YEbmpwOkb3C6go4HrMs0FRTmmWnnjSGRGkmnUBJEb9TNpAIPtKEYioHWmcFTQ565xwCYhVmgeOEkmQ6ljC86V4IOoC319vCGvn0wSAcnPTTkzPTN5nVJKcEiQ3AkiQk2aBhy2r/H3qjLgDHRpYNG6rGzEZ6j0suunLQ1HmptbMKVuWbULFvTzqX834t7oVc5p0/dQwRoSJm6kqhKfbQxsQxDNUoFCsCQfFqA1gqf6f091aM0Nei1THH+qrkuvAHgeu5cT5TJBI0ziZBZ31BhwD6T/AMV9teGB5nqwu2f4lA6lfwYxQNHDSyrM2pHePUYtKKLEk83IPPv3hg+Z6UJL8h1go6CdljjEL+BQx1aiNbk+vxc/RT9b+3FhUgNXqxfXPoBxTpvykVXE2iKJGDEhZYmZgv5t9T6x+b+9kAEgdKRbxkE6j1FSWoiQCeZY3aZJVedbojp+m4/Kkj3XIZWHAdJmSMMADw6i1FJVQyrISssTvJKsUAJT97mZbv6tMv8AvH49rFQOpqSOtiQRjtyOuD0E/jaWOlMSq3k/cJYJ/tMg/wCKe6PCqiuonqjXDNxUU6TFVjhNDVMIC5aPTUxxEI2vUXjmsfwtx9PfkiVlDajXpLJc6WMekUHSPkw7xmKeqgaRhE0IrIDaRQT+y0an+1ELgn6c+3RGAKVPSd5FfjjrDNj3yMM2NSR5HNOUppQwCRuo1xrNfn1yW1e/NGGQoWND00Ejc0LY6Ds0OSgcSSMVqVkkg1RrcoQNEr+oH9tdPB/x97SML5k9IrlVUEqegyz2Ao87OmNqvEKKmqDJjpH4any6QvUVuQUrYchCqj6aiPakGmadB2VDIeJ6rL+SfXYq8fuqWfyQzVFRK/3buxjkBgC0mTpgD5ImRoz50Hptzbn2aWFyQRGQOg7u1mFjaSpr1U98lNo1mCx3UCZWkjpqzcvX9PKWxUMsE9djsllaeoxmSyFJN+y75WnpnaWwu+mxvcex5YMHBIPl1GF5CGkbUaHoOKKryfbWzMt1lDTRy7ooK6rwu1cZK0766iJDUYTHbapXY0+NC1J+4aOIKrzMQwPs4jYswHl0HrohVaMevRdsXuX+4OCSkq5cpDkcNnqP7tqSqmh+3ImelzuKrogwmjrKeYXct9Rx/T2YRkKO3PRLKxY5GOl3QYbNnI7g6+KtkaPdWHqtz4OoiVzRyUlRWHMY2Shjku71kNcQrovDkWYe6zGoHXonK1oOkB2JImS65wWIzE5pAMhV0OHp5IvtDjSthVzs6BZlMc8LGoic6F1LYD3aBmi7gK9aLkOW869JXaufhhTA9j09bTYPduyspjsFl6mQRBN3YVNLY+vpoLfbmdIl+ylZBrAk8xOpb+3ColfxG4jy688pddJUdfR6/lj/ADMz0nxv6lxM2Nw28dmZmj8/W246PKQVzVtNHRwx5faGUrXd6g7swGRWUmKZvK1K0f8AZI9n+3X0qstuEXRTj546KbqyjlBcsQ2Orgtv/ITBZuqShn2lmaWvsFkp2pHpamGRiFKz0My/cU6lj6Wbh/qOPZ+k2ryz0TT2ixmiufz6MHimhrKaOtWhqKIyC4hqCQ68/lQePp7eYkcOkRFDTp7H0HvwNQD1rrv3vr3Xvfuvde9+691737r3Xvfuvdf/1t/j37r3Xvfuvde9+691737r3Xvfuvde9+691737r3XR/re1iD/xr37r3UaolIXTE0erkkSEhdP0I+h+t/fuvdFd7/37vHb+DqcBsPK4XG56tp5xn9xV0Jlpto4NoCZ8tHS+RRXVsEN/HGGUrw3tuViEP2HpZaxiRu7y4dfOZ/m37mo4+2Kz+BUO6YK3vbdWVrMFnsvAY8lneu9qyR0VNXz1LD/gRlq+eokmYqF0LGo9gC/r47HoTQqKCvxDqq/sbI4TZ3XqbEwAqsVnKk0wzE6RtJBV417VfmmqdRczy1J0TJpsIyQT70g1qNXl1aQZHQa9TYrLSQ5DP0ctPt3FUNQlIaqtUVEOZq1im1rQQMVFTIA/59MIsefb3lx6b6XHYe8aTclFtfKJhKehm25t7H7Y2/jReRZ44/3svlmnsqmSqr0FQ6lbrpvzb3UoCdVc9a+fSV2Vj6WrylO2Wq4KfFPKKmvyc4CpHPLIwkqpCTrmVUQBTxbgge0t24C8eFejjb4DIK09ejHbFxNZufc9V2HlaOnpqXGQrtTrDbk0bGSiwxmjinyk1KV8klXmprSzNp1EC/HsJbhf0URRntrU18z/ALHQ12nb9MqFhj/iurbPi5sag2/g6eglhk/ikuVqavcFRLAyml87saSJXPqL6uIk/spY+wje3BkcE8AP8vUnWNroiUeRHVl+Bo0XHxY0O/krLo6rGQYaEn0l24tKn9k/V7m9rew7OSxNehLZRaVDDjjoV8bQrQwKJR4owqxRRty10XTHLoH6hILFvacYz0ZdKGiE2pJfGVJOknSDTFPpr08c/wCw921t14CuB0v8f9sx1EKEp0/Ya1jLM1tZVR/U/T3vWenVWn29KeA6oQwEi6LE6xpk08G0Sk+pyfx/T3VjqNT0phXFTw6UtNLUziNkYMjIUEZYKVj4u8o/En+HtIelq+VenakVYoil4ZojqeTRIdaov6l/SLN/T2y5y3r0YK2KdP8AjftamIxmlcu6+SMHgmMGwBk+ur3UavPpz7eplJHLOGkhg0mF9CI7MbHX4mD3/sqv59vJX8uvGnSjooDFC9UViM5YCbRf1MbjwopAuqaOT/j7UoO3pLMxD49OlPRVZeIQmlUBNMvhgjGos40hmbi455H49vRgVPTeXoDSnWaHcOTgqNNDRBpgzxmOoQPGgQ8sycBrA/T24x0gt16SBXRlzUjpvfLTTZCqWXJ0/wDF6h4DFHFGVWnCsPIojuyhtP0F+fbBYvQnphLChBrj7epdWtGFGNjFdJDVzCaprnj0OxLfvJcXt5Dxb/U+9eeOlCW5AqeP29PdNHRyE0kNVO9HGssLyS2juItC+OP6s7AtwPz72Ii/cekdwJElAGMDp/THRUaJEsQmi9CAKqCSaO3kZZJA5YIE/wAPr7fSOgqePTLu7YDZ6hNTNWrJI0b4yGPyIsQVZaclbCBg5N7i51cG3twr2kHptYnBV68OucqUlPTRRTRs0jQyiepjCMj+MG2gagWJAuP8PfhGDQDpxpaHPWCOLHzxKlLTu5kKpJFLE8KXFrNrAblh7eWIAd3HpkysBU9NuQohCoWeirl8IkWKONkEUwvbSvkAZtIPtPLGus8eHRhYMWZWr59MOOoqCkZkEVe0szGVwQsgpw54judC6mPBAJsPdPDWnn0svS1OOc16Ugho6ZSWo5E0L5DGH+gP0kXTqJc35HvQjHDPRYe1GJOOpciUVclM9PTSSDTdxFOdaqCOCCq8+7eCPLpsTqPXqPDF4o0i1TJHUPKVPn5UN6QHcrpUi39ffvBHp0pWcjzHWKLHeGmkhWVo41DmKSWQXjJN5fGeDJrc+6+EPn1b6g66jpg+waCZyrMQ6qwi5cX5OtT9Qzj+vujR4OMdGcd0CtF69Ux0cghhqIxE06iRWdGJADhQWUA2JYj/AGHtnwx8+mZZBQt1FnMvk8bGIRxN4VIul7A2PK/Qe3AdOR00rseHTLHNWSFo7mMwuY6cMwMOR+vqZrixX3tiW6Yd9H29YjTRPE8U7P5VJaaqiBE1OxbiIxD0yRr9Bz9PbkYogHSfUxyem40aSmbVEW8IMaTxm6gOB+4IjYE/1/p7v16p6R1XR0q/spI0UkRkZayK41sQbK4HAa/A91aoFRx60XIFekbl2keFoYY9EhQ00054KUz/AOdm/wAJj+B78rVwePSWWsnDoLs9gJljm/hzIPC8KgysQ8dOlO08tQ9xa8jpc8/Xj24Gpx4dIzEqmh6Kl2vtN90YDIfdRRn7+CeNJg4R6CulHjgqolsQ8csSWCngEk8+1Vq9JgR6dFe6wI9uaV8+qjPlHt/+P1McqVrST7dh2XtrB0daNPi27gaCsjmpaEKljIkj3KagVJvz7HFhc0FDx6ircLUamK11dVl0Z3dsjH76n2e9fi9xbZ3NS7pelCKKzI4Gtq2immwlZIzztOqgqwT1qebez+2esgIPQGukYTPqHQTVuaxW/jWzKr7dq9701Wa7H1dMZaabsPHxzS0OQqpL62O6E1LrBUCWMXBvf2cxmtF8+imZDknoTtn7lnr9rY/JR5ClxO5+n8Fh5MFTTqxrhk63JxQ1+JllD6amakyjHyRuQEgBUf193kQVI9Oki1r0l/kLk9u5jO7rn29jY1we6Nw4vd22Z1q/PT0K5zFU9Hu3DyQ2D0U9Zl6BmSKxC3HPPvyxsFHXmPcegB21W0FNg6lMzW0YOJq6Kto9s1NE08eVkp6uOPObZyLqwfGzVFCXVJRq9RAA/PuwOlsio611uCfyXNyZvamP3t07kd2YPcPXG6crtzs7Y+2MXmKHDQdcYjcFLDRCaCOWSc1c1PVUrU9XBDKlRaMO6gH2vsHH1KU4kdMzDs/PrcQ+Om90rPuNn53rXObc3BiqYPS7grqWCsot14uNgKSvosx5pRVNKpBC6rgexTB8XRFeg6yQ+KdG5grRI5jMFRCw+vnTQo/4JpLA/X2vIwD5HoqPE9Tx9Bzf/H3rrXXfv3Xuve/de697917r3v3Xuve/de6//9ff49+691737r3Xvfuvde9+691737r3Xvfuvde9+691xa9uDb/YX49+691EaemL+PUss1jpQAXv+L8cc/k8e/Hget0Pp0UHvntvq7ZuJz9NuDBLkK2timoqqorqeKjgqZayI0phppJwn3daV/bhRL62+l/aSZ1SIgjNOl9orswINFHXz7f5wu46jffyYwMm6412tSbc6yocD11tuihWOg2ptMVtRkYsfXZSEePJZ2KSlJnliZo5DOi3Ok2AN6WacmmOhPGuFNOqQ9wJnexd3scaxpJc9SeeracwiXDYRY/sT5Vv9vDkK1v8yo/XKRf2ogzDU/F1qfiv2dDHlsDtmgz+xOsMRVQptjB40VOWmST7qugWeIVFZepj1RyVGYqIQhudcZVh9Le2DxPSfjw6CTdOQo62FaChozLX5PO19QIgrRR0MKlo6ehoXAB/Zh9TBeWHt5SojcseAPTio5ZRpNa9LXau2J6aCnqMhRwVqTVFLkcpRVMPkmhhxxBhpaSlUGICpNizP6h+fYbuboaTRh0O9qtqDvXNOj39J4Kuq9z4/LNTRV2WtO4WWFmiw805VhKWK3MkUK6dC8IbewjeyAsxBz0OLGHS4Gmo6tl6lxFZhqRJJVbJV+UrxURwMEJNR/mjHWP+tYPGoZXf9J49h28YagPl0PLFF8OvRw9t0Apo5DM0k7tJJNVTsFJ87WPigUcmFALC3HHspk+Lo7iVQKjj0vaWpaZokiQTytwkrrqjiiFg31FtagfT21qHr04agr2k1PSspKSaUuHQRxLGSKkcR35H6Ppe/wCPr7r4g9D0+F01op6VeCx51xK4DxadSGQBAZCLmQBv7JP59+8QenTiacknpXw06zVS3Vf2TYl1bSZPoSpAsYrfT3tWBHHpZEAyk1qtelDTY+CW8dG8BqJZDcrJo8Umkm5JIDL/AIe2OnNS+bCvT1BjBTyRSSVsMqJE8csAUIDUMCBrPF1v7b0lpAKcT0+jNSig/LpT46lEEMUlV+3L4G0RxWMgTXcEqOQtv9h7VLDprUdeLOPi6VLCmp4YZV/fY2LKFEbKCnkUsv1bUx+v59vJCvHr2qSlaY+zqTNUU/pcJ5HplEzxxJYkT2CLoA9RBv786kGgGOvLRhVj3dTYaynenH2sDLKPKszKh1pAhJDr9CfWAPe465r1p1K0YcOnBIoZ4mhVWp5wqETyHRIzzfUODYgWt7cbIIHHqhuNP4xX067hwdDDWo7UniqpLIuhDMK2Qi9vuFusbNb6X91ETGh046YfcdJ+Kn7OnKLDvI6yTBoUp52melaaYOBynjYfX8XH9R7cWGhrTPTH7xJzHk/Kh6ytRU0cqwfdUFMsZeRVKvVNI6MNYMgDWdiw9P1FvahVWmePSeW5mZqmJgfmOs9XBBDqljqI/NIqxCeB2CTekSsgVrAFR/vPvWjHxDqiXEpYAxsB9nUZFapIdmamoYkYJJNJ/u8KfV4idUtyPoPz7pxPRh4oKEedOsMdMkkMSFInkh9TTvrVWMh0hdB5H7BIP+PvYqDUDPTLANw49SIpqxnaOCVoI4pF+z1u6SOw4PlU2Kxg/pJ4t7UK2oVp0zpLD4TTpufG1kkwiqqySsqxPJUPUOWkWNJCCIYhN+w2n6Lbn2zJ8XHp23meGUKFIUdZabD07M0QlqamNZWqCJ2MbxzP6DGIksoAI+g91oTwBp0ovLt2UsR3fLpRY/HTQyvK8dPILNFCqsGlDFSNIDcarfg+3Y42LKSh09FP1mpWRsV9estJSQq88kZEJhjPlSWMtZ2/sAIDyf6e1Xhj+E9aD0ypr9nXUgpZoBEpg+yY3jpiA8fkXlrBbyoxYc3tY+9+H8uveK3Eg9Qqsp4UK01NEyqyCGdvuFlItpFNNGWSNyvNm5HtLLGwYkKadXVywr021hZIopEg8T1EcaRpEQ8y2NmLzC6On9ACbe05QippnpZFKScsOk/9rUU2TLzStUxIxQOkkReJTE0g0i9v1i3ts46XaiUIU8emTJ1EFTURUkE8q11Qplj+7VfGzr+pUK8MQPrb2mmHoOllvGWHdgfPprclKyOIeEsZP3xpfx0mkWJha2k3P9PfogOB6T3SD8uvPUSR/cnWoVyFgjEZC1BDm93I5N/949qKgniOkyR9gphesNOtSZJpDFzVsdBVv2IkjAWQBgdOok/T36o9et0Hm46StVB9vVulg1MzEqkq6byX9LazYW1e6SEBSeJ6q6BlOQR0mMmgbzmWLxqD/lJRbgi9wFYD8+2vn1UIAM9B9kKGoKVcFa61EEwqNCRHxlKSoVvEpm4DvGvBF+PahCSKt0X3HaO0dAPuygZ0qMVJHTJBNFClO78Mv2as8Mkv4VSTa54Nvbqkqajoqu6vbgBT0QvubqOm3dtivi+1GNqqugFRiJ6WIJUJnafU08hZwDG8wXSmr0kN/W3sS2Ew83HQGvLdiH1AgZ6o/wB14XIbX3ZSYHc8LSSUNfkY8fnoxJFXoayEmpilicA1UmNZi6l7hmuBx7F1k661KsCSP8vUeblARITpOnovWZ2ycdVJlq+BKLCLmo8Lma+heMRUzpUB4azHRg6kyUKP5YmA9SeUD6exBCRXj0GbgAg+vQb1+SjxLdgY+nByLVuSkr0y2MCpT5nE0chFLVqj2X7uaNRPUM/qC3vz7XNpIOeHRawKmoGOmHMStLlsjjMxTLB/EqA1WProWlp6OkrPtKWRa6KRAA8ckYABJsrA/wBfflI0jPVcsa9Qtt4bHZ/I0VVVVlRQ4nL01RR7pqITj1rKPKYqnd8bn4p6x1gNI8UfknJOp2Fxf3R9NBT4uvAH062J/wCT1jsHns3s6enp8DjN8YOmy0Nbs7OY6kmwu59zTSSQYrsHBSUWubGYfN4eKFKtZNP7ql1HPtRa0+qRVBp03KrGM4Net5L4rbibdOHoNrbgrslhsvi6USYza8U1JPRUkFKGinTB5OndjLQB21JrbyKvDAexZaVIC09OiK8qhJIp0fKhxElCqhcjWyIOWjqGDsT+P3Cbgn/X9mgYYBHRO3xHPT6PoOLf4Hkj/Yi/unXuu/fuvde9+691737r3Xvfuvde9+691//Q3+Pfuvde9+691737r3Xvfuvde9+691737r3XvfuvdcJP03sTYg8fXj/e/ex1ZeI6T+RyOJxYFTXVMNNOynwpKw+5k45SKBPWWa1hcWv78TQE9XqTjqo35ud47S2JRVHYvZm08zDBgkmOwdr7hghoUyG44y6UmSoccEqJa0OEVmqJCEgQ69P59kG4znwyS2Ojrb4a/wCm6+et8zu5ty94d19h9odjJV46s3VlnyuH25A8Q23R0Ad6fH4bb8SKzUNDEIi734ZmY/09hSScF29OhJ4NB0SnZOe+1yprpIKfSuV8wSSQvRVE6y/aVEkM6qGmioKO6wRm6+UB/r72klVNB0ilUgig6W2fzEePTKVr/wC4/KZqqFPjJPt1NRjsNRnyVbzOoCGWRZlKPzbUffifMnqkQJcUHUTYG3qrL7ips69JNVmjkljxUdWyxU82sEVNbJNYR8ufTZb6T9faSedRDL/pT/g6PrS3ZpIcZJHR3sZ1dWUaUmXrKemyed3FHTnHYuF/t6KlRn0Q5LIXIenho9BJVv1D1cgj2CJbgaMHNOh5bWjB1+Q6O31Zs+pwkMtRJJHXZfLTiKn+zgEFJRUMoVWnSRhy0h9VzybX9kF1Opr0L7GAgVp1YD1zjIY6FXSd3mimFH/D5EAnn8cahqvzj6xsw+n59lMzau6vQltm8NdJFB0YjGaIov3ZVVI4iANFvG5Ngh/qbG1/aGTJ4eXRvA2o1r0o8UwlqIqiN0iWjPj+306ROZTbXa/I9X19o+jWKI01EdLyVUjkjpy0iPIvl8V/2z/vFre/dXepUjz6VmCiqXQgMHLiyl/oi/Uqn+AA9+6TFTSpGOlFQyrNkUpYmqEmjAWoCpeFkH6iCbjX/h7959LLaohZa41dLylpKOm1zRmVKZWsS8I8hnA/AA1abX9+6aKAtqPTmIaGeP7qlR5YL3qTItjcHkoOLsD9PdkOl1Poeja3kKqQOPHpU0FEPtkqJKUarjTWPKCxh/456L3+n49qWl1GgOekF1cShzWpOep2GRYpLTUlSEnrXErSASftD/MCO4OhdP0/w9qoU1UC8etPfSKlDUCnT5NFRxJ5o6WopZfIqtTyLqlnWNm0yqQP82wfge1EkGkgfLpi1vBKGLeR9eusdSVEEssUVLFKRTVVVDJLIVVGkuwil5/Tz9D+fdPCHCvRg9yGXHDpS0EjVMInrlpI/M0dLNTwxmSqNSVVY2QkcJx9fdliGoZ6I7mXQ+sYAPT9TwOjzo8EHkgnL6qgukUcUY8epNFh5bN7U+Hj4ukTH6qtDXpnq3jSB1TIRVkzl6ddAk8lPJO146dmJvIZL2Dfge9eGfXpTbD6Yg04dYfsTT00VNLRQ/dU4jjn0TAiiZ7ks7n/ADk7Xuw+vujRVORU9LzdiY6yc8OuxSwzxhGlfw09Q0XkEJUs6oHYWtwGHGr8+9eEP4Omnn45x1KSOSpIWmhSJY/RDTzkfvOAQHDkHxk2+vv3h0odHTfiKSKHqMKbIvLIEgIlhqFM+mZHQKTz9E/x97x06HpwanXc8Aqi08UrJk3vEVKnxBFOm4P0JA96p8+rG50/Z1HmpRSLTUk9UxlZ/OSVkL3WYXAAtdBbj3QwlzqHTZuamurHTjHHGZvu46q0SBp18RKM8iudYk1hrgAe1cUTIQCMdVkuFccM9PMFe0tG1yiRM61DSqyNKo1W1KoQMTf62PtVUgFR8PRXKpdi1OvVlUruIHZl8air88MRtOB+HIFjYD34dOQEJU06w05gFpIlZaZJJGMcEAYanW95Sw1qC31976ed9QpTpvyLwzSUkizUMXikEiR0XJdmTSomVvQG5590cFgM9KYRSEHNa+f+Trh9rMhikqfGKhAAUpRdkQs7K0qt6V1BuLe0cgpxHHqutVYiuOmepWmohVSt5ldpGYEohPAufqPzb2gmFFby6X2041ximOkdVYpKyaCtaKOomp2P2yyS+Mgz/wBAlre0fDz6MzceZPUZqUxtU0njWCV/83Gx1kjjVpe/F/fvl0kmmDivUC09DNLQNeOjqkUQTOqToJ9IDqj/AKoiTx79w6qsv6SiuB16DHpSRTRQOLRaHkjEjPokcnWzBibarX49+8+mimtq6cHpnrpPINDkSsSAkYj5JB4s34IPPvfSgR6V6SNYjCZqedCisbzA3+l7ge9dV6Sedp6RUknjmcKikCHSTpP+tb2p6L7jiegF3NS+OUZWJPvAgjp6uBxcfbySG76T+FJ9ujh0Xuw0AenRfew6SaGScKjT4w1ULTRf2o45iFE1OR6jLErFbfSx/wBj7X2tAVPlToM7qNQbSKkjqq35k9WPMlFuKClCQmnfQKGATY2JaepdxkzPGPuaGrWMBJ0ZpNVr/Tj2LNuk0yoKYA6jzcImKNQ4/wAHVaW74qLHyx086mba259lr/Gvu1R4P4tRTfb43KwlB6f4S0zLJIuhgJhq9iy3kVyQOI6Ad5CRKw+Y6K1FsPJruTJ7DpayhlzNIYMzizLP4I67C5WmGPrsYJnIiK06OZg30Kc+zJaEV6R3C6YzmvWHKCkrI9v4ncGT8U2Gkye2KlpUX7ynxQULiqyMJ+3VLT1IdWY3DIw97AAAA6TR4jQfLpIx1+Uj23ndlRQ0FPXS5SkyM1ZNSBqmauxGOkpaVaCov4ooqnF6g0JVkmY/1979Or9W6/yxewt5bTqcpvDYOWocTuavxeH23WbQ3xjWfZm98Tj68zGmxO6o3So2vuuSWR1pQuqMMhDKw49uwy+DKslet0JwOvoO/CffuxOzcZKZMBXYDsHbtLjJc08FStXD/uQoxOtRSPFBTxxUtQIjZx6ZQCSoPsXbfdLIFB/4voO7prD1wVp1ZRQzQMoRamSUt6lEotwT+Ljn2cNVhXT0HqCvTr7b6t1737r3Xvfuvde9+691737r3Xvfuvdf/9Hf49+691737r3Xvfuvde9+691737r3Xvfuvde9+691wkBKkAkX+pH1t+bH8H3scetrx6AbtPclH17h63cmG2tWbu3aYTDjhDEK6SjeQiKOarmc6YqeJn1NbmwPvTcD9nToqSBWg610Pn9vnObg2rurdW+HqZNtrjM3jIHp6ujbeWYyVHQtW5/IYWGaYQYrDCMnFhbh5YohpBPsGbs7CNjWvQosgqkBf9WOtHbs/J1+U3BV4iKhp2rcxR/dRLSE1tbjYq6onFNgKjyfrrY4UVpl+i39hVHZ5dJNOjp5AFB6DnH0dDiKrI4FqcVM1DiaOCWWns9Niqk1S1NUInFwKmZwVkt9Pp7NFTQKdIz31I41645Oohr8rR4uqparL0NPHSQ1FHR3FQkepmanpZbfstOXXWb8hfdZBRcjr0C0dVB8+jd9SbFhlyFLmcxTs+MxhTwY+N9QnmQXgSy/8o1I1llH9sXHsNX1yVWWh8qdDnbLXV4R05qOjy7M27V5fKSZfJUy1eUzVVDVR0JiAmqWo1ENPE1HGSkGJhpo10wpwLajyfYQYkqc+XQ5hgWvoT0aHbVHHU1L0ckmtqVQZ4kjCpGUGlYbx3UrTg2UA2HspuM1A49H1vRaeQ6Nx1/QJBR0agh0STVJNwW8fFgW+t1+ntE4IGR0aRgyjHDoW3kFRL9sQNDSoYlT/dsQ+rPxyQfaST4vy6NrUaaAcB0scdTRh0tqabyR2DcgWbgH/aR9PaTo8jkDLpPEDpXyUlfVPCVcs+vSzX9SRk8qp/C8+9da6EKipPtoUZKgEoipo0HhrWY/Tk3/AD791bQTSox0rcfSmNBUyRNK8wdAYfRJHIoBEh4H9fr731dQFGgdKcStCUVEklleOOBinrjUvZi7qONfFr/4+/dW0jyHU1HqRE0dMI5nmeV2po0F4/FGo9It6XLi/wDr+9rll+3pTAQsiVyK9ScPPVVVFJWZCCenipTLH4kiBdmhOkPa/LHV9f6j28Y9LVbrV0sJkpQcT0tcO8c6RrPJHTQDRL91LKS8gsCgkh/MgH+8+18DaGUk9MS20bREg14eXSl8zxyJLTSQ10UTlv37h1EwK3OoeuAW9K/j2vkkDGukdERHgOVTqEIhH5UjmSWapjqZDGJm1zTKSVRpR+mCJBfR+fdNQ/gHSlGPCvTpiJfDJDBUVMslW0cUsrwoCJUQB9YYj9pYgQpH1NvftQqKgdUmgMkcgHmOnKvzEslU6JNUU1PBUSqyRoClSJU9LyAX1ENY/wCuPbmpfXqlnAIqaxTrunmhoYo0e9flCHmkqI1lWOiQ3Mcslo7SOqkf6x97DL69Ozgv8C4H8+m+lkWap+6kLvEJPNLG9O5jqZPxUPrAYkkfngW9+GcjpiKN1SjDNT0+RNUS1FTUBjNHIqyCnXTCrBCfS9voFHvYPWmUmlOsyxyyUs1TNJCDPIURKZVRxGoP7KLcaXDf2vp7txHTddJr6dYKUTUUH7D5Ay1BjEhaWIkgkCzktY+6aQM06uGDkVXqHVzVE06miR9cEyhUEbIGhU/vSxmUKtTKrX4PH9PftI/h6eEZk7eu4ctJNWSwmRjWRoXEUkMU1QtOvKhCpMcZnHJUEkH3QyqjU6t9KwXp08hyKRxxTRYpT+5KZUijeNQSZPJGxF1lP9L+1CTCT4ekrqUrjrlU1KqKfRLRiNpDFFNSK7tNGAQVWFFMVj9Tc+31+IDqqrqIX16nxVK0wihKtIhWziNdUWhvxLKeYxzcgfT28FWvDqrqUrih6xsY5KgR01eCHlkl+4MdhAiKPLC62H3aKQAA3vekeg6oG9a9QUxMMzKTU0NRFUF2p44aRUbyoT59TcW0yDhfx7bdPMDp4XBRPDPAdRKkyeOYpXmoNNNFHJTmHRLHclQA45cD/ePaOUVBPEnpoS6j0x1Rhmhann8FUsbL5hoPmAdSh8jAX4ZufaGVRoaoz0Z26tqT16YZoXpSkbU8dJHT+ukrlZnWW30WVeb2H0v7R6V/hHSiVyO3prqJLtHPLEQ0iMqskZBJsQGB+ov73pX06bUFzQt0maQvStNT6GkaSVnHmupVy3pYM31IB9sOBqNOHSqOKtBWvUmWuNNfyAOzX82kXlkIPos4vqsPesdKhGV8umVpZy4qGYaNa+Ky2ZCSABIbDn/iffq9Udh8Pn1xzdNDLGBMb1r2Otf1HgEaj/QH3rpvoO8jC8VPXSyzRyiM6JjouQT9Qp/H059qfTovufP16AnccVVBl5dUmnGVFCFngC6TOzcrofgKRf8A2Htzy6KJDStT0GOYooUesgdWno4abV99NGZlx0NRE4ljyCgFqiCUnSCoJUn+lz7UwMQwzj06Jb1dQNB0Uftja9HuDbk2HopBRzUNJJUY2haVUpYIoGaWoTGVxvHkRVJy8ZOkX0XuPYitpSrBg2egdc21dQ8uqgO0eu6WDCZanixlDR1uDyddU1GMj9FNnNvbqiY5jGyA3+18UtLHJGRzrFh9fYmsZWqrV49AbcrdVlby6rw3dj3pqKmnqkq6mXFY2uwcOTqQYGqcBXo1FQr90lj91iY2EV7+lVs1j7E0bAqvrToguk7fn0HuNkjyE2B2+MRBNkKXG5HG0dfUyiQVGqIEq9Ux/wAtrqZEHjB4u/1+nt3pCvwjpP49nqKHPJWMcfk8DSU81FNXRzLVvNS1sYkxeQghR5VnpQvliYizxKVP19+631aZ8FZ8jkqfaWUpMT93g9ldi45N8T0LSqOr9u5UJKd5bhpqdXFTjaitmDUE5vJR1Ej6RYm1XFVoOrp8X5db1Pwt7A3jsrGbdqq/DSZSjD1VBu91SjjztbRVE0Ky1lT4ZDRzVFPM8LAUTzRhCSSDcexFtUbKFJY0p0RbmvlXFD1eLhaqkyGNoq2kikSOaPXAtQFNR4z+Sbk3t7FeaCvCg6DenOeHT2huoPPI/P1/2Puh4nrR4nrl711rr3v3Xuve/de697917r3v3Xuv/9Lf49+691737r3Xvfuvde9+691737r3Xvfuvde9+691gqVV4XVywQj1MhKso/Lgj/U/X37rYND0Ge9spjdv7ayOSmpZK+moqOaQ0sLGJshLGymNpJlK6o0bl1vyLj21LIU4DHSyGLxGUauJHWoJ/NA7xes21vCePE4vbz5Km3RXYGDGJDNSbwloaR4cnXT1dQGgxmKwEUZ8VNAI5Z61WBJv7BO7SlyVIFD6dCiKIRGqk9ad2XrMli6GTeObiai3HvCmeuwuJRJIJqDA1LtBSbgmbV5oJq1gxiDHWADckW9k8ECgl656eLEjPTfSRjEYt4o6fz1kv2z1CwSiWSplj0z+aokNzpqiLsSbkn2t8TWRqAAGMdNhmjYKua9KrA4iroKijxcsqw5bJVElfnKqGPz/AMNFT42hx9M6+p5YoSCTfjV7auG7CR0YWUAkdGc0z5dHr2HQ0dFRU2Pihnh/fSSsleoRmix1O6+HS4FjW5OoC2iA1KTcmw9gi+c6pB5Z6kLbVCGMDgCOj07GxviwskcVPJQZ7JKitlXcvNhNvu58lJA99aVfOppBydVr2A9huaVk1AAEdDGFAW49DlDjkwuMigoqdIYxEImqU5nbUvJkZ7vISTe9/Zez6uPn0bQxg0yeh22RHJj8Tj4JTITJCXRdQZ50dr+WUDldJNrf09pJj3AeVOje1UKjAevQvYmKWKP7l2jkkDARlb2jQkXj5NyTf/ePbTRqxrU9LVkKmoA6ELFGKKWzeZqiZidBA0hAL3QWuG9oZUCGgPRhCS9B59ChjoTM3CrGsaIQpH7r/S+s/S5I/HvUaBzQnpW1UFBmnS2paZks8jXCgSJFGq8A/RXBBvb3eSMIMHq8chegIFOlHSmeebWhC6oDEYriNtP+rF7KPp7TEtqoOnSrE1UeXTziqTV5vHMyznSjQwyRmyRnUJHZgRdiLG349249WAkH4R1Op50oUnkkj01Us5TUpB/bdiWZW/Dc+3kTSVY8QevEygEhRjpygelhSE0FcHjlVjLSVWoztMAb6WBCaWJ/I9uySEhiAPl02FaQh2JHWCnq54Wp0qKU/cecO1bTMkkccZksEZGBXWqfX/H3aJzjpQyEIBU56X1DX1LFjOY5hLKrQs0cafa08CsTNKFUXMhsB+PZgpURVJ7uiia31TAVOmnUamrWIVqeDQtZK0gJMSRySqfHKys6s6gHkAf7H3XxD6dLEtUADFjq6cKWlAM0yzPJMsStMWmXTVTLI2mECPSANLAWW17e3kBYA9NSymNiqqKdPEIWGaGCGm+5aOMtXeSW6I5dQghqP827c/p+vtwItck06TNKXOQB9nXJpYKCSJG+4/d801PEzapluxDLLptqCv8AQH6D3fw4z+I9Ox6VFWJr1yiryVmAm8vjtDM7xMYpJ3YDwweO3EIPq/x96KKD2k06dkVANVT1yWCnRpIf8oZGBWsMRdGGpiYzGWJ/b/3m/v2gHzPRdJI4ICqOpcSR+fzJU+KBKdqaORiq+NPy8iOCpcfS4H592VBqBLGlemWeQgjQK9TPIopkiWrLVCIZdJ8N5Akno8dkH1Tn24wj8mNOqxiUHAFemwxxTIPK9RFNUzjUom/cSNSDIiIT+2kgP9mxPtp2AFR0vjmkTGgU6bK+rxNMlbVkSDH46RI6ueOCVZqfxodXiMZWaUO45JJ9sGNZWLMxDenSszu0akqK16eMdW0uQjNfTQVD0MsCmnmkSNXljkQDl6lXC2P4PPt+FFTBJ6QSAyHyDfy6kGeOlpwkePNMjKVE7yIrqoOsvGwAidiB+AParWIwSeA6vFAPiqdQ6yHJIopzPJI4lQtIyIrCNW/zPpjCo1783B9+W6RmFT/LqktuxFQM9ZlyEAdxAsVYJnMlUCuiSpuAFipiulIVax1WtyPbvjxeZ6RG3mXAHTlTqlTT0yCkqKaRDNKuqSFFpYQ5KjyqoDF1HP5v9fdyyNGGU+vSOYXPilSooKUz02zS0xqpxCYikkS+MxApIs0Ru7TSSXSYN+NIHsqmldWIAFB0st4jWrdMQl0z1C08VPDUTBpZJTC7BwWDS3YkoAqXtx7TOXZSSBQ9Ghk8ONnUDUOHUGeRYoXZa+Jo5TrRVhWSMIPqSpBIYf4e2CAOrIzTf2mGp5dJoTPkmDpJEgpfL6gyRx6DxTsyMCwLEc+6MQB07/ZDtH7emLKEVBFPMizyek/cQkCISWu4VlsSEYkf7D2jeQ6jgdL7UiRKn4h0x0tPJJUiF6n0wG0dtLadXLAk3J92BwD1ueZkNABnqZX+KKopqWYCNakm7ILIzKLoZCfp6v6e3QqsK1Neq+GrQ+OSdVfy6aMpTVIEhQK7QLfyHm6n6aLcHj3U0Bwemug4r6g+N6Z4wAQTK6qdErf6p7359vx94qei26Yg1Hr0Fu5I5JqOWQTJUwLOhCug8kZFhJACouAkdmDfTn3fzI6LpIlI11NT0H1URHQSilkSaop2laNgoJqKCpss0LxsCs6LESpJBsSCLW9vxGhPRRdqKUr0UXs7bDYda+TESfxDamSiVsbSznU22ZpHIqJqeUENFAlRq8qE2ZeQPZvavV1Q8D0G7qNURnGTXqtrunDUEdBmhlqmoocfk9rVtFSZiSmaR6fKUlTT1GMx8ix2lraOrSOTTMCJEHN9II9iWykKcMkdA3crZZCWqa9VkZHb9TlYM7R1Mc1ZiYqCuyUWO9MqUkdajPOsjqoZfMzGaM/pkXn2KLad2QEgVFOgRfkqzKOivS45cRRVAkWroxgaik3FQVd1VlpqaVUhr4UZSz0DGQpOBYv6bH0+1wkZjkDPRWGIHSw/hVJkck+40krYamaoM8yVNMfsKuolIqWx+Vm/zpxtRTqY0qAb62C393r17WfTo4nw13RQbO7L7Q6uSooaKk7q2rDtfL7dyFVkMfinnnqaOto89SZSlmjmat2Y0glp6Wd2jqQ59LW96VmLVp2jq6ua8B19AX4cbly3VGY2jtLfsOK3HsbdcVFtih3Hjo6PM4ZN1UeOiEOdwuYpV0UGJ3BTKWeJmDa1ueR7Ee3XBGjtFOiXcgWyDRgOrnqfD4+CNUomaMeMGn8czFUQ/Tx8lSnsUJIWVdXA9B4sw8unmFXSNFdw7KtiwFtRH5+vvR49Nk1NesvvXXuve/de697917r3v3Xuve/de6//09/j37r3Xvfuvde9+691737r3Xvfuvde9+691737r3WGZ1VTdlUgixYhVuRwGJ4sffvn17oqHyaoa7Idbbq8+eTbyxUs9LhKGnqFpzXTSofLPWVDFWgAj1eMqGGq1/ae4+3owsz+rGAPPj1pufzDsKmJ6u7F7G7Op8DndozU2JoMJj8jU/xCXEbY2tUCpzWB2njo2p6yXcXYNWjQCu0BIp2NtXsE7mKyfmehT69asPYeQyO4clNU5DxU2a3bkaLLVNJSSF6PbeNJhGOwuMEgREo8RjFVWRTbzMx+p9oIuHXvIdLGmwf8KgybvE8sVYi0eNksqSzSyMFoGlDstoVQiVnW9jx70Goxrwr1YLXy6VuyaZIosnu3KrJFhMCn2OPokk1PX1b2hkaoc/8AAiV6i+lb2K2549sXLjSx6ObCMalFMY6Pd0rtyvkMc2UggjzO4hi2iFYxK4HEKFlgWlgb9unmq4ReZyS6rcWB9gbcHJkb8+h/YJhDTz6sK2hj8ewhlaNkxESzpWZC5MssNM2mKCBGsrw/cKSCxBYH6ew/O+CTx6EcVS/z6E/NU7yZHEq0K0qPBDMIgwaOKFraIwqk62C8m9vZaT3VHRvADVfToT9tNDDlI6ZIpihRSH/UzPwNKD6JGQPp/X3SQ1I+zo7tq+HnhXoZIoQ0kcRQxEsh0hgV0hhy9jqD/wCw9+6UDiOhOpYF8K1Z0CRA6Qsv1u66VuLfW/tFccejO1+NPToSsAtTVQ8QWcxopd7Bzb6sBzce6Q/F0Yz0oadLSknjWr+2ksuiJRJJ/ZuBaxNuGHt2elOk8dfy6eaSISuyRU7VYfUWDMIX8R4vGbi639pOjW3lWKPS/GvUiloKXFSTmnp6h1qU0sfMGiid2W6+TVfWP6fT24i5q3Drz3CnIHTpJHG0cKRRKHA8mmeQAOwYgKWBJAJHt8A5xgdJ/F1tSnHqFVSutC1dSIoeMSQ1QkAVYgb3ekYEl9Nvqbe07kHh5dGEMQppHHpywDQ00L+SKVkWD7qOUyCWCZ3juNbAkoxbm3t2ClelLxAUPoOnODJfeMyoHR5YWqnLEJEyRHikPOoDUP6cg+1hYgfLpFJCrSBqYp1NjcIlLVVkUz1VR5p4qCm0vDB5Wsvhuy/g8+2VkNe7h1swgDpV0EtOJJ4qWaGWiomNQ4FllFasUbiCZmI0oGfki/swjkAU54DosktXdwKefWSXL1umrpXqqZI4Jg1VDTwIJC0rq8TRAsFCBfq973/HvTTVFfPpyPbjWtOsMVfTNVSPDKKyWFmEkkbGRkcoLiNpNKPGFPJB/Vf2xJIeNevPZFRU8OlFTlaeSnAKulPC04jYlY0EwIlqKlkVl8zswKi5+ntRBITEKevRfIpTHn1wgeOWpCR1EqqTDJFNKbCS0umTWCOU1fp+tx7e1v8ALpkRhmrTPUpHgAP3Ygq3YVWipDFYoS3MZkQgBgCtj/ifdGkbS3Dh0tjt/hIHnnplTNEwiaJHaoCyx+qlvIixqQTGATdS30P9PadZGpnpS8KCo6nvSJkaCGd5xS1atHLJkdYBjVAGRAgP6iDyDb6e1sfwZGekbqBUg9YPtZQyzSVFXL6JIYJWgjEFcQQVMkKllddIIJP5PukgKuetx5XHXqiqkqFpaamLU7kimNMgU07VAOpnhjcx6tKHkcW9+EhqOHV/BoCxPb1LjasPkp6g6444GbyTx+kCx1RpET+29hYWuL+7F1cGMcT1sEIAaY69PDIi0UYhKxVlNLJpv45YRTprjDqurQWUfT2y0LKNQOOriZGBPp014/JRGq8CiM0Z1qzRa9dNURLq8YZlB1Wvf/E+07I9c9PUQ+XThR19SkirTyRRjJwO8YExqI46dTojkKS6BG0n9v8A2r2utmdYVU/PpiWCNiW8+pLwqzokeQLTeImqXTD41jH+akp/WBZmBBtc8e7FAc5r0gZCGIFKdNNZoSSIwTTzFaLyv+E8bERsrrb9Xq+nti4okLgcen44TJ2EY6hxyEopheOOWmJQUmkNHLDpDE3a13s3ssDSMenxDoyOolRSQ2ZlVJXqljDOyeFacR3KiVVvb/YX9+EbeZ6qykinTHLScSJGY7APex0pIzEteAi9xc/m3Ptpoxqzx6etzoqp416YY6J6Zoz4glzK8zs/KgEBC17WJvx79SgFOHW52q2em7LMWqKVajWYtZTyKLoh06luwH5PF/6+9qaGo49K0FbWnn1kqH/a0TzqiRBfGQeQv9Ki9rX90Z6Y8+mCtB8+gz3GXNUpSdY6UkhdKizcahfj6cf7f2/E1QPTosuBQkHoO8/E7PAYDGEaOSOrSxEdTTyJ64ybelh/qvrf29qBY08ui48COgxMKioSakjknMAloWijA8iUGljIqKTpZoB6rkgsqkfX29GSD0VXKg8egQ7GoYxRLRxMzUlTL54onUCKqkLWWGI3vrnWzIrWHkOk/T2vikoynz6I7uM+G1PXqtr5GYClp6MZgvUR0GSqXxmeillkngx1bCFhfIxKsTaZaYSKHjACut9JNj7PbGUlgSePQTv4iVYE8B1VRvH7vZm8sdiamlZlwlLUz46upHMdDu+my87eSkq0I0y0E2Nk/aRiDE1rf09jSxdSun/Vw6Ad/CSzHzqegG3JFUPtpq2M49ooQ239y49KW1bV4PIVNXMokWT1T0sA0rq9JJjH0tyYimsU4dEToFcr0Gi5ipAxP8MyFO9Di8HksTi6h0LUtcVV6mbHZqjBLTTSQRsqSH6NYg8e1HVdA6HbqHdcmD32Mxh6TI5nYfZcWzm3jSY2i+63Bjc1t6e2DxGEn0u9NnMZXK8sADL5opSr3FvafWw7a4r05CqmTPoet+v4NYOmy3Vm0ptsZGar2du/CQZzdHVE1H/B5trbkV4Hym7No0q1FdU0GTXIxwx1dKGtpdyABx7E22IW009Oi68VSrEnq8jqb++dNjI6HL09Q2HZAKKuryVrKdrABIU9TyR/01W9ihPhHpToMyhQ3HPQ9woyout9b6bMxULqP9bA2HvfSU8T1l9+611737r3Xvfuvde9+691737r3X//1N/j37r3Xvfuvde9+691737r3Xvfuvde9+691737r3TbVsgZg8TulvVaLyi9uCEIIc3/AB7sPgPrXr3n0Sr5d5bIZDDYXY+E2quVzW4hWz1eQqyaqg27hEglWsqsxQUf+5apimgJEa0xDIxH59pbgE8B0YWhUOhLYr1pn/zlqSbauB6d2lTK9JmcpV1O4dyZeS9QmP2tT1T4jbGJWkqNQw+2nq4BPFJVAVD1bFWN/YI3P4/29ChSGqVNR8utamtp4MhuSqrKmOaU1dTHRwRMLUVK6uwb7J0sDDcapD/Zvz7RQg6eB62SBTp7zFDXZSi23SQVc38Sr8nV49JJZdVHSYXHOzVNXFIh0qI5UKox+o+ntmQHUcdKoVwSRnoVMPAK3I7O2tTzRDb9FHJVwr4mf+IGncvLkMitjqg8y3Rj9SPaG7Y+Gwr0d7eAXGe7qxLpTHvW/aV9RMa2RauoSCgqZAs1fLObCvqHuDHQwJdmf9FhYfX2CL7V4jFQepA29CBGdJ456O9t7HzyZaOmaOpq6cz08hhCmno6x4VVTK1IbNFSwEeji0oF/wA+yK48+hLGqV7ehnhxpqqyapjVYmpXjhkkm+hYfRVia5iBH0X+g9l2o6uPR1BEoANc9LrAIUq2koY/JKJAwYgsJGVQreMi4tx9B+ffia+fS9AqAio6GHDwR/doayP/ACieIzIUk1WkW1onQchSDc+7VHTgrUY6FGGk1LBoKK5VXkQnTEsR41KTxc/j/H2inBLYHRhCdKg+fS/wz6XL05tZPFpV782I1Wv7rCKNnp/xC3HPSsrJfHhopY6T/KNaxSHTeSUqbM4H5BI9uTZGM9LIFWorj59P9BUrJHSxz0+iWODyJGEZTNGP7OscGx+o9soo8/i6enVdaqrjh1ziroWZnhaGMOxdqWzSRCNG9bo/IMi/ke3VFT06lmzZ0mn59RhI0NTJUxlamGWEgxBG1QeSQkP/ALQLG9/b0nwMPOnT300cYLGRdYFQK+fUoUjg0tO5X7No5g0ev1VLuLssX5d1vyPx7LXDUoBx6UwasMQa9SqStpIo5qN4RNAyJFClI5ppad4RpC1AksXZrc/192hrWh6UyE6aacHp8iejLvLTwwSSRUISpMzWNLqJDB/x5ALf6/s1XQU1FhX06YGeAqOu2rZSy09PJAtOlPb7vxkzRKUPieDi7qs1gbe0L6gaKK/Pp1I8nWMdSKaSWR4I6UrUCrb7eeP7d4i0sKh5qic2GkT6gAT9be9pJNQ1UhenHWIRSMrDWFqBXJ+zqZJVRrCkNU9MfJL9u0MaH7xmuQBJb1eIf1/p7eRwa1YdJ4ppApLRsOlFBQRpDSxUiRRywiWAUsq/5LTNIof7yapHDqdX0J/w9q4kV6ZHRdd3Ep1aY2p05z5VHkXGvIfLrQD+Fwkx1RI/caW4LLDqUWP09uMViOkdII0aWPW6MDXz+XWaqBZRopqhJI2RFWUaH0qoeR4k4LoDfn+vvXijzHTZCg/EB1HnEErUlPIJaiLXJ5ljBibQNFueL+pvfg6tRTwPSoMwjJXj05QeBZglOj0z007o0kjqyNAwPN/oR7eSAEgrkfLpNJO4WjKR1nSJKYSySQSBZJfG8bJCYZXb1KsRtZpSCDYc+1aqV7mwOkpkMrYNT6dN1bVuoKQQ1BOqJRUh0RYFWzBI4FsBpA0sQPqfaadlLkhhw6WWw0hg2DXh1HeoomlFJVQk1yOlQJGk0B42JYTU8oIEbrf1X/HtExrUk56MBGxFRladYVq5IZ6VqyqYUs4CGVWFW8qKxIjdo7iAKR+o/X3pXKsG9Ok7xMx06DTqbDkZYWktHG0DGZpaqWYGeGEkqAkJN1DR2Nv6e3/qTXqgth59NOPycMzM9NCyU8EstFVyZCH7SaeSMhoK+nRwDKkuuzMPqB7dWWuScdPLCfLPSkSKGWFZjH6jDMkkcaRKjwO58sMEjC6i1zH/AFP09q4VjZdVQOi+5eZHaMIxFPIdRnlp461KWmT7ZBSIkQmhhkSAueIvNp9cptcr9QT73NpC4cV6SxCVn742p9nSXzk9XDUs8c6CMM9JLVeKaKOLyRtKEtxASGWxv9PZRIzF6EGnr0JrNIWC1Ya/IVz03Q/fyQFJotdRE945k9JkV40tb6aiQePegqniR1q6jNagGnT5aMSU0Qqoz4lIH3DeJKgrYSpKxtZkZrH+nHt5ESlNQ6K8jj1GrIIUaVYYmitYtE36k1gG8Jv6lb6i349pZ0GshTw6opPinHb6+XTJkYIZqLwojyTONSF3KOpVgdEgNiC34/r7TMG0sKHrclSwpmh6TFdJMoRXKJI0scaQ6dY1BRYn8ixHtpFYNlTTo0T+wI869QMmkjJLHUrFLwpqCjhDbi1rW+l/bbYrjz6Z4VHSGzDRRx+GRPLHyEK2a1z5Bc/UWAt7UQk1oB0huF1eVekdWPIlMJIUWpElQIhCUuUD/RQR+T7dP9p+fRRIram7TXpB1mNFMZpseoQ1MpWqgLehzqAEkUn4licgafqb+31xXpBKhySM9ANviOghnmx2Ykkipct5KcTQI80cMhLGQLIg/wAiELesycaJL+10BBcasDomvFJhZRlqjqv3tNWmWoxWWqY3nyvjljmhVfssy+OWX7VqWMjSah6EOzqvJKX/AD7PbZQrAA1NegpepRSG4U6qk7f29Aah8fWxTSxQZBavD1U8lREK/E5TmkqYZyR44cPM4lKg8KtvYpt5igB/HToHXioSc9BRu3bFVLtqjyCmmo9yYyjrtq7xp5qVxRZPGV6CXbu9aarI0R4+TxPE8rHSj2559nkLhghLivQVuImM8hrivRatv4rHFMticfBBPNNm8FWYnLVM8dH9plKLDyZHK7ZMUpEdbTVcsJjWTlWLafqfa3UDw6Y0/wBIdGa+PWDkzE+9KLF5R8ZXVGd2fn8RsPFUs65nd1DmMjNSbkbaUsVqqm3h13JRLVhVIFTFMI1+ntM4FKg5rw61TSahhXrf0/lsddUFXjOtN1bH3TWGr3Lt6g3RuHOZSimjrYOwNuRrht+4GqwVUPJgI8w9Ujy07KrpLHcjn2K9nrRK8eiPcHIDGmP9jq/tUKfpAubC9zoFj9FQcL/h7EzfD86dBxj8upA+nvS/COqdd+99e697917r3v3Xuve/de697917r//V3+Pfuvde9+691737r3Xvfuvde9+691737r3XvfuvdYpbWAJIDMFNr+oG403HIDf1/Hv3WvPoAe4KDBLtLKRY+HIjNV81NQGfDRPU5RYqipjeWDzG7x0kqqQ9iLLf3pvhPSiGufTrRP8A54mRr8/29v3IYDD53NUWIbbC53sgPAm1aRLxbYxfXGFohLpFBDkqYy1Bf1LVl5Pzf2Atz/tB9p6Fdj/ZDrXbiVaOPGnLKYJ4aid6yaFgxirau8LpjolLLJPTXVZBypDX/HtmD4enJfiX1r0qWalb7jB04WaUUBqs3OdRpKfHUC6UioY1CvHVGqGuYggNyPaaX4+jNASoIGOl3s2omSspJnpwzUmOiSJvTFVT1EptRUFBCNaClp0JkZmbSQx/p7KbwgKano129SZQfOo6sX6HRoqStrC8VTWGWPG/xWxGOYSgSP4x/uymxR9ChP8APS2P+HsHXkuXrjqS9vzGF9erF9iYSZxG6xzIwhjAqZn/AMqZG/VVkE+mtmPMUf0VPYbnkrWgx0e20VWx+3oY67Gph4IqLxK1cZEqK+Y8xSpNb7ZQTy0vi1f7H2gPr0fRjzI6csJGqVUccUTRRwiVo7D1Rl21ESfQhrm/+sffj5dO9CXhArfaoC/3TySMsvBOi9mXm31HvY49KY+P5dC9j4pmhLOX0RooF9FvAD+3f8gare6t59K0yAOlljVlp0EkcStr+ht9P9Y8X9scB0qRKGlePSujqZo46aSWISIFaQx2/SSCf9hz710rQ0ovTjTTWpWrZ51MViKamj5mDu1m/wAfHb3qgqDTPVtI8ZG8+m2NZfvSsaANBaeK+mMRwfrkcg2EjORp0/m/txVJz5dCCFj4S5zTpSGY1CGpEc0UqoXerSNQo1mwRqcfqEMdja3t48adFlwreLWmK9Y6iOVzdKf7NaaLxRuz6tUk4DjJi9/Hr0fT/Ye00qZPp5dGEbUIz29N+NM9JUOagRQsRzIQJPujL/ykfT02Jv8A4e6IprXz6tK4NAD29K16epCS08NNFrlp0MtWzBRXwtch0HGpufr/AIe1qxBgCF6TCfwzo8uPWemho8dFCfHLUiwSILbVBVX1Msmrgx6b8f191NEx5dL0JmAOrHXOoylQaTIHF6p6yYCGbUFiWlDAetCPyvtl5QysnmRTraWw8VGpivUOjWpjCffaXlUBmLLYm4uP3T9fbEcZxXj0/LFTVjHS0pKWmmankaO0b28KRzO+qTj/AIEAH/Nlv9hb2ZxnTQ06J7gUrQU65H7mqrQKUrjqiNpYyqpxpjHDKx50MxHv0v8Aafl16HwpIyjUJB68cjlqV4mrpIatZT9trLkugUFpmS3Nzzf/AA9t+VadbO1ROS1BX7OnWGRarQ1KkBjhl1rKjMXiisQ7Sf7Sp/r72g1MoHHpl4khBXUK9ZaZ6bFozifyw+RnmeqN/IWYS+KPV9R4/wAe1nj/AEq9Mm0+pFKV6w01VJWeVcfKkj19ZeVa9z4o4gB5KijseGjiAFx9Le9Ldm57a5r0new+lGrTnjXqdNHjFgkpaaV3KLIIDC9onAI/eDP6mZz9fx7adChoeHVFjZ2EpxUcOmi9VCyVdROlRFHB4lilRAY/IStw9vXcD6e2m9ejSI0VaYHTXTSQwiN3jllDyvBGsa3RC4P9fTYe69PJ3yKPU9Sqf7rU9M6zBpTqiZ9F5r/tKgv9bW97C9amijQk467q48hHPTCBqeSj+5alqIZImZlJQahrI9JHt4Ia5x0yksaGgYdPuKiFLEVlkqUtVhViF3plj8fp0seeX+v9D7VxgBAOi6eSty5DdtBTqFLTzySVEc81OymM6vCH+7gqJJD4ZU/A0gck+9SeXW+I6zzg1C1K1sc8Qpo4oJHrniEEzkACriReHkA5/r7Yk+Bh162ot1C1KgV/wdI2KHKU7pDVSioKM7GoQ6PuwGY08Vh/mdMOnn2lpmg6NJpgBStT0+RSVVfSurFmaeRjDTPCgk9A01IWQi41Egk/m3tyg8uieZyPmD1mnVI01SU7k0UccNhJ5JHug9bMPqBb/Ye9FTU149NBtMYBP2dN6QaAJCgcSyq6vwxH+0n68r71T59Nox1jPE9MGepOFqI4dTiYgWGmxb03vb8e6Op0mmT0ZQszt4fr0j8hNHURy07QWrIRbTqs062FyPydH19onQhsL05JGV8ukBWRnU1FBUB6aQEzzSAa4D9dJJ5U39vQVA+fRdJLQnHl0nKKkaeauovKWWCLy0sg4Mk4JEbD/Ekf6/vbHvJp0WvKdbHpoNOZ5arGeN6cwOZYqwrfRPLMmk6fyjngn8Xv7UKagfPpJOTpJrnovPY2PEXnir2fF5HGNWTVFcIjPR1FPICjVTw/7thgHDoOWHPtUrCgHn0H7glakHPVZvfsVRS0M9LTwJTVdLLTT2pZPuqDFZJNc0LwVAuxxWTjsWdbeK5Qjn2fWY7k9aDoL7i+sUI8uq1t95Rc/DlKaCqU1m1chQbtxlJkULNFJkdOO3PtyhlHpqMPUVDvVRKbiOM2FvYlh4D1p0C7mEljQ+fQK4DdSUFLu7GTwfxGmEeS2/SY1H+6anwObjSU4ePylpKiKGqUywueICDa9/ZpbeXRBcrpkdfQ9FSyWBrabK00MbSa/txLQR2aWOsrI7rFW1aILK1XVlQTdWH9APZxD8J6K2BDNX16MxsDdG1dndt7B3bk6PNRbUpG25ls1t7HVH8Oy+Bya11PRZnH0GSUu8E1LURfepICTomswI9tHift6pQ0rTr6NHxa23NS7t2HktoVM9LVVsFF2XLWGtgfC9m7X3Di0jmyUn2qCmn3JD5VMroYvMyailx7Fm1VGk/LomvwGBFerlYXDqjoCEkXUFe4YAi/0/HsTMar+XQdcEGh49Z0tpFr2/x+v+x91X4R031y97691737r3Xvfuvde9+691737r3X/9bf49+691737r3Xvfuvde9+691737r3Xvfuvde9+691wa/4/wBj9Pp+bk/Qe/da8+g47DgydRt2rosBUnH5HKLJSx1dNTCWt/cRogsAsWhWTXpaYeuIHUOR703wt9nT8PmTwHWjp/Pa6vh6f2Xl8PX1UNR/F+ycLl66fFpLFgchS0tLT19dhoZUF8tnMXWM01VLU+phc/U+wFuf9oPtPQrsSDCCOtXd4shlM3taWPHxQz08FVXtQKdUFPSmRXkmqY/p5aWnUNz+q/tiD4enZfiH29ZqTMrl8xlRC8lGc3XS0cdZDGRA2JoqdtSsqgDx1pUuw+lz7Yl+Lo3h/sx0udtx12eztPhcUahaaKehoZqmjcrHPEX/AHNcvCxxoi2/wv7I9wIAJPp0cbeP1KgYNOrmfjdtWjylfDWV1PLHt/bMMawUEZCYinnoiPAtPJcGtrpqtVee99Jvb2Bb16NIOI6krbVGlMf6qdWH7UozUVEuTmj0zVLfewUhHgpwNTR/tKoHkay3F/6+w7IxNehVBBTh8uhMlpkr6eognQNIhWUSTFTIDEP2lvfgxj6f09soxauOjIR9oAOeoNHGY45JURtckmiSSMqWZwALtf6tp/3j291Tpb4ynRlp/IKjVHygC+Mhze3rW1vr9Pz7tj06VJx/LoVMEzrA0ZgPrKxr5G1kgN6AQTyAebe/EChx0uiAISvr0ImPhiUTqJ2aQU6lR5DpBLeopFf0lf8AAe2qD06XCMA1r1JqcjDRB5JZmmjjtDBGn6zM/BeYC/7QP4PvWkenTnUulyKxRI5kjp1ikAqZ2hEiy8FzHDwQgOoC/vRQE+nTseTnrF9/Asqz1lMkbSSxpRLWTsqyabk1BcG+ni2k8e7gDhTo2Q0FBx6VMc6wU0VSiSz1jVRmZqWoLweKQBdIufpbj3emQB0xLUkMvAdOJrnEcELwHVUSPqjZPIWVVJjWT+oQnj+nurpWoPTiNWnz6aMek2SyMtSjRw01NKtLK0g9A1LpcBT9Df3VUA+3qz4FB59LmKjaphjSCUmLGnxPVTvw0JLemC54Ck8e1anQgDCnRdIWaUGmOsL6aYSxyBlSAPZpW1+YGIjzL9fXrP19o5VJ4dHtp8A/Lpqx9OZIwgjdFZ01ytIdcrOSVYj+2QPpf2g0kyooOK9LtWgFj5dP8CRmBld1qY2jSM/cyuoDagp+n049r1Slekk1yD+LPT8zNDkYIaITRmFI43jiQLE6ugGq/wDb0/gn27Th0UzOGqDx6eWJhl1SOsrwSlHLMROVkRiqkDgpccf63uzHUa06TAusmpTjqO2NScGuSoZXpyhWnaFGQNIo8h0/Ull/P596p0uF+2nSR5ep6h0kklHT1MqXhp64T0+lVX/KZGZQIrA3gW/N/wDD3ZCEYNTA6T+G9w6sy1Fa/Z1gnpZ6iFqeVQRSlNYY+VQhjEfkQHhWF/r9fbcsbTk0J09GMUkcINQOvSXpoKU4yQiSlGgoEiOhJ/TLoe/oDBefdYoWhOqp6ammjmqooenCK+Y8IpqfwpBGvkDBSFsDqWJk9Lgn6KPp7XalfPl0XYTtPHrFV5KnkpGpjG16SVbhqc+SS5KhRGVuVFr3/Htl1AyOB6fh7mpXB6gwVEczrBjoGleSYmsV3/ZplCMfJGTwJbjkfX3RVBIp0ZeAyRGX06enikjkpZFnimURXCyAaoXBvdJTyCH9vrHg0z0UXLSGoOK9PEdS0TVU7yHwrIhvbWtJBKnrnmgP+em9HDWuL+1CpWgGeisrPqwM/b1Hhdvt5JRDK0L+YpGrnyFZ+UqR+V1RnWo/sn3alDSnTY1iWj/F1EbJUtP5KUSM7ywGWsEjFZWhgW8uup/WpVWFv639tSeXS8DA6TFVVmvp5XRYPtEplekKs0rKpIimdpJDqeSNyLe2JBVT07EB4qnz6a6nLhBBH93TQmqjiix09faKeeansiho09EvkdSLn8e2Bjp2RG4k46cI9w6pYJKqnnDUUdRBMabSUnmexMkKr9OAf9h7UBQo4V6QvESadZ2qoK6VHxdZKJnpQv25iVIJ2Lmy67aVdAbE/wBfbLkayD1tIqihHDrAa9vUlSTjqiKYRxxFR4JKlLBYw49LmW5v7rUevVzAFAYig67ygmrAjxSrEiRnzLfUYqnT67x/lX/s/wCPPvYyaDj16AlbmNvwivQc1UUM9TC6Oy1VOSPO3o8l+Dzxcce08q0OrpZNLqGOHSUy9I6o6RganqLySi2mTn6SW/UPdI/PooljYk46i01CnmgncrDJIPCZIraToPpdUHC6f979tMxEpB4dMiHUKleu5aVZqlKilGho0qKeWayyJKdJePyA/pZivHtTGT0jng4+nRaO3MdVVeNjq3NVBLjRMasJAJZJaWW5lnWFQWnaBG9KgE/09qY/jX7eg5dwkBvt6qi7UgyGHy1RgpHoaSlrmWrx1dJUCppaSomSRzh6piWkONysfAf9cMpC8exHafEn2DoKbihXhxp1V92aV21mjncTFPDgsxLWYnN7eqYvujtmvpoWb7r70hnWgqJF8YCnVzz7E0PAfZ0EpsGvReaVoMbvjG5NPtmRK9KasNO8bR10NX4k+1jsbmSkMqsWPMWqxtq9mdtwHp0H7yhdyPXpQdj7fr9qbloqvGLHQPUZetq46KqoXCxZPDwvNTU9TDKgjK5SdRUBT9YwQeD7N4j29FLrU8ekz1ph8dvKl3xT7iyKfw2hx2U31maiKlePdOO3JWSRRUdRt7G6BjarEJWQkTU9zeFfSL39tmmfXqkgAQ9b5/8ALLO+t5fH3qLH7cNZU7u2hh9v5Gn3LiMhVz7QzdI9LqSooIwWpqHE5KkDN4AR4pk0gc+xXtXBfs6Ib7HHrYt29VZioxOOkyqw/wAW8Q+9hRfGFYgarD8H/D2KHFEH2dB2UUbHSpQkqCRpJHI/ofba/COmuuXu3Xuve/de697917r3v3Xuve/de6//19/j37r3Xvfuvde9+691737r3Xvfuvde9+691737r3XFlDCx/wB9b37rVM16h1tP5YZxGitM8EqRaiVAkKHx+tbOgL2vY/T3o8COrhiMDrSU/wCFEe36SLF5jJbpy2R3ANlVWAplwNPQyrghnMlWDITUFK8MiCCWehnVKiqkDGQDQbD2Cd3iVGJBNQehbtjeIigjFP8AJ1qEx11diYMxuFpUp1qcU2Op44y0s9ZNX38X2qkllWhjXS/+A/Psshc6TgdLJYwXAqePT/sykenpaKmqp4oqeDBVNdLlDCdAgnnIyTwpyXlhhLaPpc+2ZHJY9GEZoqgcOhA6jDyO0dDIPszVyzJTzq9KtYKyQwpBkKzUTFPCiLIqCxfWAPZFuLFlIPkOhPtcCPp1V6vP+N+BrKHEYJMkKh0xlBPLLRhGgglqH/agmqQSVmngVufyGFjc8+wBfuAxWuSepH26JQqGprXo+OAgajohVyyPJUVbxhYyoBRG9BWJT/m/SL8fn2RyKNNfPoTQsQ1PLpXpTwiGFYYZRZ9Ehke7k3PDN+fr7pFSpHl0sLMOAz1iekFP5omjKgzeaOxYEkKBYaTY8+3zinVYxr1E8a9OVHVNPWmOm+5SKFIWLSyARhrWlPK/Rb8e7DpSnHoWcP45qUqa16ZhYCrLBlVr2DRKLXcfX24FBQnz6UpJp8uHSvhnp6NIKKl+4qKuFhB9+wMzPBONUlTNMmhC6XuEtf2wBXp5LuZmAZVp0w1W7abCTzxTRxV0uuWnTynyVVbCAQKhKVbaX1EXBI0/T3bT0sSZT8X8um+m3hro4/JUJ5nZ/t8REVEogDfuy5F2LJSGMWspJJH59uLECK56dEqRAhTWpr0/DN0OSqkFTkaWPTHJ4aQTLUOKlVYyxOun9uCL/VXsfx7sIgPM9PLfEmhp0q8TmjNSw1KLJT4+IIDMysqM0TFQEivqbW4vq+mkj3tY11Lx6UiZGjYg5p0p6fcFTUxSwUssf3NSZhRVZjIMQGlCzXv+kN7ckjU0z03FMw9K9KHEvBT+MOEqHZGimpmkCLPUxxWarcWFw7C/uscShun5JNVOlbTSU9PTxUskiVE0kbiGkRtcPkkZSnllFgAtz9ffmTVKqA4PTaBGQuxOqtOsbQR1ddXRTO5SiWKmeRiEQVMy+ZqeNGHrVfww4t71cQKnwk9GdnKpGmuOnCnpMe00qVUjJEsMEqupOqKRGdbgC3Fh/tz7pBZxOrSEmoPWr+6aOGQIB6dLWgwKxhESN4aSCmp64RTiOWpmRxfU8hXSqh/qCPp7UrbISMnoOi8JFHPy8+nOOkp5K5ljiV6loXTVESkYmsZP86Tot4yAo/r7c+kj9W6t9V+zr38Kp46d6eSXTVs5lYllLThEYpHC5BJZTwfdTar8Ir176yQEBVXT/PP+rHTPTUqR1LPOrUyVKBnrZ5isFNJHGPQ8fOvWOLC3uj2ukYPTgZ9OorUjyHUGGkx9TOtNEyLBMZgwimdnqJiCxlRWFokIXj2jKszrGfhJoejQXMkUDEKtaenUmioKempmp3nqER4ZpPKW8k7DUZRFM1rF/GOPa6KNYqac0Hn0XyzyS/EAD8unGWmcUqUMLwRrUSwGKoEaL+xKLyrMxUkSKBYfTn2+8KScaj7OkyzGJg3n8+pIp6sVkGOhSGgiMbpQaLeuquC1SXUAeIgElTyx+nttbULRUJ0/Prbyhg07k/6vl1GelqZ4hWfc0r1cZqI4Jnh0PLLETFKk9xoCSMhCra/+Puxt1IIzXpyKbSwI+GnSVq/4dRyCVUq4aWQyyz46jhd6+aqX9uV6aO4bTre9zxpHuq2qhlrXT0eRXrGJoxpL8ASPLpwjgyJgpDT0JqqbVL/k0sgepaMR+RAfHwJbG5F/8PaxbdaZrTpPczRAYpX/AGepeRkpKSdah6o00dN9vLNeVQZqeoAQUxBVhMEl4+nAv7o4EXwjovE5aootfs6ZZchPFP4K2r8OipaXzYcGWJ4Uk8oR2IZUUxjQB+PaerMatx6TTIjv4lTWg/l01VWRoaSonrRW0xxc94mqq2MvNrkYGVSyOAYlDAFbXNvdWUHjXqgmIPAaemmWpAmanXJJV0x87xwGiMc1FFKdPjeGORWihdTrVjq+nvXghu2pz0pWYRgSjiOkY5ppUhgrI/8AImqZZ6LIvE70kctETqjpWLNNZhywuvJPvX06qfOvTT7iy/hWnTbPuHF4+vEn8YpqenEjSU7Ss8MdYVRkqYoqeRy1OkWq92Lavx7oylfs6aF7rpUCnTnic9RVUkSYuujqYZo3lhWBxUwQlXZnlfxMsrCV7+jgr9efaGbWJGoBTpTHOpkUfh6dJKmnmjlpEqKicyE1IVnElPBVkjyLRVB9WuD6kN9L296HlXj0YPTQTjpQ0U8QhYNK/wBxGEhlnkGnVqUeqYn0ySf0It7uOw6hx6KzIwmUAduek7k0LyRyM6aIpSqnxnS5/wBrItfn21IxoTTPV2cnPSNrKmSJ1o6pVFUXlqY40cGGenCFkbyDiM6rcG/tPqZalemHc1xx65xmB4oZ4PHDUywn/JuWDm51GLm2oH3SmvvPE9VSZidOkU66ShaoMTroh1So8lJqZXd0BAlka4UKpPP9fbinTw6pcAlCAM9IHdeDTwVTzeWSoKVAZFkBlan9TFsWSCvnjB4Vr6vp7fikbWuBSvQdlBaTw2Hb/m6p1+YXW9XhKZt4UNOjy0ESW8JaaLKbfqpQ1TRGNSsb5OhmCspVQyNe9/YispqsAeI6DG6W6KpoTw6qw7GqaDJY3JQQCsrZcjAxqKBwsctfT08Ouf7ifR44KuGYEkkXZx7F1v3Kp88dR1fK0bdgzU8eikbnirMNicZT11MkNBic5OaKspVjNfUNPDTz1ElRoTXL4gkSGT9NwOPZvCoUrTojlJbWTx6Gvc2aG6KE7xkLzRQbawseeopJ1nqKXNU+35crja2scq5FXXRU/wBvqQLqD2N7+zEMVHRbIM9BV8PdySbU+QmxsxkqSHKbc3Juejwm4oMhTrXx/wB3dxFxWxY+BtK1GeoJJyKaKwQ2P0PumrI1cOkbsWBB4dfRD/lK9N1nU1BPPsurzR6j3FS5nGxYuvjIxuKze2a6CCgqKKIuzUBy9JWSOkQJhVVIte3sb7REnhhqnVToPbq3BQfn1eIscayawpDngmwBN/62/wBf2dlmbt8h0Qk16zgACw9+AoKdV6797691737r3Xvfuvde9+691737r3X/0N/j37r3Xvfuvde9+691737r3Xvfuvde9+691737r3XvfuvdY5OAD+Bf/iv4/wBb37r3Wp//ADoei929k7L3jlX2/Pkany5bLo2OeGmx9fgqCWSPJ5vNxu4Ms0GNiFPFTPYzaNQ5PsKb5GAWJGehPtE1af6vLrRc32iZTJ0mPoqmCmpKCp+2DUNOkEKRUTWapSMnSFZFKLb9Lew7FivRux1OD8+nKbNpiNsbjkpx4q+qwtPjqGDS1QkVPkMolM8rhhaGRqV9TMtyZf8AD3RqUc+delsYqyDox/xg2RJlJqKgmnFNj5aqgzNRNkizh3oGPiSD0l2qak6uWAsB7C26zBdYB4dDvZ4aqter39j0M1LhRJS6EkmkhSFpJHCLRh0WIRxqDyo5C/Q/W/uPbty8p9K9D+1j7UCYJ9ejRUiuaSkDs85gjAdwFXSzKoU2B/Dc+0svw9H0a1I+XSzggmeljiikjaSWQys+riMKLksTyNQ9sxefSgrjqBVGsknowyVJgZ7loJCl0QlS/wBLab/7H263EdUXt4dQ8ZJFHkJKeWoqJpTPIwSWV/tRExBUuSo1Mn5Auf8AD3fq4enxcOl7jstTwiR5FBEDjxU8OpoJpFkCrGrWurv9bGxt7fXMdOnUkXUo9T1Nz+9MdtrD1GUyeXp8akb+aesq6+ix0MlNIptDRU9TNHLVTRkaSEBlv9F90Ramnl0/KyJWnl0TJu96neeUeo29O9JtvHV00GYys1JLSY+FERoKeGsrK9YK7I1lTOQQtOkhUHn2rSLV5dF814IwacehM21uCEUsFTU0dTaqq2oZMBRRCTKZUW10jUrzsgWkklYvaMsQGu1vb4iKinScbkSDxr0J+HqaOklqIcnG0GbmieryFKmShgixlN4n8NNVVjyClQRR/rCsXP8AT3vQ3qOtpuRr3cOl7h87S5ExUWCytVl6pqek+3MFRNV4ugpIJNdT5Hp0khmeYkogBJIAv794Z8ujSHcNVFFaHoX6TJVdL6IMdMklJGfOKxY0QRylS8qsrEIlgTZrH2lljarDzPRpBdLUDpUYKsmzFSk2S8FPTyLPHSxwmM1c8QUxx+FFa7agLg/ke20jYVHSl7pNJ6EfGvRYioeOvKfbpDDI1OFPmkhVv231EXWd2PP449v+GVuIyfQdNm5qtU9elFUxUuQNRVxQ1k701fSVEgjVBNCjoPHHNGp9USxG5Y8+3LpdIzx6UWVwRUeRPTli6OooqiukrKeOopo4Q0rp6jDHM7NAGR7HX/h7btVPguevXU7OwQcCT0tIaunnpK6CgqmqZPsVmqUQ3rDHNy0KRPaRIo4r2IFr+1MXnnosmqoNRkH/AFHp2R6T+Aw1cNDK1MssJFEpArY2prAvObhm1AXOm/HtWkeAfPpH47aqedPy69WYmStmirXj+3jpyZI4lbS9NQhfTUOzkRm5b1C9x7v4YDVPp14XfhHSxqf8vXVVhoa0K7yvBqjgihaZl/h+pWDGeV4ywLSx/Qe3DACKHj0oXciKUFR/P8um0YeSCo/iME8EtEzBXaPkyql10KltSpI30I+oHtBJb91fIdL49x8UrD5t8uHTfSrUfdSQTwiFJ6uOoMgjd0j/AHRFHGzaeFK/X35IuNB5+fV5XCg0OR0ov2Uo50pp4ZVmnkMlRVogpaNEYI6a0LMHDfQW/PtSEA4ceiiWR9VSRT/L1Eqo/EpirTJJG00hSWkmZJ6SOJDJBWoANAhTTc8+oe3QgChj04kjtHjjX0x9nUerkpKqaCaiqRWxvFC09GhdvLIqjRXldIMUhe5ZfyPbRIJ6qzOgBrU1/l1ympIpZpJ9NNVZSmk8tHMWij89JUxE/aukhU6XK6NQvY+3AgIr5jqyXThgK4Py6Y/tKmiqliEE+Gx80cDVEX8SpoP4fUNL5H8ciytUGaUnx2K6dA96qFJ8urvds60Pn8uoc/8ACj9xBHRH7WHVA81cySSU0pa6zUkjsIquFNRLc3BI96YBx0na6ZRk9Msj4rHwVav97T6mjjgr1lT7LKRy/tsTS3PgZQeSPq3unhDrX1dVFDnpCVGTxFRkHpFp8VRYugVi/wBzBKGqapwBqp50RkkUaAzqeSffvCHVWuSBk9BFvzsFcBSRZjDbXbPVQmqo5cpjfuse8qo1o4qr7xIKCmZj+3HIjsCDf3vwwCD59M/vClRXoGl7toopZlpcfX7TrZ6f7uro81uGjyQkWRQK00FDFPJJUsf0gaQpYHm3vTRg8ei+a9qcdBpuvvzb2OrqXE7mpcfmBJKgi8tDQ4s+GpBhjae04pqeSlqJUsFYu/0tc29sSRr+XSZLySueH2dIfNbmpdvbuxeY2PXVmOzNC1NUVuKmy9XhYdw07Ksbqq5JKdYcks4IpwQIJFA1MAfaOWAFtXRjBfECrV1dHc2vv2hz4pGhlg+8r6aOeWuC6aSrnbRrp6zwa4qPKU73WUg+J7Aqxv7QyxlTSmOhHBeh0yehIbctLPTNT1iTROtYkMsUixgxFGEcMwMbMXgqH4U/j829sUavHHT5daavLp0r5WeM0ksyQxRyIVeL1rJHIl9Ubi6to+h5uD730nMxGa9I+uoYUKRy0kqCUIAhe/lgVg7GScn9t2jBIC8fj3TQPTpkyehz1ngFM9ETQxxL9rUmmpjIxM0UbHWePrwG/P19tMKMR6dLYANAcnJ6x10n7MqBpLDiR1ssnnWxUX4tEQLX+vuvp1aUahSvTXmXhlix7BNDTQokkTBZAjXsVGo3HkH1P493T4h0TXEIFT5dEY+SO0qPdO1M9Qz6qegi80FTUwFllxjzIzxV1MgGktBJGC7/AKiLi3Ps3s5dDgHgeg5uFvqQ08h1r978p6uCpz+PqaWCTI4P7KLM42mGiPMUpqBTUG46WdgrCnyVFZplHInYgj2M9ukJCnqNN2i0tWmc9AD2djGptubbqcYqVPlosrRCsgRJqhIIgslbSywzFQXiV0Bk+ukez6JxqHoegrKKFx0CCb7yOCqMXUU9In2GbwtFNlsXSM5OUj2xMkE9dCWGmWQUisAv11cfT2ZjgOiuTiOhy+MWxafsDf8ARSUEMdVjMdu/BZKsFIBJkDt6qyJrMnFSSXEn3sFLVBX8YJjYf4e6SDHSLzPX0OP5bdZnOtKjd3T2Qo6+Ta2Gp6bdPW2Sr6qOqyD7EzcUMuPoslNTySx101DIdLSqWZiRrtb2Odlr4K/Z0H90UFh9nVx1PK00UbsvMiagwtYA/QHn6+zzHQfHUgG4B9+69137917r3v3Xuve/de697917r3v3Xuv/0d/j37r3Xvfuvde9+691737r3Xvfuvde9+691737r3XvfuvdYZw5hkEf+c0P4/x69DaLn6Aare/DiOvHqq/+Yzt2ipejc5hKanrchujsalym3A9PTJXVj1ufof4ZFkKSiiXXI23yfMNNkW2pr+yHfEZ6sFJB6OtokANHYAdfM7+T2yD1t3l2Ls+N46o7Qya4+hGgUy5KNVEbypEgAZ3kmkZ7cBl9hU9lAwp0IkBdqqKjoNkxoeupcfVVDzPLj8eZli0+FIfMhi1va2hIvVf/AFXsvuHIDaf29GMA74xTqyv4jbQTMZDK7kmhnRQlPSpTSveihnS8IEA+hPjiD8fTV7BG6ylmI9T1JWyKCF1cOrddr00S0lNAxISKnSzf7r1IwaOMH/VLGCP9f2FZYyzE9DaIaCjDh0YPGyROsMEWtf2IvMp/Vci4HP8AaPtE9Spp0eRqOI406V8KKJDDTRksdJJJILqf1xgXHK/ke6RKRUkU6fwBk9TZ1Q1CuscskFCgUQRSWi8TAEo7fiXyE8e3SGPAdJWkjU9zgHpBVJkhqpw8RlpKiZqiKCKTVNTmGN5SPMP825025+t/dwp9OmmkVuDY65Q7rhwOPlymSqGmytbS6sLhsdCKmXVOulWkprXnrYEP6voCPboB08M9UBfUrhTpB6Jn2tuWkNUlPmI6PIZSpkmy+aqqwSZ2oxdOsb/ZRR4oFqaPJ1h1h0p1R4RHqJ93iRwQSDU9XnuF7qOOidLu2gfJUla2ao9l7Fw89PXwbv3RmqlautkaQfxKo2ttieokTPzRPcLMI9EP0e5Hs1hUUqeiS4lL8DjozG3e8thT4mhXZcmWyaY2d62XeM1TWVGXydTTyNN4I43kFPiaTJxy2lMaIVUcWHt5lDHAx0wrSAHB6WeO7Bwu79w+XMxmXH4aFanEYrHVlS+Mq66rHkE9TAWFXlkprFG1uysrHj3QhB1tBKDUg9DtgO1ZIaNppsXlquDDzrUUbbZEG2cPGykaqGZUZZFIX9LPcX93EYqCFx0vjnWMAaxXoc8X3js6X+HZDMVke3fvWiWNI84mbx1QylVdMjPESrTKTZk/r7pJDqbHSyK8o2XH8ujI7c33hDkKfKYfcG3qmeKSIQJR+NniEwCWaCcSeJSDwBa3uqwUNelX1erGqvQhw7rjkyVRj8jQ/cRu4kTKUTNUioMR8kj3uQsReQCw4Fvp7bkUi5Q07aDowtJ1a3Idxr1H9nSuXKV+mGrjT7UuZYsjkI6tKeCpSNWmhSRidI00y6f+Dce6XADUPHoysnQIQWAPSsoc7WZGCqqsTTLBW1hpJK3FV8o+4q6EBoYJqJb6XB8ZII91goIpATQnpwmt1Dn9INk+QH+Tp5wORNPlaWp+1M0WgUlSwUxZChEsThJ62o4SSi1/Qfn3uJkBo7ADq1/GCD4PctfLPQnQS1xmelhojNJqSWOtgXVHTtKBFGuj6SMGXW4/CEH2YxMjUowI6IZCFJ1mnThJXVFPHGiTLNFT+aGsR2iAkqTxJ920yukMfPK29Jt7ckDB6qvb028cchLMwp1Bhq6aopqajhH3FMTMUpyVYStc+WdnQLGtLStfSw/A9uK1aAsK9PCFAmrWB1jemlhVBoLxzIrLUwPaOKCmEjpTqv0uWNr/AND7TycSfL16eij0SVRu8eXTeMm1aroAtE80cMixpNHIpYAFRO/+6mkcWA/r7oCtMuOlP6p+KNiesZSjNbQTy0706ZWHRWxw/u0H3ETFZIZIAbRzS6VN/b6tGaEuKdJ/Dk7l0EkHrNX1Cwq0Mv28CyR1axKkyzWqUUmCOdhfxQSL6WU/Qm3v0hUJ2kdPxIdIAFM+fQaR5ajwNLWT5WsP8RyCtU5ZMaQ0UCaVhx9BSyLxG0jLay2Yn6eyou2vjnpYYRSmKdQNy7+0Un7W3YKZUjggrpamqVZqWkuDTQS1YIWlrz+pV+rfQ8kezBZEaFhTu/w9IxCizAlwB/LoIaLtSSqnytJUUWVrKyhqvK1Q+NNPTSY22iH781gllMhsERlI1Dn8+0j+KcKp6dkNsg7p0+yvWDMdv0O38Wm4M6tfgaWkqJq6OHNpCuJihcBDR0yFddTPMwUqvPt2IS/iQ0p0Q3ksIysqn7OgM3h8nsHLHTS1s2bqchk6dqnb+OxlNTTRKlK+sTvQQR/cCKVlH6jb+nt8mhppNekCzA54dF53b2puHeNbN4t07hoMfQwxV7QztjMLi24LOsYeIVUrAAqwDXHuwSX/AHy3VZryKhDSqD9vQD1Pd++ayqrKGjgxdRtf9MEY3LVxJ4qc2jqaqHK1UsMkEUwCF1UJdrkW96KSEEeGei5btPFULIK9NFFubsXNYobiy2A2p/G1mm0ZDENRVdDhYVlMVGuOzdmgrJqiJQZFsUDE2A9suJFGYyOnAwcmhqei29pdbbr3hk9y5jN7Lqjla6PVVS4jcs6/xeKllglNYmGmneKHSF1saURvqUMtre0jyBT3dGNvbqwq3HpF4be3b2B3ZjKL+I/3k2FjcZFSPtDt+kcyTY4qGyNXjs4D/HctTYyK8lxPeBACfp7oZAw7eHVZEZJ208MZ6PDsLtre3UOYl39snGU26eq8rQrLmut6zL0mfx2IpqzxJWnbGfowszpUugloWnZ7KkinlfbD0YUJ6MLWRkY0OOrA9v8AaGD3hjsZl9s1DJRV0H3bxT+KRsZW1NP5GwmVuDNDG0JLU05bRIbfk+0kiqFNOPRuk2vAOehiwWbxuRx6S4mV3higk81JUtdaCqgI+4gEpJLySXuB/j7T0Pp1s1ArTPT1Hk48glVA0YkjhVaibHTkR1iQlhpnpLnVLTlwGuPoePbwAwOmSHOSp6yw0yRzyVUdL5UqoPuTKpsoKDxgsg4Rgq8/4+0co/UfPS+JwsSA8adRK6mFYr6JkKS6SBGRYOnrK8fn0W/2PuvWy9TQcD0iKmT7ieRiSpQmZ1bgwwoPG3H4PHHu6EBqk0HTM2ImPl0BG+4ErKCuozEFp5qOuptUy2jknSzRSVV+PVewv7UoaMpBx0TXaoY3A40613PknRwY/fmVxJjlolzdFkKGCpiBQ42rMDqV8vHkpqio9USnhHII49jHaZNWkBx1GW9wsNdOFeifVlZLnsdBjMhHNBU08ayYtqC71P39DHJBPRz0620jIxRapj/Tn2JYtOqlc9AWdWq/aR0AG8CsGP2plaV6YRYStq4KKKnPlMEeTV0q6FClrTSyN9XvGPpa/s8jNSOimT4qefVjn8n2iwWV+ReJw021sZuk723Jjtr47bmRq6+nyeJAeofdcuGeimgiasrcdLGQHBLGP0W9qFjViopknpEQM9fQu+DnT569xlcvnyGbweGx77a2buDMCNq2s2v9yJ6WlZmTyu1GVMeu/IHPPscbZGUt+g1urKWUBhX5dWGIAgCoNKLwBa3A/wB6Ht9mkEhIrTol6yAWA9qFJKgnj1rrv3br3Xvfuvde9+691737r3Xvfuvdf//S3+Pfuvde9+691737r3Xvfuvde9+691737r3Xvfuvde9+6910fofr9D9Pr9Px/j7917orXylwm3f9FO+N656MouzNlblyDVbyrDJT0MGPllrY4pHsqVtXH6InU6lbkXPHtBeqWjYAdLbNgGAPXy9PnbsXcmyfk7kavdcUtDV7q2++68JQx6dEuLzbu+DgirVMxrqSWnJJkIDM2r+nsE3a6ic9DC1bSoPRbcXi3pc5QYctSSztS09RHT08jPTVEkcIrJse1RIFcMr+kg/nj2VTCkb/AGdGUTfqIerafiEv2m3jDFcRRVbxoQmuFdZ8k8ccnInKltF7nTp9gXcvi6kbZG06TTqyPBRw0xozrNMlTJyW9YfUeRY/S/8AxPsib4W+zobxkHQBx6HXFN9usbeMMyTIJW/2jTZLn2W9H8fD8uhFxFMHpUmqGEjzu6BZ5VjECnVZ0F9RFvfj1dvhPWPPZOixeHWjx0bVc3kY/bUsZeeoqmvpmZnKKkA4BkJt7cVtIpToku8yD7Oit57e9dhcLVPkAlRl6jJyU5EDMcdRSO+uFK6pYIZJowt7RhgSLfn3vxPl1aPKjoI8pvfcm6MpR4KiraTGtUxmbP5zIRfZQ0m3ox5a3LU8cPlFOTKpRYNQaZf6e7LJ3KKefS8H9Nh8j0WXtvsbD7r3Pl9t4aDLR0VJj6A5qpoIliNTj4TJT4iGIAtNPT5WpBkIJUvwCRp5XAdw6J5lqx6Tux/jJT12Xoslh+qtz793ZVeKrnyuSdsljqJ1F5qaXJ1c0EGFohVWaXRAf3Bxdefa2OukiuK9MiPNePRisn8bt700UWUFDg8nuSOVYKzb0O6qeHbtRSzizrJLRQ+GnnowAnlBLHRyo9uA06uyaSPs6L/vvc3ZOHWl2JucSRbdoayop8hjNh1WHqqnIyyOsdK8eX+4hyKrBqF1ZEGkH3ZYtRBpnpmWbSCK56RODwHRtPkMnWbX332ntHcqyvLnaaukyFPRjJimSBI46CaSaKug8i6ta2Qn8+zCO37GxmnRNLdFX1V7Qf29CntTdWf2yJKPLZNN10j1FRVUMu26Sixa5KkaFpaevfFVlQImyk0SP5oxIrsyCw59tfTSeY6tFuSMwq38+ltsb5W7Hw88yYSXOTwxxK7YEVy0mcTImo9VQ2MqxEYqWkqPXMgcqSCAfx7YaKQcRjo0iv4qV1Z6O/gPkTQikx88e7anEUlR9oK2op5zl6agycl5RXPjapaWSXFyr6JihZYm+l/bLRknuXpbHdiuGz0YLF9n5msE81Lm8ZmKHIUAyMOMC1GnKwhxNNUUgdFFfRaAQ8Ud5I/qAfbDRDo1gvW9eh32b2JBlY8fQIkVLHTQyyT0FPKy3WoRfFLjpZCFkoNV11+TyQspBQe08iFAzEU6No7uq6SePQrUG6MnathqcnJNRCGCmp6iMIktFTwyLJSyFvrU6wtgeb+0ZOrj0eWoUxBehcx+8GqKJ52qisdNjZyNEmiOeZ0CCqilBAkqFt6lH0PHtVBMEFDjpDJYeLLgVr8un3F7lp3NNQVVJWVFZHoSlmoo1eStM0ZknGSLMAEkYKSxHFvZkt2Gj+LHTc22PBIK8KCo/wAo67j3HTzZLRHKYy8TP9oqRRGoemcxyRRzI5U+B1IKD9QFz7QvdCtK9LYtvqA1MfZx6bUz4xssphlqKnWGnp5ZJxJC8MjENeK/pnpLkFB+D7sLkFSvn079BVtRXz6nZaemkNLqp4U/iYp5aGWhm1CpMBDskmn9J1Lz/T3QsRQlerJDq1KGJIOeomRyzVWOp8bkGak+8qo0aJaeJZRKruIhLHFOwgEwWwfUC1r29+8Q8NOOtra51VJYY6SO4czFiMN99Uppo5KqDH5Q00slQZ4KWdIaeSkZlBWVqgqJbfRLm/t9JB4XWmgAORnoLc3kVhqTk4p0FFU19JTUfnjSSkrVhdpqqohleRQSA/iQrqOpPaVjViRw6blKgHy6LjuPtrE7epKSWpTKZergir5cfSOwWCTPVUraMxmKqZ0WHG0VKjyRlgQdFh9fbiyUFRxHRVKQCGI7R0Asvfea2BsuqNLR0ce5961mQrdq0ldHTxyQ7Xo71G4N45eqyFVDCaOpl1vTyTtFGIyFj1G3t2OeQnFT0S3k0RNMV6LVuj5L5LM0kubyNbgq56CSatos3uSWWTF/wRIhBWQ7Qw7qs+6NwTSONEk0UMIC+hmAuVis7efRC0yauIp0EX+m3aOK2bJuHZZqtrV2Rhr6bK7l7C3XHTSbqqZ5GhjxFBjhFUZGiiSR9SQQQnSo03tz7MIbfWgkYVPRbc3ro7IjHTT16KJPvrelFVUlTmczhs3llq456HD4zDVa4tY5WmcU1HgJ6mI06lWBNWzsJH9RUe1XwgZ6J5J5XbgT+fU47lpstS0cub6y3DurOZZXkqaGnrpavOw1VNIImo6+ekljpaDDtTFlMf8AaB1Am3tM7BST5npRZrJJcJqSg6Mp0z1tSy5OkzmSoBtWGOnmFLtufcEkOIx9HKAZUn27Sz1q5Clgj48zOsgcH0+0MzlvxY6EkSaW1AUz0a2p2J1zW0zyDfscMEaCSOXbVNOyU8UkiokEWNqJhUyVazMEka+ix59k0yE5pjo4ibTnphznVXWWcxtDQ1MtTgK6rqXp6XcddQVtOsLgmN8hXxUIyU9FDLILEIpEg+oA9totFAp0+0RYlgeovX3SOc6yyVHg90x4LP4Hck08eB3Thdyypt+GSYSBcVSgwirxgqQVKJPTqgckBhq91ZTWvl04kdKCnSw2victsvceax214sht7KiEU9TsfdVSYsRlxBUCaKWkK60hr2I1wzByCLIBbn2xJQITTPTwqmV+LoZ8T2sdqZ6hlydO08eTqKWlyOMiNStZjp6i6QxV1MIgZYI5VcrUgal/IIt7T6j6de8aX1PR2MDNhcxDR5OhlptwUdZUPS0eRx9UGmoCF/yugrfGWINNJ9VP6iObe9aj6db8WX1PS3n/AMhMkcR0q0IDh/0R6TYIt/061F/aeQ1cnpZES0ak/F0y1dPJTh6sxlFCI6RfpFyNIZR+b6ufdelSig+fQd5kvGWaFUhlMUsdQzN6SttdiD/r/wC391cVU+vTVxUwsB6joL9ypqtA49E6xmRmFwxKHy6Qf1N9Le1iYVR506JrgUjbHdTqgz5q7aq8hlM1Nj4HfITzZGSaBU0NVNTRPS4l6Zv1RSxaV8qj/X9iLZWpIvdgHqP94WtVOD1W9WVscvmr3hFPUUmGpVycsMmkO8/+SzVAII8Uwlj0k8Ei/sZov6modAO7aheh4dABm3qKit3Tg7U0lVHiRVSpBKiUUUeLqUrkigY2DTVCw2k0+ogkexBEDWtMdB6c/Ewwermf5N+Jo546vtZ5cXT7nwXZGAqMbW/aPHFJhofGcnCjC09JkaOOfTSyIC3kvqFj7XQisqCnn0hdgoqeHX0MvjHnZK3aVXtuqarStwNbBWQGsQiWoxGZhNZjZJVsIhUeLV5TGWXVa9ibex7YgrbkkVFOgbfMDcOeB6NIffj8fSPyPXft3rw4Dr3v3Xuve/de697917r3v3Xuve/de6//09/j37r3Xvfuvde9+691737r3Xvfuvde9+691737r3XvfuvdYnkVeOSSbC17X+lj9OL+/de6Kz8stu0O4+r6qn3LkBFsmKto23diCxjbPYUzaKzFBrgN9wvAv+n6+016oaM9LbIgPnr5z384fb0ez/mDjocWMjHQYDYG1ZKafLGJo8kK6prp4psMs3+T43GYvGxKkFM1gSHYDk+wTeZPDJr0J4SaVHDqvXak0mW3P2Dm8jQ01LRY7AyZlYZ/EktRWVFK1PgKiheACGL7mkZaiRY7Brkn2TXGI2+zoxtX/VFeGOrKfhDlJptqzUcssFQlAkEtEq3DUnnLSVKyoeJDO7fX68ewHuVNZr1JeyvVVrw6s92/GJxSTzRlzA1wjfou5Gk88CxP+t7IW+Fvz6G8WBHTjjoa6Q6Gp6KZWRpgsytGS19NjpYi4YD2XdCSP/J0Iu2pKN62WXMJSeKjdGjVnbzvpB9PgB/dHH0QXH59+PV2+E9I7sHM1U9JkFxVGKr+IDwUeGo2aKonRJmYzVdcmn7LGwDlwpH+Pt5I9Yr6dFE41SD1p0QjPw7j3RvSsjqK6+Dw0ccUsetYMJRRLY1kdHL6RXVUEYKmbmTUwsb+7+AevKukUHSpx+Cxz46qz+YFRj9q4udGwu3oKSsGX3Lj0fx0suWqJx56lVrgGWJSXeK2r3tYSCD6Hp8Ng+vSZxvXlPV7hr87/CqM7hy1bSoNy56aj27jKARgvj6ClwSeKbIU9NG5VRIrAOf6n2rX4h0mlWoqBjoUMp1f25WzUhy28t9YnDY2rhyVK+xkxcOPqxb7aSkzMGLVauooo42JCzXIH19rI+B61HETk8On2P454g4hI6iLdubxZqJMpLV4PcMuPqvupXaVkbGUkySFQ7XZCOfe/wAY9adPSW9QGOCB0HOa+LWLysjVVRtWDcNPRrLU089FUDDbmijk/SMykLRV+QSB7Anlr+zCDSMnonubZixp0XfenxBpYslUrtXemVnpZMclTXbfy1fXGpo557/dUdBkqqQ5v/J1/REW8Vx9PasXUaMK+XRbJtrOkiqTqI+XRW93dDdhYmtxIkB3HQYCuqsvJkMY+4hLSiFPHHkKqgZtc9SUfQbArqsU4v7d+utz6fs6LBtF0vka/aOgYl3NuWAtPl8BKsONeShx81XtpZd3UFTNkGembclbFB93UbdrGIYSXLRqbk3968aA14fs6c+juUIBr+3oYNgdu5LEtR0suInr6PENUR5bHR1tNkZcnBXPG81PsrJV5kkaSDQWhp6glG9Qtx7LrtlEoC8NPRjapKI+74q+vViuI7CqabbeL3rsLK57de18Xk6GoyeNkpiNwbLqJqb7imgjpqYa8fVtazwUwVZEvcW9ojIpqfPo7hVyQOjrdXdwYDfMGNnE0GLrMmZMfWvLRvDQLkZwDSx42WMLj6WvSQFp447GVnIa7A+00r6lZT8VOjRNSBW8h0atMpPiIsWMvGHpMsf4XJVq+oUE6nyQzmKPhY4nQWH4BPtKkTNXo/s7sFe01P59CFjMpTY3FRx/cLUpJWmOUq2umRJ2Kx5SkhJKwwCe/kAtc/X2mlDKfl0c2MyvKK04joR8PVz1FVRVFNkxLkK6nem/YuiNFCLDUPodY+t/r72kh8KhOK9G10EN18IppHWSpWvHhqYaeLVRVMiyRzGKnRZbkmSnKWIkkYWb+o9pWJ1Hu6fjVNIqKdN0lQrZBqSkn1K4innhMZH2+Tq2GuOmlHLXSMggH8+3I2NRU8OvSBdD4x0t6CoWhgq6mSmmhiopHliphTu8kFOqnz01PwdE80osCOefb/ij+I9I8Z6b5Kmid3raejDVFbA0NTDNK6+eaZC1LURBj6Xolbk/UNf37xV9T1X8+gp3LjavI4+OkaqZC2OaMRR1khh0CoSOuqUi163mEhABTkD6+3EmrRQempmQKQfi6CzsTKRps+OlZZGrFaHHYXEx8R04W1M2ThKWFKKEL5nC2dmYk+1CrWvQcvLpRiuOiob5MtVUUGImplzO18XSfwXKM4FPNntwzWqGoUrJf1yUejxCByYVikdrXHvceJFDDFeia5uC8Uioe7y6L52psSs3tdK5KaGXKx4+h3zmtxU802349o4tUTCbBwWMUF6qnpiixhVBjqHGvkH2tVox0RyRTPxJ/b0VLeHQUm5MvSzM+bgpKNpZv4jBIs+5I5qYxw0u39v0Lk0FLDUUwuqlRS0qpyAx9uJdxJjHTSbbNITSv7R0hcj8OM9ucYzJbHwFVPuTD50vtXdW9o6utrMFSO18lLJgZNUeU8lRdRURqTc2jPj9ql3FVjIXh58en12eq1kHd+XRteuv5de6c+9XkN67qyc9RM9JANwZdoYclkYiNVbjqGlxGiXG0ELOREWAIU+rke07bhqxXH59WTZY2NCKD7B0aOg+F+A23i5MJt7atRT47zw09XV0mbr/AOKVRoioWslycct6hSoNowxbSbe9+PrXHRmu0RxgOq/yHQpU/wAZ/wCH0tPRfY43HYSog8dLVLj6Kgy0xblonybItdTByeWlazHn22TXq4swOA/wdKbF/H+i29R09UuGoqMQU8lG1VQEZfKTCRw7JPJV+QRrIygkji4v7adKjAz08tvQfPpbYrYVdFHTUGOr8Zgaycs3nrVof4ssJazVVI9QDTVAX+0h+n09slaVBGelKQsVBHUfN9O5WkqJ5Y6ja26qWsjjpJlhpad6jNCa7SQMmJAlp6ssv61sYm+lvbTLTB4deMdKjz6Bnd2x6hY/4dPiM7XYiplShqMVVxvJuPa09IfJTTYjIsDnsklPKoKK7MpAsePaWdP02I63EAZAG6Se7tvbqwOLxGai8edlpZlpqLezy0a1dTS0xUtt/eVIR9xjKplfSsoCzagBe3tDpbpZ4cfp0ZvqmLCV+3qfMYejnwoyVQ8mTx8eqhONroGVMlLHS0uiOWSqN2ZyLv8AU+/aT17w4/T+XQ4tSlFqJjUTT0cOmRVYiVyugeEszXY3W1wfp7rTORnpxQAAAOmurmkq8dSwyGoEplmkcysf8ynriRbWOiy/T36gHl1tmp9vQf5ySBZqx31Ey04EKsSFaUwq/N+Lljb3XSDjpPISVNT0F24/JK9KlVHIJXp5JU0SkKgIBRhY8MAvHtSABGB516QTjtJPDqov5b4k1uUyWOiqzDW5ClrshR1KLoFJ9pjWmiU1AAKzVlaoSQ3uwPPs52lqN+fUf7wpLHTxr1SxuCiqcQuQpqMKsGZwU8tc0iieOOlnl8UUiMwYM9DWJIzH6jWPY6tu+lfP/J1HF7iSWvqei7zmlizOOpMVT1FXX0Ui0ZZ1jZMplkBqJGkWS96QBPU30HsRwYweg5cMQSR1t3/yZfjttRuqdp1VBNj8qmR7HyddvrM5amqloKPH7woaOjxLbciogstTVbbzdLM08zXhCMB9PZnZoGnQU6QTyHwnx5dbq+y9tDAYvB0tYiS5XCYmnwkmUgjjgjylLGoMMvhhAiVGVAfUNSn2N4V0wqo9K9Aq4kBmZjwJ6EP6+6D4z1ry6793691737r3Xvfuvde9+691737r3Xvfuvdf/9Tf49+691737r3Xvfuvde9+691737r3Xvfuvde9+691737r3XFhweASAbA/1/HP459+690WbuDYmf7krU2dIpxG0MKYqvJV8hP+5usnTmjgiGnyUNHGNTtf1Pcce25kV0YNXh0ojfwjUefXz0/+FASvVfITZdZT1Ewxm9qrNw455YgpmouuDHjKOOKZQojpBFWTaV/r9b+wNfFo3KqMdCu2QPGGJ6qX2Nkf47gDTOl5o4xQ2Mi0oqYqVDDiah5mDmpp4aBRE8dgSfZVMistG8x0vtx3mvHHVlPwZqlbH5uJzBVqmQWOdKUaJoSp0OZGtb7YaQIl/Bvyb+wNusKKWIrx6kTZnOlerdsHFH4lP0ieOBpUWP1KpZVSzfQGx5PsJzOy9o6HsBoY/s6FKnhnSOAhkClpFDKCJVjCgxhWN7G/1/r7TKtSPToRRynAPnTpQ4WJmlesd4phTlvNJMn+U6oiGjiSS4UHxg34uT7dESnGelLEac8ekpvudMvTyUq1tfi6OdS5pcFLBSZrImQeqnWscNeOX6Soqj0c+1UQ8JSF6K7k6HULwp0WzPYvBw5TFYCR8dFSLA1bmatqxqfGYlRLHajpCy+bJ5aoLATzBdKNxpN/bms+g6bQlhU8elJmds4+tykeXMeRzOLpsclPQYc5hKLDQRRIENNHQGPzV71DL5JJhIjLfgD6e9M50tQCvVjWhpx6FTYVTKKGBzgsdjBDJIsmITB/ewxxU+jTK2Qr55JTpDAgqL+0yySVqQOvIHaurh0JlJi9w1VZUV0MTNLJKk1LLjcglC1REU9KTPIWhSOQHlTHe/tSk0o8hTpbDEAanoUdr/3jTRJkdq4jFIHeX9ivFe8tTYJFUSTJHCqvIVOpALce1KSR01yfHXpQUXpYQYPZ+Tk1bjirJJpC8epadvCWk9U+tqYxS2jkUaLtYe9m+CnSOHSWSyVzVf8AD04RbG2bJNTTwxUedp6VGWH+KU9OZqUL9FidEilNh/qyx9+eRXjfJqR16O0liZGIXwxx+zpu3Bs7aWQplaHH4r0B9CfawU5gkjIEZGhNU6+o3DXB/p7LAGj/ABH9p6UTNa0oAc/IdFS7H+O+092stUaDFR5ZYZoaWvoaeHHZOlWTUZGWoKNBMrE/SRGA/Fvbn1bx0NekwhtXoCD/AC6JfmfjrtvadXLNjNtxrUQTTJWlFij+/jlt5jUEhkcEAlWiEZDE2Iv7o99ITXHV1261erjV6dcBsTbuKNOdq46vw5lmpqiuqfuZaaaGqhYKjtIrmCanpowVj1xuw/qR70LosBqp1b93xplK/mehD2hT1GCzMuQhL1OC3BMZM7QU6RiGjy/EAzVFi7BhUKsaMXjZbuzG3PtxZEah8utmOUKwUDRT+XRtcD2DUCnwtO6ztHQ5CSjnhmpnNS80ETR1lVUQOz6oGd1MYuCP6n2+JEHDptDNEwVaU6HfbORxz0sfnjqAGqZZ2UnQsVG/6oVUg6oGa76Pw5PPtJcGo6PtudvEDE5p0L+369VVZaOogWBpJhQvHd5TDwugoPVFJqP19lrSstEAGnoSFjMQ7ceH7On7H1dFVZF4sjQPFAyMk8pqZHLSR3byhRwjmQfX+ntzic8elaakX59KKlfGx0zSz0s9bS0zyRS/bwhptbMoEsLB1fzRAqVPNufeyCobTx6YmlfQa0qOnaoViInxshq0pEedo6nyQ1M87tpUSBmIqo0B5awsfx70G4V6YjkLYIz1Bc6jUUznxTM7VAZ9Ej0DtGl4o29H7EjXNvqb+3F0U7j04xoKjj0Gm5jHJWUL6RFFTTGOVKWJxOY5JFkDaVZtUEzgEgH3f9PVVSadIJnahJAr0EG+66ip9yClJi+5FK1TT1Tk1NNjy6WQyQBY1jMx4IJYm3tcjBASDjoguLZZmNa16BzRLj4IaZq2XIVENXWZqFpYomVMhW+madboUVHU3FwWFhz7TSTZLeY6pDt0GtKlv29RajATZmKkTISM4RVl1yIrtqRy4YjTo1Ej624H0t7RvczA9tK9eaCKOSmdOep6bFw+TrUaqWn8NK5dlETE2dVWQRGMRsgcDm5/J59+jcuauTTpXpMS6oVBf5jHQ0YJNlYanSOGqxVCaYxQgtVUnmSAgEpd6h3ghX6G593kuoICYu8sPz4/PpOVuZl8Z4xU+gxjoSaXd+zxC6x1uIaKBWjihhyuPDTgcqQ/nZmQsxP9b+6JcRk5Emn7D00kUtcp/I9OVHvXBLGFx0+NjhWWMSRwzwT1KqBYutpmDSFjyQPZiNytIl1TLJoA8hnpcFIQ1HTnPlaTKFauDMVMr08gVaWSWKOlIuL+RHgk1e9C9NyR+7+H9PHSiKKJ1Grj1gqaDGV9NWp/EMlKzuJp8elSohDWv+xGscbMvH01ezK3ivS3+MmPT/RPSa7iSOhj4/PpG0m19vwSSVVLtrI5SrWYFoqqmqKV1/1UtPNJUz6Qo+tgAf6e9XZEZqnD59Jrd3aQRkDT075nYmErYsdWUdAKB0qBUPFLX1mLVJApaVkrYVcCcOo5029pIpBI36hx8ul0sK0BoemzcNBVZXGwCDcX2+5qECSFqSaCpqpacLeKhrfIIjlo5x6BZoX5+vtiV0L+FXt/zdN/So0esVr0g54K7LYrIxZDHUNBlquJYcvjlplnwOaeG609TNSsYvscpFf1EO5B/wBV7SSFAf0zj59JZIWQcTx9ekbs2XO7GnNHlKSrxuImrBIlfSRnJQUkq3E8k8oGo4+a/J0k+9LmnVAnAEnoxs1Qpx8tbHFEDVRgCSnLT0csLC6TRoCGUuvPNrXt786jUejBDRFQcB03SNpoJquOSKokhgSyqxawLAMHQ2KNYm3uukdbcKQCK16Qe438lItSYUQxyMKdChYugiDMZAP1FT9D70VxVePSTXkq3DoJ9zTeQGBLsPtUcOp0Sr4yNKhvwG1G/wDX28AxXy6R3DAKR5HqrX5fVH2eLlrhTxyVNK0tCiI145ZsszRUK1coXVTrBLIGY8ggezXalIkJ8ugDu7qrGvVG278sMZnaWkr5HhxcQq6BY4Y/OPHOrCdGN7y081WfQPza/uQrHK0PUc7oqqXccSegk2zt/N4TfW2MfK9OmXy+VpZaIZSNZooKivrEpqRo1BQU9LNFLrZ2LAJfg+ziOZkoopToOvGHrXrfc/kg7OqY/jenXu9Wp6auymb3NTYeaRIovs8rjphkIMjha1I4vvMLmnkMCp9S0Zt7FO0QK8qyniB0HtyneCLspk0z1sv4KoNXiMZPKsiyz0kKyiRSGjmiTxuZIjymsx359igEgAdBZ1EhJYdKH3WmSfPrfy697317r3v3Xuve/de697917r3v3Xuve/de6//V3+Pfuvde9+691737r3Xvfuvde9+691737r3Xvfuvde9+691737r3TLkTVpj6+SjhinrVpp/s6eZ3SKWQxsiLOV5SIv8AXTzb/H3oVZCT59b/ABDrQf8A+FJfx2oOtq3oavrKjJSZTD1VXR09TDDI+GzVXv2qkye5zSzsPJHW0T0ECQwD/desn6+wXusbCVgehfYOrWy061r+uIf9y889SaKSmp9y01Q9J5rLLT1UIxutEBtCkKN6VHpLi59k7jt4ZHS+3kHiMfLqzX4IvSxZjdNAsqeFMhJLPFF41mnV6mZY3dr2EVMoH+uSfYL3ZQC9OOepE2b4Vp8urmMAr+I3lQRqscRijKl5gGBUgnjShsG9g2VKMT5dSHbAaVbzHQp4sh8lHTmLzJLDGlMy28RmTU0iBj+QOP8AX9sqvkOjWJvxDpRIlHRiZ6vXBA7rVSBdJUym4kjUL+shb3A+nt9V09OyS1Wn7egj3RNhhNHXRUjZuoiqqh6HGJGY1kmdNNG8OQNvtmp5OXAPI+vu3Dy6LpZKuPQDoulRQbmyW8BFH13UUte8Raq3JueuizUsSzuBUvhaDGvUU9AkQ06FbSzfVrH37q8Xxfl0ZvaOzNprFAuerKfNZmik1QU1SKqhpsfJTrqFbURaVEjuFs4PFvfularVgKefQzUNMdxa45cNRUlBAwEVX53FbIp0q8lF4v8ANwNpBF7H3sDIB6XCIKSRw6VdJtja1HWGSCieKR3jmdJa6fISVbcK0zRVJ/Y1t/rL/T28Ao4dbJVem/eXb+xuv6N6bOZuigWP92PHwiB8mzIWMcUFBEWqZdTcXCmx9pZ4HlcOvCnVwyFNRIGegoo+8d97rjVuterdzZNZ4vPS5DMypgKD7epOn7iU1ZhmaFWtf+g97i22Ymvl+fRfLusMDFS2B9nTZLX9+VMops92B0z1xMIqyokoamrqK2sWGmTXLK0pBimsPwhJJ9mMVi9VB9fn0mbma30usis0dMgaan5D59TIOvO58t9tWJ8nOvUpp6cmkFDi6R5GqkRi9LBHUaWkqFLA6SPp7dlsSQwKn+fSI7/s7Urtd1+0dI7IdWfJ2Okaspe5tvZGIKzeSr21A9DPErmN5aiWmR3obMPUz6V/INvZXPYvmin+fRlab5spNDtlzWnqOgd3XiflXtfxSSbW2B2hjZHEdfUYKtqaergpWUtG1NDpEU0jc6SL3I9lVxA6SUPp0aLe2t0S9rA8UQFKPxr5n7OgYPY0gqGpc5hcptnJSTeJaHLI7xIYZrTJAyAw1C6hpsDdT9faQsyZoanowg0sACen6Ld8M/8AlAVqd4ZvJCKV5TcpbXKGjBkAUAXH6Qfr7b8aQVNeHRgIIipxgjoZNqdo0bzRwZbJtRSmSeVahYfJUVQdLRqZLHS+u2on6+1ME7Nprx6QXECJkDo1e096wSrEIpVro4Y4ryPpEKK6L5PH/aeU/wCPHtUzcCT162oravLowGEydKkUcmOnFGxtKvhRZSyvywmD8AlgL6faWQfi8+hBbupVR516FLDmjqalJGV3+5p2SVll8EbzkX5IPBdz9Dxz7aEukhfLo6CALxxTpb43GD7emkl+zo4Y6kkRrUiWqqZgTqaJ0JC6Ba+r2tiq9MdFN26oJAD0oq+ndKeOOn11VT6pEmtH5Um8muNyAdKxL+U+h/Pu0i6a46QR3C1BBoekHn62WjjWR6eGrcLqleSGKGWpku3kjYJ9Bq+n+t7LJpGByejFGDgEHoHstuM+KCaOAQtTyk1SwtULLSiY3VVCLZ+Prfge7QysVoemLqganQOborYa6WV2ZFQSkiOf0yThh6nln/zjrb9K/g+13inR8qdE0xGo9B3JksfjzUPMWVYlaRFmcu0q2IEUYF7qCePaSSRmBX163Ewqueg5zPZefqEWi2zRa56qKSOiawAaWK/kisTrVo19R/BHvURyNRp0XXTEzELw6D+o603tu2vgq+zO3NxYhDEkh2vsrKybeXxyGyQ1+RpHjnlLLxYXv7VaWfEfHowilEcKhznpUQ/F7rOjhqcjR0m7AtVLHTV1buXfmWp8bUxumubQa6aN2k03LSfoB4Jv7XWkAXT4tu5OcitOiy55mvLGV7a1qYQBSihuOTnpyp+pfifi4qSPJ7uoMRWRVLJNSw7qrpmioIwCKo1DS6TGzlhcHm3HsTKLUKP8XfA6KZebt3JJCt/zjHSyx3VHxfzWSpqfbfaZppo1RlWl33laGadKhTLSVUUjSrC0VRGpIIPA+vtE30Tzqs1s/g1zmn8+ky80bpdSLb3AIgbjVAP5+XTknW3aOCNdleo+zqreGGpKt4I8LmZaTM4qqkiUPJBT7mppJ8j5EHBA+h91n2m3uDqsnVB/SJP+Dozi3SNfxf4OnHanySixuUgwfaWFyewMjTzrTPkqpJa3bdXVOwWOM5Yqy49pW/SKhkvf2jI3Das11gfwrX/D0aLexTUqeI9R0cfEbpfK0iNR5QgzWb7qKOJxHCwvHIki+mSEqf7JN/x73Ncm6t1uHQq7DgcH9n8+txlDcmmV6cKiiytVQVZhy9RW1EiNGKWOunhiaI/qkQmywTEHlTY/19lSlvLo2mI0noDsztWrp8ustBRyw1Dink8Wcearx9e1MgPiqKih8skY1i6MOQefr7LbiaRZanhnp220OQpOKdBvlzmNxZJsf9plcdFJU6X/AIXmDkVgrY7DyQJk5ElaAlTpZhrH0HvUbs5GDQnpPdIorp6V+Nosxt+pWlwu8xLWfaiWt2lnadJaitpXcJPXUFXUDyR1RJ9VPBdF/Ps2iFCfTokZskDj0MeGjeLHTyzRCldQhdYWdomD2s0cUtlUKOWA/tX96f4j0/FJQBT1LMCR0E9pYKpZ3Cs9LoVwAvKsn9QfdOlROOPSLyZR4Yo08mlS4/cXVIi3PluBccrx7soBND0huBpHb0EG56JY0y0yL5tNNEkZ1FCqm4lIvyp0nj2pYALWo6L5tTL1VF8wZcgRS4WkqEpPu4w8tTV06xRVNLSJ91FBWCYKjK8a6YpPrrI9m+y6JJM+vUe74SpcHh1SH2U9LLk4GoKLwVdDVAU2udJKcgF2kessTpNBy1vyJBb2OrQUkZeo+vXJ1A56Q9HVR7x3DFVyVM1B/DMdSwUeUjCSS1GY+/hgoqekMhAWOJTZHH9ng8+zVVBKgjPRSQAp6+kJ/L+6wih6x6qyWJxeTXZFZi9rVLY+rjip9xbM3pSbfxzVGXoXUiSq2zm6vU2ma1pCxX6+xttKACoXy6Bu8OCxWua9XQ0SzaGFUI/J5BG0yLb7vxggSlf7BNvx7O+iPpy9+691737r3Xvfuvde9+691737r3Xvfuvde9+691//1t/j37r3Xvfuvde9+691737r3Xvfuvde9+6910WAIBIBP097oT5dVLqpALUJ68SB9T711ehPXiQPqR78eB61TqFOyLDI8ut9KSXEIvIyEE6VH5Yj6f4+/QtVTpIoOvaXLCik5604f+FEVPle28jtnJ5Wlmp+tuqOs+x81FQNXU8B2pu6SoxkeE35nXKF5WrIRLTxwXvTa+SdXsLb2hEmv8IH+o9CrbhSEAtV69aUuz6xKaCryL1BEkiYutjhFqh4qKnkSqSF5IlAlLTDQpAufpz7DSukiSaZASD0YQArKSw/1V6th+B81NXby3nXxoqQpQUjmlEJEqme8jBkuLEs1/6+whuwoWLigPUi7C2ugBqerp9rSeOCJWEZkq5I46YPGV5dgpjuSbGSQ3HsHyhSzAGoHUm2/hrHQ0B/2Ohmp6RqWjrY1hanqo6unWiL8QU8xt59Ug5Ab2ypUCoI6Uo4pQ4p1Oy0CU1JTTrTVNdLLMI44qGxWnnYDzVETS6klWo/1rD26mkmuoU6blkqO1h0hMvHnacFqKmiioX1GKkWGLJ11Kr3SeOjaBYEpKydrkvIHC3+nvbkEgA9Je5jUDHUPG47JIVxzjKYySqRz99LUUslfWSyeoz5CsjhSGnJAC6VUWt7r5V6VwhgasD0v6DbkQgNEtVNPFMsclYax4WqPu0NrR1ojDTxt+V4v7bZlUGpz0YxFVIJYV9Ol9Hm6LbtFLPUS0WPp6ChklqKurAjUU8CFpXQOdIEaKb/ANB7TfUYOp6dK2qR2rXoq+U7vzPaldPQdY1qYfbdNTVUtXvnLhKZqqig1NUz4GJljKUSullnkZlb+yPamGQyUEWfs6LZ5vCB1mg6Jj2V8o/j/wDHurOOwaP3h3DWhpo5axXr8PjJKq58VdXSGQyv5LlI4bMx4B9iDbrSab9PwWaUnC0z9vRFfbqIkZkf/FwMtUUB9OiN/IT5S/Nf+Hbb3A9dDsvC7wgqK/bOCopKjF1VViFcRrXVuNaRqjGY67ALG5u5sePZrewPtgU38RhB4a8dBWO6O6vS0bxW/o56r2zXencK5aXc+9u1p1ko4ZaQUuWkrHx8j1mqN4FRZRK1GGNmdTcW9+26C43WRH2+3aeIMKlMgfb1a8+n2mKSS+nWGdBUBsGvlTpu2z8gO4cRXy0+O7fymVyVdTRjEmryLyV9PSq4lE23oI3SJwEJUyFGcqAPZ/f7TPYQm5vrRoLf+JgQv7eg/Z80jcZ/pbGbxrn+FSCf2U6uv/l80nye722bv2i6g71rG70xGU/jL7H3t5pNpbr2wMeJTSCWod/tHnqbxSn9Ktfj2gs9vj3XX+7wJivHRU0+3oym5iuNqKfvANATw1kCo/Z0feL5Hbw2bmI9ifJXaM/WfYRp6cSZXF0UsGzK6alAinhxmSjC01QsZC+Nxp06jcG/sh3fl68SYyLZOYgoqaGgP29C7ZeYrS9hUSXiC5JwCRUj14dDudvbL7XookmpsRmnaBqzJUbrBFW1cDxEU60dTGFNPNLGdZlQ2J9RHsC3T20D6JJlDeh6GkDyxgSMpCca9Fb378csltVKrMbcTIz4tahVj80njrsabao8fXwW0zUMAP8AwIWyyg8j3X6OaVGnigZovMgYA6XxbjGWAMo0jia9BBFRspFJXU09Hkqcu8UiH9mqKj1XZhdR/vH9Pfo4SudGerSyiUFojVfl0KO0d55LCvBT1RJpCykyxkmMkWOgsObgfX24wyMdUt5oy+hnAPR6evt2GrFMBNTt5BeMFxeO+kL5B+FF/aZ27aOe7o6jdg6AA9GuwMqSwLDV6nri6ArRyIEUEaomKsCHCnkj+ntBqYt2nHQgV2EQDDNOjDbcw1LURU5moPKUQSwpM8cBXT/npTGAS6yH6c829nVqauuKdBncJ2/UVDUny9fs6WeQjwyozQURgqDFpPiYnRYWJ5/A9qZygFMDooT6rUBoategK3otPT1CuzUs6uBKheXQ1MyD6SKOPUefZPOIT+MV6ENoJwFLIwX59Fe3HkqmGepqqdArVLSKkjsEpmcenS1wef6e/QoD8Gfs6YvrqPxWQyjUB0C+ZmNFG1ZWeSRnPlZJf3AJze6RAAGwH09mAtpiuIWp0RzXMQPdIKdIKPFVW8JajIZAZGjw9AwWQQ0ckby/W0MMpFmkb/C/HtlIHE6iSMha+fW0mLikbVHy6UdZR4XY0Bq4IVjqquJSlTIEqGoZFj8sIC3sk0lOR5PZVuE6xTaEILeg6WwW5kzItD0UrJdv7z3TvSbYXQvX1V2Vv3KtI1fW5Ckmj2zhEA0mshybD7cyRMbkXI44APsacsbNuN/oK2EjL6gdBnmfebHaoGMt9GhAyCadBh8m/jn2/wBSdOnuL5F947pqqyaUUceycDkDFjU3HV16yYrb+GpVCyVeOqMYwgqWNzFKdZJAt7k6fZf3XtqT3m1sqAULmoHUVxc2Pf3FNu3NXBNAFIP+Tqi/sHsbd2M3Q+Yk3nX4CeupI8VPRVeSgTEYfDTCUQY6SeqR4nmTUQz/AKyW4t7DEL/XyeFtu2PO39A16P7ndL/brf6nc7hoIP4noB/g6CzavZu8MJR1GI2d2XVrWTF1khqatspmsRjxOJBVYiESeVCCPGhYMgRuB7VXm2TRWr/XbRJEPVv+L6SWO/w7nLpstzS4bzVDU/4OrHviP3r8wn3xFt7qffuGG74MTW1+D65yVTLS7d3/AEsNOslelBLVyTRU+7Cn7hh4M0jELb2W2Nlb3kixWN6gl8lAqelFzPc241yxsqep4dWN9ZfPfG7rq85098rutcjsHc8VZHFuXJ5PCvSpQCqfxRZpYaoNDX0dU/AlF/D9fay/s7zatJu7N5fy016WbVvEdwyxwzhpfQHPRsKKi3V1Q8ef6d3WnYPXFQ8VTDsTI1cldUBHjEv3G2clFKzrUMh1iGRnQj6AewjuDmdmkS1MS0+E5p+f8+htaXHhyfrNplHEHj0bjrXvbEdgYSgymJEtG1UslM1HWxhZ0radvHW0kqAAieKRdJD2Yey2FkWviSAH0PR48jSgeGdWPLoWamR65oap42jpmj8ShXZI0lIs2qEHWT/Q3sPaO5jWUkoa/wDF9P27GL4xkjpK0ezZMbkK6v23PFRVZIqFqc1GMlRmRjcRpFF4pEOq9+bi/u8EKqaEdN3MrOO3pi3DDlsgYqet2lh6uohcVtLkaTOwCopsqJVZqinjSEVdJSsORGzsB+b+1+lVGD0VMwGXNOlHicfHXpVSVclVichAIRPU0WRFVSmbgvHU60aIM/1OkAe0znvPVoySQU4evTw1BBFKnhj8UsrM3mgZ2SpsABLP6iikk8WAuD7qGB8+jAA6QT0x1FBUU7eueP7kTPpC+oRhr+qX8aB+f6e7gEd+k06TXALCiip6CTdwqYoZQYleKacrkZzZI28Zuogb/Uk2v7rKz6a6cdJyqlKEUPVRPzFxUGVqKujrC8sdTiKuppYw8xkparW0GOWlOsF2FbpJvddH49nGwMxmCsMV6jzmFFj1kmg9eqP94GhfLQZCes0/ZT0CfwympJUWWrtUQZT+I6i2tZ2hQE3t7kOyIMpCmp6i28DqWlYEQk4Pl+3pt6RwGV3dvvCY6kwklZuNd0Ue4sNjlZYMFk8bh8rDW5fBzySFUoRHhYZW1ve0oAA9ncY7gCM16LTPEwOmQHr6lvwYocLL8fOtsltzIR1GSTbmOTKoapaqOOGWMTw42OUW864xJRGrkWJWw9jvboWWHVQ6egTuuJCxPZXo9ClfSObqAw1fpB+hAt7XkgcT0U60PBh1nuB+R72M8Ordd/Xke/de697917r3v3Xuve/de697917r3v3Xuv/X3+Pfuvde9+691737r3Xvfuvde9+691737r3XBgCQbAkX5/p71r0kLXj1oorEMwyOuDEgX+hvxf8AI9uUrgHrUrhFxx6jPLFFHJPOyRQxhnnlkfSsapyWZjwqr+SSAB7TTXEcQJJ7fPqtutxLQANqPAf5ug7h7Y6prso2Bpez9jT5uWRof4VDu7CS14YEoY0olrTP5vxp03v7TR7pZYUSJX8+jD917lEnitBIF9ada6f88PYuDquu+ysPtbbNLk2XYxzHYtPkqSeWpqMXR19JPQ4XHPp01A3gzFpbkRxJT/W5AJPusyXGpY/2dHm2RyBFdz2nz60JRRS0+6avO4/BRbcxNZl6vIU+MpJBKuHqcZqkx2HxKS2aaGkqkDMGFtI0+wmIDblgRkmvR7Mq1RkHaB1ZL/Lz1ruPfTT1Xkqq2SOqkjnIjkyMkTGomlgpzZ4Uhecg8AMeB9PYb35ax/KnQy5cwQQc9Xc7aWjenmqW8jiKIzyCYeNaMxLr1Ix/tJa4/wBb2BqgCQE/h6k+NarHXhjoacbUCqp6CaPXKtTTCrUMb+YItvMeebge0ifAvr0rKEV9OlsBHW0CQyQ/t0aABB6XlqZP8yykf2eT9Pb6DB6ZZc46azi6p6oQVMUMNDDADoiiWacueWZ3uGDXvx7pI+hwPl1eNGocdRZsCPuIDFUxrTtc2mpwjr+dWoEtYe7GUgcMdKQwPDrNBMsLTylqaQQAxJEqEeYgEXBH0Jt9faCSY1Nen46VUkVNeij/ACMrcjn4cRtV6+phoszlVrdzy00jRR0u36TS38NEqn0Nk2UK4/Cp/j7RvIGpXo3KsgqRx6qP+U/yN3bnsiPj/wBSxNiNsGqipd15CgQxvWLDF46LH4utp7GCjaP0SWIBc88+xFs8XCuM9BneCSr/AGdG++Cnwo2++y07M39j6vcO96qtGYglzMyVFNselxzmGipqGByzvWxiPyK5BL67e5N2O1PircoMr/h6iLmK5vUP0kDN4TAE0NB+zovn8wfAZEdyHwVksa0+0qA4qF6aN3MMMTTVcjQlljUVQj5+jK1hb2C/crcLyWW3jcEoD/F8uhFyDtk8Uc81WDkVHDqr7rHtvrvpv5W9Kdz92dY0/dPVuw9wY3c2e6nkFMKTdmJoZyaigipK0rjclWhwbwTMI2+jce5N9oJdtg2G+a4kVZ9GMGta9R77rrvf7zhlCv8ASKe7uFKU8x0a5fmD8EuycD8rdjYn4SQba7S+Sfynx/avxq3/AIvH4iif429SCox8uU2S1ZTTrVbfqKSOhliSlooXop/vnLFdK+5C5y3PY7vlZI5JIyRbsDVSdRJFCccRT+fUccj7ldxc0xPBbCmsD4qVFMn7Orgv5a+OweM+amOyPWmGmxeHy2CykuUxglJp0x4o2kiaZx6biQ3P+PuHfbS/tor67iEgWNn8q8KenWQnuDYJf2VpKIB4oQeVfOvHrYm706Z2N2ztifbO5dlbY3sKymeWSiylIgGOinVvJX0lXGhqPuUsCpBsGAv7kLmSOA6rezk1RstTQUya+XQC2OC+t7mK9kUiJDTiKdUk7s6M7I+OWYkyGzXy26do4h3rsLQwQVGR3HtylpmL1lLLS06yVGSFFGplhADXVbe8dOYeXpFmefw/P0H+frKnlTc9q3izW3kKGWlMgnP59GO6n7a2R27iYaPMOGqainixjRRwikxrxTySNVVWVpGtLT1iStdowCFcm9iCAS2m8G1kSwkNInIByeH2dKt15Ymg1zWynwBxoABT9vQGfIDoKtw2QWp25nIa+BoWWOGtKVE8MsJ8hpPuYdSTRQoLxEE/QA+zlpLb8LD9nRckLQRaTgdAJiMMsuKaOtpilW8gjp9fpaGaJv3p5R+FkHPtIyhu5T0RSyyRT6xkA9CzsTLyYqtooKmfRLExpns11llPMbr/AFD29l1yh1186dCfbr7xkV2Oa049WJ9eVi5THQVdXIkcxVIbO+jU4bR6D/qtA9owKMSBQdC2OTxY8GuOjW7eqaOGntaqLxRfb8MbtcX4c/pAI/23tbDJoo5bh0WzWbNJ4gXz6VtVTRZKEO9bEtS1MyF4ahAhjtbTweZB71PcB6qWyekqqEkXBAB6LLv6CqxtUieQqsgKhZiSzgXAIv8AXVbj2hID5PR8RSIEDs6LlnKpJ59JDianqFaSG/oseQdP9W9mtnFRAxx0BL/O5yD1UdY9pbeXdu96E7ipKqXbNDOJ5IMfb7ipnFhDSL/jUONNz9PZk16I14+XTMlkZAtR0Jfce8MRtJYQkWGxEdKDTRYCBIHx+3oXQhaJQPXkc/XJ6pH5Cc8+yDcL2eWKZbZj45+Ghoa44HoR7NszSSxKFq3kKDPRG6frfd/c2WaWaGr2hsypqnpZJNE1JkchRO2t5ce0wQPSyK2jyKbB/T71smxXl9cRy3iMM+dD/l6Md73OPbYJbc7XGJaU1VoQf8/Vp/Q3WG3ut8LjNq7f2xRR4Chh89HVRKv8Ul9IaWSt1IspDuSSdR5PvIDab+22K1VUIqB8x/g6xw5i2hN3uJZr/dHSE8VK6h1VJ/OHxP8AercHUWEzEtVS7XT+KVFBTU1TOtNNltDrCaoFAjSw8FP9T+PYc9x933rcOVYNws7iUWjSMpCt24FK5z17k/l/Y7Xc3jt3R4lUEHRSp610urO1vjn8V/kts/dPy9+P9f8AI3pY7R7h2/VdY19HjdwS1nYG5cdS0uyN0fwrOVFHjpott1ELurySq8ImMkQLqPYi9jPobnaJJtwuFTcTpNdNTQHIB+YH8+gx7wz7o7mxtFZrLI+KgyPT/Vw6Qm2+8fiBk/jT8XOg9s/HSowHyz2R37vLfnavf9Pi8THFvXqLOLuhcD1rT7pirnzmWGJizFGZKSop46alOPHjdrn3JfPl/sa7NvTsY9RRQg0mqtqoSDTBI6ivkCbeLbmLa7OGNg0juGo9DTTWpHmMHo5nSezxjO3Oo8rtfG1eOyZ3tRGhnEmsNRS1R/b86H0ipj4Ivzb3jly6RDusctvkA58usjb63vZrV1uNVPnnrYo+Qfxk63742pnqzfODoa7LPt1cJWZUUyUmQoaSGAJC1BU06+WKWmR2Jtq5F/cnbws15paUHSKfPqO7cbjYXwe2DAj0NOqIete0u4vgv27H1Duky7t6ozVSsOzMosjPJ9lJUmljSmlqDeKuhxoUSsxUAjUOT7jfd4ESeRAe2nUvbNPcXlvDc3NTOwzU1OPn1avtqsoMDu2LfO0I5pev+xtNbnsDyk2Kz8KRqMqIbB6XIVhkJnFl8mhT7BNwKOdXDqQLOojFOPR3sLl52poL1j1NAUV4anTeWZmF/DIn9gxA/X8291hPcAB0/LJg+fS2i8lbEscDf57g6m0t+Lgf7Vb6e1ifF0neUDgKjqPJio49SBDBpcCS7hKx7nkSStw4/wBa/t3oruXDDSOI6flo6OhgEUFOQkoUxx6SqlSAWlmJF2Or8n2mk4np60bTChJ6Y63HV+SyeGONq1pqfHV5OTVHCxV1HJTykorE2DJJYC39fbagV4dGaSghR11VQSSVVQPFJS08Xogidg4Y6B5mlYc3P49qC/YQTjr2K18+ge3fEFoZoT+5qkUMwBIj9VppCACbJcE/4D3ZyCoIPn0gfieqafnSstAUUVUVPSzUVZTRVqz+Gu8jo3jyOOmQl2sxs0TgWXn2bbMB4gNOo75qFYyD/qz1SLU7mr8nmp8ViBSVUlbTtDUQVFMjU1LQMrDKtLAmqT7us+2V4nH6XufclWkCwqk1Pi6im6uDOv0p+FcdOfWzQLv7bW7MJUmDHtDU4yupquGWsips5MTRfxuqpqe7pNTxuZmqh+2Ctrk8e3TLI0y6Rw6TfQxwxuzAD8uvpj/y28UuL6P2TQ1uMlw+SotrYdMZUGSSWPc2AnxtNMuUlqHAFVUvXvLL6rOsbqLWA9j7bpLlrUICa1rx6Ae5XMDzNE1NPVkzFbga7f4f09nKRMUGvJ6KfHtFqCVr1yb9HDX/AMf6X9prgXCn9BSflWnV+2Yfpmg9R1mj/QvN+Bz7ej1mNfEFJKZ69QrgmpHXP3fr3Xvfuvde9+691737r3Xvfuvdf//Q3+Pfuvde9+691737r3Xvfuvde9+691737r3WNwSRb223xqeqOGPw9YZVXxyGU2RUJY3IAVRcm4NxYe7zSCONn8gOqRRM8gDevWsN/MU+cvYXbHYu4eleq9y5TaPU+zspVYHcOV27UPT5LfOeomC5C+UpWWoocRQt6Ygjr5rnVf3C3NfOBtzLbRPgggccn1x1k97Ye3VvcrBuV2uqYEE/CQFwaUINfn1Tf/c40+QavjnylNNk6qYY3ORZOupc/BVoS0oOQjlSsWWZv3EbXe5t7iiHmXcISNTnT/pm/wA/WRF1yhsN9G3hQrX5Ig/ydDV1r80O4+jK0ded3ZDI92/GTMiWHcB3FjxuTtvYtHU0VXj6rL7Fy9ak827aXBGrEsmLyDVBkRS0QBQH2Odm5qaXSs7mlfn/AJeoS5x9vRZmWe0jCyhcfDSla8AOte/5WddbE6g7A3R/o833je0dobxzlNVbNzO26iPIUM0OUmGUxkU7QjViNwpSSL9/RjS9PKGje7D2M2vkvCjx8AOodmspbN2ilHceGa46Mn8DMd9jV11fULA1dmKf7qsqdQdqOKilkWOgx4YmpjjZy3m1k3IsPp7It7WsJPlToR8t18YD0PV2eBpqaoxDpUyTR/xXHpTQaRe9yNJsePK0N7n8/n3HbtQvQeXUtWyVjQnoc8FRCnpaaAcDE0lNDTLUjQzxPYG+ixK+2lHaOl5RST0I32RdamkjqoqfzNDNFWQR+WFAgVhSqSDpkW3+v7fj8+m2QZHTlWUbxSwo9MzrkUSFamIEFJo1HMhXlS/1P9fbcy1dT5U60qBVJB6aquglPmllAvcIUtawiBHo44Dfm31920NSnSXVpalcdIDcDQUUAljjYuLlolJUsLfpFraS3stnjOl6+Q6NrVQZYq8CeiS9yGvz0VZQwlqCnqUaSorEJuiID/kwYc+Qji9/ZTG4BqT0ftGCCOiwdHdOUGZzW5qjOY+hQZupgpMdm5KIFMTTYyZXhkaK2qWqepjDOR+ofX2LttuFQj7eiS+sfFJqM9WtdL4eo2lhqrDVrLNR5J0WPMU8VoqpKeRipenvrpWdgeOOLe5J5f3q3tleGY9xPoT1H+/bHKzCSKIE086dF7+d/wAV8n2/s3HdpdcQJNuzYkUqZvbdOYp6ncW31YNVRpDGv3k1VpGpQpubW9qeabKz3a28WNRqAxgDy+fQX23cNy2m40mNfD88n/J1QxvLonr/AHmaimyWOaGOnELT7enheDKbdq5PrKmjxvSvLMD5I3uQPr7h61v945f3CLwDS219w1GhHnUDj0Pngs952+4kvIVL6P4QfL516auougth7WylPlcRjK3O5OetjxjU7QSVmVlx0jMqTmmjQ1FMjSAAKAGbg39ml/zFuW/XH0aCkBIGCwx+Zp0l2nauW9ogN19Mnj6aj9Nf8IFetuL+Vt8Qa7qfEZHujsjGQ7Vz28KL7DZuKy1RHHWY7b8MWpamqppzrjNe44DC9jb3NHKXKFhbWCzSXMizN6Ff8PHqKObOaN1vb4xWdrGbcHHxDz9OrQN67v2Dt3HfcVe69uUldRxzmEfxGJqmWqKErj6aCBhI8sxFyrXSwHHtndZ4dnuntTOzrTUC2Tnyx0c8uR7hu1ksUlsivrzTH+HqvruPtnYtDgcDltpb5pD2bHUVAyeRwFNV1GQehzEhWeeropXenjO3sdI0AVVBlkF/cf7zvlnOnhimvPkc9TjyhytJtDtdXEr6GoQKqQKcRQZzxz0S/ce19h1lBE/WuB3nh+xKSrWpotzUkQosPkVnlapyZ3BjJUIeHLeYuSgDqxNiPcUblaNO8k8PxLkeXUiz7oZKQqqmGlDUGtOhax1Pmcpicfj8zHUSNSK0FKJINEKs8dqmeRtIkKhiSLn6e0tot7qBlJp9vQYv7mCNyo4fZ0Hu+Ot6TF0hy0BVqV2VJyn+q0gMw/Olj/vHsWWbaRR+NOiC8SN4mcD59A7HTRnIUqL+3pq4WjYKD6IwSCGte9vbV8VaUsnCg6e2jNsW/pHo7PWGWCxxxaGnZUE0HkAKI2vSXAIIJ9k5NKdCuylPmcf7HRjsZmc2zp+6TFJKokKE6YksRqYDj/D27qOkin2dCVYlMR9elnPhkMceSjyT0siANV0plYK6HktEgICk/wCHtE7GtOi6SABwegi35k6mvRaaRi9RRAy0kjMWZ6Ifq1E8lwo49+V6cen5sQnHQP46JcvnqanYqoqmhhjZrAtFqAd5D9SVBtc+zmKaluh6AF2Ne5uT6DodoaagwzZWgwEipKsf2RqlT1JJJGgeeJ05V4rkgjke0E07SOUHDoxJCqNXSCrqXbGB3JLlt49bzdgbYlx8VJSxpMy19GtrV+YtLcSVUtQVkjb9ZCEA8+9xJ4FLpl1KvkeHS1Jru5hNvt0mi9amk1p9ufKo6bKrdOwkqc5/dTc+TXH444M4HAbpxlRRVdPjxLHNlqTGzyWh1QysziG2pvr7PrXdZdAdEUD5VHS2QXj27QbhaRGU8WHcR6ZNano5nV+5tsZuhgH946SLK6VUSMfDrRgLQkuRaymxH0v7HPL91a3rxrdysB5+f+HqBeb+W5oZnuVuJPDPlqFP2DoEvnf8UpPkH1HPDtnxy7/2pMmf2y7TQtSVX2qeepxSOnr118SGxBuL29yjLse2bvtUm1JKxgUFhheJ+Rx/LqM7aXcrfcVntC3g1HFiPtqMdadvd/VNN2LubcOA7Fwo2vWbfRoZMRX0ctLl1rqNmR0p56lfXBrUkSr6mU/X3jg673yPzK0cLH6MPwLmmn7FoPy6nmCPZt42cJeoDeaKZQHP2tU9AxsToDrHbFdS7kxEdLSVq/cGqkr5Jpo6RFkEBejMjswf1XZRww49r+Z+Zdy36KHbLfjJxNWGQcZJp0HLHYNq2W4bchEvjR109q+ePIV8/Lq8X+XX8Zdx703DTdo5bH5Ch632zLI23JcpTzUoz+ZiN463Gx1Y8yUsbC6n9I+o9jzlHZX2qzjub5e+grWjdBzf96uZ3MdtGuk/aOrqt3y4jEbSqo3dPv6l5EWnpZTUSEspU+YAtpDfn/D2Kt33q0fb5Wh+IfKnTvLu1XlzJ4txEtPtr/h6qH+QXWGx944nOUe/YMVUZOqWJdp1dG8v8V2jMk5lqamIQsBJNXQ2Qg3VV/x9xBc7j4ytIxqSD69StabeE0KEA+QpTh1k+NzbkxmPh2xvbyZPHuYYdubxKMk+ToqQGNP47T20U+SplsrNYF1t/T2FLicM5FeHQlitgiha9WK7UpHgRaSpqQtM+pKWaFQ8cpkGlWJFwGAI9u2pq5+zpNcRlQfToWcbQVWgGRUcx6KOAqNBYBl/dNrXcj8+zBD3fl0UzyMBjpVz46omZtPilEBBdJEVm4H4LA8j290WM5Y0PHrjNRST0tSygR+WK7NO58kQICkQKTyPT+Pp7Ttlmp0qjcBFWpx0x02GMMlRWmRYUWnXwu5/bljMieVzCfSjqwsDa59+pppUdK4phwr0zVtVTy5KeONXWP8Ah8r3a9pgrHyOPxqUfQ/X2wzaTQ8OjJRVNXQPboSOGmrmuwWaRPtLk/VvqW/qL/X29Wo6Qv8AEeqXv5gi0RwCSpHoyheqNBUiMSGvyUERD4umhIIU1kI0BgL3Ps/2Khkz1HfNRohr1RNXVJpd9TRQ09HRZSHDR0FLkYpjHCMhlI7NKYYdLzz0RvF6iUDN9Pcha2VI1Bx1FugLI8hGa9Wp/E74X9npk/j/AL+29RYXL/6Wsfv2HZm0DJFX5CqyW0KuTD7lwW+JFRqDDtk8g+vFGVRE0xQMCPZ/t8USKJJPX7eiu9kkuGMEePnw63D9gfPfYfxu6k2B1PRU0nbfbEG3FlbbWCqKKeHrurhjFBWbd3ruOmX+HUuSoK2naM08Wl2VbLxb37cec7LaoWCAGUDAocH506WbN7Zbjvd0jmq2+qjkkVIpXsrxGeJ6A3cHz7+aOdypy1Jkdj7JolLNDtfFYiXLJ47kxR1dRVeapeVuA2hhe/HuL9z919xjl0wlQK/0x/l6njZPu6bNeW3iXEs4ank8f+bowHx6/mZbwk3lhtnfJLFbYxGDzlVTYzE9j7daphx0WVq5fDDTbgoaqR2oovIdDSjSkR+vsZcr+5H1qhb4KK+YDf4a9Rnz/wC0jct+MdpjZqD8TLn9g/wdXZQzRzxwvDMHiljSeKaMq8M0LgMjJIt1ZXUggg8j3LsUqXEcc8Z/TcAj7D1ADBlYq4o4Oft6l/74f4+79a697917r3v3Xuve/de697917r//0d/j37r3Xvfuvde9+691737r3Xvfuvde9+691jdQbfW/PurEqpYcR1YEjhToKO9cxmdu9NdoZvbxtmsZsbcVZi2AJZa2LHT+F1sCdSHkf4j2lvTrsJ3PxaT0t24I19ZiT4fFWv7etHLKb823s3ZmR3PnpKuuNN/EMjkBArNXZHIGsllmlGo+SeonqCFaT/D6e8ReZCZ9yl8Unsaop8us+OXrVdpI27bh/i7xCuruOVzny446dusd7bX7s2b/AHlwDSw1LK61mDrXC5zAZCJi0MjQBb6NNpFkHpseeePaYx+MA78T6Y6N0hl2iQLak6f6RLdK7JbUxuSx89M9G9VL9qyy1DspWORomXWUb9yWrYg8ILC/159+tqwTFVOB0r3COS/ty1wq/D5da5/y22zX9X9y9lNh45KHF0eA20KaKOnjpscc1lKuGepalRBJD9/S0jmR3UK5I0n3JXLlyxR0LZJ6x3582aG3ZrlQRIFxnH+DozXwfqynbVVFUyQSmLr/ABMWNpIg0aygvNU1FS0Rury1jym5+qkX/Ps133tt8enQT5PHjSyGXiD5fLq8/YweqpUMxLQTTsIGcXXHyPyIn/1QCXA/p7jf49RbjTqXLRi1QRgdD3gKaWatnqCDEtPSfbprbXHUEKQpVD9G9sBiAAOjB2LD7OhN2rQyVNLAZXEUkUr+an4tqFz5ZAfqTf6+9iV1rSnSdixBpx6Eygx6zReCVA5LFg6CxLHgOn1s1uL+345NeW+LqpZ1Q1416h5XbpiVdMZdFJUXaxbUL3dreq1vaippQ8OkBJZs8OgJ3tipp0eKnpCJU5ZkewMYN2C2H6yPofZdcEsJF+X+ToQ2NA0bH1H+Dosm+tnTzpKi0zJBPLHGZBcoCRfQU+vlJPLeymG0avd0cPPGCQDgdBxtXZNVtfOoyI0ktQzGn8xMkdNrkD3RPSoluLE2PHHs/s4I0Iyf29UEiSmlcHoxeKxdZRGapaJoZpjI0lWhk8wlChojGNZRQWP0C8j2cwWtrJSVi/iA4oaDq/iRRgx6ag54A9KGjl37TZCmjxm5qHDjKrrrp8zj5asJFDE7tNEYxaNQF9QYAW5v+PZzHPdwrohZdPzz0RXljZXB1OmflQf5Ogam6b2X2tuykq9wbD2ZFXxzVFfBvTPYaaibcFbS1BVRisdj2f70Vbx+mSp8QVCG5v7ZZNxkkVpFi01/h/2Oi8QQQxui10EeZ6HCm6x2VsneEu+9hR4Jd81mOkm3BuvDbfhpxR5THQiGLC08UscsSmCEnVLHE2s2t/X2tjmntiXRIq/6UdJVs7CfsYSU+R6GbKUm68yNvQ5Tc+58pTZHH0mSXLJNVg1EqwpVVOIhkMcEdCxBKKlvS3sp3G5N5/byuCD+Fio/kehDt1vHafp28CEU/Eqt/MjqVJsWlq4Wqqjb+XoIdEixLVVDSZZqkWMc9ROfKJpAt7NZeD7JpGSOMxq7lT5kkn9tejuGINKLiSJBIMCigD9gHTZj9mbXoZzLFgaWuqXMTSw14Rq143XQWeRRoHjvceq5cDj2Qy2kEjsxL/tPRnOPHQa8fZjoXdu4rC06vElHBHW2EtAyotPHWUw9NT6SG8UlCoHB/Xf2f2FjbkxqQ1ft6Knvbmygngj0+GQa1FT+R6x7trMFQ4uSNYqelrp5JadJSqmeKSVdMbBgCpiLHkED2YT7fbp5Go6CVwzzMJGPDole687JUpX0EtR54IphTuir44zJGArsLEgFmv7ILmKKImlf29OxiSVDGx7T0EdLSwVFTABM0JSViqlg73b9RDWFx/Qfj2VPKQSBw6NduhFvB4C10ayf2/Powm09yY7CGgp5WqJPErpE0KG7PbXaZgDqS59o5STk9Cyygiw2a09fl0afYWaq62Ni9IpWvBA1rpAU30kC50mw9ohcSiVIxTRWnQl1eHAxX0r0KeRh+0xTtM6zVBXVDEWs0nHEeu/qH49uMakk+vSNAJjV/XoFc/TzT65kZJg3oJSytHIoLSQ3uf2lU2I/qPdUQV8+k92x0FPLoJUWOiz8NQJ2VJAyoqg/shjf0n8G/tYuP0q9vQXubaMSm4X+1P7Oh22fkKONZo6ibx1YlRllMYkFQsp0mNgb3dwOD/X2vtrSF2q1f29FM00znQaU6Fmo3RiBimjXGU9bkPG9NGs7LCixpYq0r6TpjTkAW+p9m72qi2kx2gdKbKhlQMTT+fRc9x43bG4JpJq3HDD18Lh6eBowqO0reN5YqpQTqI5Bt+n3SCVY0MLr2fZnoR/XXCxeHFpK/MV/n1zxOz0Sqp6TE5iealipDkpqiOi+9qK+MX/yGgjEsJjniccsTe3NvfhaWDP4geQN8mp0VmBml8aRQW+fD9nU7+8m8cVJaXcf8Jjp46qpINTVfc09GiNFRwS080awpk6qayqodvSb+zSwur7broXW3y/IayWGPlXokv8AabC6uJbqaMiVgAdNAMDyFOga7K6v2r3/AIkw79xeycrMk6f3kylKaSh3Zt8otxFXZaJVM5EJR9ADcuRf2fXO5bpvFFvEh+0IAf29Bo8sbNDP9Qpn8WtfjNP2dANT/FDpTYlbtmtqOmdq1suNlrarb+erc9/FIc5TQzhY3y0PoginaUgpG/59vwS3djHrgjiJFKVUH/J1ufa7CeRFlMlOAo3RsE3nmMlRphhV0OAlxNBBFJgsQ8S0WEWsYxYyiZ6SNY44KlUv5kVtBNmta/tfd77u25W5tbnwhGR+FdJ/b0qteXdsjbUA5IPm1f8AJ0naRdzVBkrZylTjKyaWJaeGAjKULU9xN97MzFZUe3BFuDf2HHtfDQxqx0n1JPHoW24W3QJEq0+wdB/ujaQzEDwUmEp0qqxzqq/GJaowMbiPzupIjYnUQBwfz7D13YQxhlGrHz6vrbxDIafl0pNrdZz4ehSCWmDao1PhaNXRQg+gBtp+v49h+W1ox0g9GEVyDTXSg6EnDYeroqpI0MyUsaahFKv7ayMtl0nkgAnj2osYX8YBx2061efTNbyGOus0/wAPQ7bWpayoMUMyU0jIdUcjymNfx+oEctb2biFFNRWvQXukXR0I5wkn2xCvSpJUTnVMshkKQjmzkD9X+Pu/hg+R6IpZGicheHSZyuJliroZGZZIBEQKjV+zGULWiCcDW5/P+PtLcIIhqUd3SiznMxAc4PTHEk07TxSUpJjjcxQSHUDFFcgSP9LykXH+HtkSM6ivR2IFWmnpCZSriNdKyxJAKtIaeKPSJPtyCDKA/GhCx5H9PaFifE0+XRiNS2wYdBVvGaOqqJDEFamUKwULYMsf7bFP6fuML+1DsVUaekEnHqlT5/PJQbWGSEkUQxGSly8MksYkngqaGb0imckaEmlT6WN149ijl39SRVb16jzm0aY2p6V6o/29lqHcG788ixRijkpqbPkRUkb10cBn8lQMfTM15QZSzE6gb2sOPY8mkMcdRTA6jdbVZlQrXUePV5fx87d3tmeqqHpP49wb22VjtxVFVmd99iy1yVO695U1FOtTV7V6zEkDNtfIJSxM+SqYX1VABsB9QGtx5mvIF8GJkpSnD/Z6kflPkbab6SO4u0m1VrhqD9lOrYelOntubG25T0+LprU9fFFkKSee75bJS1g8075isdpZKyrard1dma6upP59xnd3NxLdvclu8486Z+XWQW2WljbRR7eiHwFFRwrj59DFuHFpFT1RjenjpsbRvPUsECxJIrKDPPOSPHTwKb6ybFh780KtR3HfTpURIjFbdjo+0/5OgPmpMHuTFyUETU+RpKxKrzyxlZKaphFy0n3IuCfJyCLH29ZMEYpUhadMXCPTVIik/MV/w9X+/wAu/sXK76+PGLxudy0mVzOxcpWbQqamVSJTQ47T/C9bMzNLJ4DpLk3YKPeTfIN/JfbKkMtCIAEXyNPn6n59YJ+7O2rY86300ApHcyFyPIHFaYoB6Do+Ss2v/Ai5/wBcKPp/T2MY2LeLXyag6jVyVlRR8JB65oxP1/x9+QllJbjXqymor8+ufu/W+ve/de697917r//S3+Pfuvde9+691737r3Xvfuvde9+691737r3WN73BH4B591f+zfq60oR03Zekp8hisjQVcKVFLW4+spqmCRA8c0U9PJHJG6sCCHVre2JQGspx/Qb/AAHrUbmO5hYeTA/z60BfkVsXJRZbsDauOx808GJ3tuDGYupjukeOpEyUkjUskYtrvr4/oPeH/MR07tc1Pn10c5MQXkqu2WFup/kOgiwO29zdW0+L3Btl3osrRtBHVRgf5PmqOcq1Ticl/aaCcsRrHrS/p97hYOgIOOjTeZfClB/1Y6Ojg91x7mohVU0E+Oya08cVXjRDA9TiKmaMuiwSkXkpZihAcepQeTf2y0f6tRxr0kXcIzbgHjp+XVUXz72Di8Om5M3maatdG2XQ5XHY1fEYId0nNR1BrKytnu9WkVJy0YJcD0j2LdinMTFThieok57jF3YzSpwUdBV8I4/B2TQT1VZDXZOfacUTVEajx0oIE0MkVSo8Uy1YlKBV5TRY+xdvBD2tQfL/ACdRNyiAk8uPM9Xq7WydPFRCOOXxr5/EYyjXSpY6I3YD/Ojn6r9PcdKwrIPkeph21Neo/wBHoy221daaIeXVIYAZUY3s9rFoyPoFtf2j1j06MPDPr0IODlaOBxBJ5KxynkTQw/YVwpJJHLkH6+/ax6daMJbocdvRy1Z8/h8FLC4iUyFdQUKCzsB/Z1393R/ljpmSPQR0qshQU81FMx0kMPHCwtd5SLgqPrYWPtYJcZyekvgmtegcrNtS+d461YoqcoxEzEnUxHCKPqXP49sAVmQHgWHS9GaNGAPAdBNmdvQV+TcwRhtThY4ZV006mP0l3BsS5PPs2ktYl4DpC9xKSAW/l0kcvsaSGSKeniRpopAZZNJZQ55IWw4F/aGQ+ETpHS21uCT3HAHUnDNWtIy1sEXiSpjNOxUkKY2s7TW+sbD6Ac+/RXLqhqfPoxXVINQHQ74GTbsCVaVMXlFWrw1csyIY/FMul0g41CDQfp+T7MYd3EIGqtfy6ba21EmnQkYPJ7Jx0Zp4MdQ+Gqjio5KhqONqj7aJFSEU8wXzRzKR/XSRx7XnmhQjKa1p/R6TnbWkGhvP7eplRvDb+NompsXtrDIyq1PDJPSUy3QuGEvlZPOlRcfqB4vxx7R/vozdoBz9nT8WyLDn0+3rHFvDKZChfE0tIlVC7rUCFKdftaSXVqLxO669bN9bce2WjkuOAwejOFUgHfnrhJjs1lU1ZCuWCJCrtDATEW0gqVbxaZ2uOOfSfdo9scr3DNfn0tjmDZHTPV7YpzAkf+T0kMTzSS1ihtbIVYU0dks5lD2sTxq+vvS7TQ9w/wAPT5lFCCcdJ2fKY6hVgBWytPTSxxSyhPuFqoFCianjH4Uj1j+2Dx7Nra1WGRJGIovRTfLqiloM0PRe+0d6VZpUdkpscfEqSwpIHatliIIeV3uYnkA+i2I9tbhdQhTkft6JorVpKYx0AtPRVjROaw6nrZxWKhfUESQB9BN9R0KR7A15cl2Jrx6NIbIAA0qPz64JQU8VbTo9NNFIstmMZDR2PKt/W9h7RKSRU8a9LFi0gLpPQn4LwmenpoNLNNIQXKAkKp5sbGzX9+ZarkdHFqQHA/1cOji7EFDTmCk8ruzUwD6lP7B4uwYcfi3HsvZKSAnhXoQ01wuB5inSy3ZkIYIDJlFEeKp4nelqoLrJHJGpJaYtYMCR+PfnYjgemoomUZGOgVqa3zgNRy+alqImqIJYiNEjnlr351FT7VQ8R0hvQRwHSFytMWSSop/VGPGQyKWkjK31xkcnUp/Pu8oCyU8uicxa0qR1miyNXjarH5CmllWCTRHpmAZI5owCkkyj6IT9Pzf2YWc6jBPRbLaksSBnodtv0tNuSlqJIJLGddS088iioFx/lJaTiIRvLZk/oB7FluUnURV7T1QxCNCRxHXGr2XJUMBIJJB+2sdRGGlMZRvCQEa4caR+Pz7YuturUxDP59LrGZAtJDnqPR7UyWFq456WoqWUTn/KYGljtNJw1o1IkhgCfgW59ly2EymhFB9h6U3EsVO01/PoQVy0bww0m4MXjMnAWeCWqr6JaiSaHToQ+KJDonjP0kf1fn6+1cdyLT9AqTT0+fRUyK9TXj1wptodeyw1NAMBi0x1XK9ZLKsMcNbJUsFKCaSMKtREpX+1drcezO33ZIxQ1/l0guLXBFR1220dnSRVtKcDi1xtUhJojRR1FM1Y/paoVpVLwpo9ShLWcA+zL98xunh6sHyqOi17MqdfH9vTfJsvalBPRTU+EpZBFR1GOkqaanihmkx1TGqvFUJTgCplRhdS97fX6+0j7oiYDf4OlkETjHTNHhUpKOSjpYUFIZZXhMykOxkOlhLJGBI3H0H09oZd1Vjx/wAHS3UyinTdQ7RaOohmkjV21GyqmlAtyEsCP7K2/wBf2keUXDFicHreoqgoelVTbaJnZqkxSagEhVNS6AxF9f4b3aO3Vq+nSGe4ZakVr0s12vi3SMRosFSkYV5CGkUk/wBEN/8Aefd3t40QsBnpLb3ztcKrk6c+nXePw/2c7R1AYxG+iURgc/RfoL8k+2BSuRjpRcOrLg9CFTUZpYBH4ktPTgOqhGYS25Kk3+gHP59qQyAZ49Ec8bMxIGOkrk1LxA6UlV9VkClV1ISgZha2v0/j2XX5DCtet2KlZwBw6RNROGVwmtaiAHyxAW8g1ABXYD+nA/w9oY/hHQoqB59BvVQ+NlqpYRr8tQ7xrygUuwXg+rUo59o2/telzlfowAc1HQJ7hcJBVSrImmnFTTpAqsJUjZldpX/slQeR7el+Efb0WyceqSv5jtdNHtQxCMNTrDM9U8hVEkYqZKRgDywZrah9fYs5a/th9v8Ak6jznD+zcf0eqh/j/seXMb+p8xQ5DHJkKmGLb+XxdXSyVEaYbL2BqcTURKYBV0qK5Un1xaje1/Yj3e68OORAcjoLbBaG5kjBWq9bMfxW+PdbsHFbFbFfcU9FtrcVfubaFW5DPNiaiJ4ctBNLJ+5UPW0UkhRASCpsOfcUXk8kk7/w9ZB7JBHZW6GlGp/q49WWpTYXD0MhZ46XG6p8nQuzNDNj4Kl2kmpDBwsRd2JRXGoEm3u4VRCK8ejIzsJNQ4dEP+Rm/wDd2+qWt2FsSaTBbdjY0+4crCStdmIaj9xMbFotKmLUJ6r+sm3tyXSIzTh0KdlCysms/PoEPjlTbsoNwVfXmTytSNvxuJKSKRnaoQLYyJBIxuI3P+q9lkEhWSvlTo23a3j0YGD1sn/yuY6mlw3d+L8zvSUm7MK0Eb6TolnoqvzfTjUwQX/x95He1sxeyugTgMOsHPfC1WDfNtmp8aOf2EdWvE6QCfwAP969ydBlpv8ATHqCCA06/Yesqj8/4e7KQQaHz60BQEU8+ufvfW+ve/de697917r/09/j37r3Xvfuvde9+691737r3Xvfuvde9+691jcm4ABsQbn/AHr3V6FCte48B1QswkQAdnmeo1RIFpqhm+iQTOb/AO0xMT/vA9tS0FnPQ8Eb/AelCKryR6cnUP8AD1pXdlNBkN1dr5R0X7fK9g7qyEH6SpiatdVZGB5QlDb3hzzMyybjcSIaxljQ+vHro9yArW06RXClNVugz9g6Lbk4ZcnjaCnXxGGXLQ88l2RGH+FwOPabbmfR3AgdG/NsVtFOUEi6/wDY6FaLZFQaeHPYt2pa+k0SN4pCrVVPEhvT1KWsYVC3ubm5HsworMM5r0CZKxRkyGiEefRVvk7hKztDp/fVVNSy4Sn2ng8nuKJqp41ro5qaKSgSJUkgnarbJzjWkXACm/s7g1Q3MLAdnmegfvih9pvomP6rDtXzIr5dVl/CSpxld3NmHg+7lxuI20uN28+PjaPHZLcohhlyNdk4nOuGGi8oWwGkNe319i/cKrakSYYgU+eMdQ/y26pcSiv4iPsz1fXskl2pUqk8gjUSUsgUf5POwtUs4/twuL6Cfp7j44lki/0QLWnnTqYdqdEg8RyBGwoCfM+nRjMNPJHGlTBJ6pJPCIySx0ygJrAA+ihb/wCx9pqHzHRmGWuSKdC1ganXU+AutNJAoTyldInVUZiqMbaiWNveun1KYoRQ9DHt+oq6TwSRa6qGqZY5Y24EIbgsR9LFvz79U1FB0nuAC66DXHS+kyCTTKAkMcVEhjbWwETHjXpvyXX2oWSNRRnAPTOhj+HpNZ4UuR0UcccivxULUAnxqw9QNzYED3bWmpHVhWvVhDKafpmh6DD+ESLWJHLd5PI5LkWFieH44sfao3JY/FXqslpQ/DXp9XDCNWSNYnjd0M0j82bT6vr/AEPvel5jUL02IvDxpoemGbalFplWJZDLPfSIV1LdXLs3+0gL/vHuy2rEFSvSxLrwwEQ46UGL2TUVDRmKohKuVSNZf06j9Ga1/p7uNsEgFR/LpSLlgKsadCDT9XyqUWaqUSG3kEVhEVP1EZ+ob/G3t9NgidxUj9n+z1o7jFGrHxBrAxnz6VNP1ZhaFTLWrPMWXXH5rypc88/p9nCbDboQRp/Yf8/Sf98ySKeP7eninpaShgk0QJEsa+NCsSIpCji3PIsPa5ILe3wXA6eSSW4/CemHI56jolp0aQQGoK6JIKX7h3MhZUEr8BY2ZffnliHdGwK/LpShkiTQag16TeSh86z1FRojZYmfXTt6JEFyyNCbETH+zx9fZdc3iJjX/PrYlk1U1HotW+9zU0lVlMTi0qhPTUkJXKMNBBmN3ix55DVcX+7P8D7JbjdgqOFkzT16dAkfs0kscdF8zsJyVfDHURGCMqsixyE1A88drSuWtaWQ829hq6v5JhTUelcFto+JaHrBLeOW9PTS1DIFSTVwdX9vSt/TrXgD2XISTV+lOkLgdc51ihiaRiVmBRpYzYsjFSOSbWIJt7UsULUQjh15AxT+lXqXtHKwkyQNJaXyNCWt64nLFho4/UR/T8e7koF7m6egV/FWimvRzNhTIuOp4qia0vhLeQD98L+C31JHsvlZTq7uhdbwSSRaihA6UeQrZv4TU0mQMGUobTh4pLa4VlB0auDbV+PaSorTz6WrbEgUToFauWiix8iYSUQpSTBIomJ9GsjyBbjlVPHswtihYaj29E+4QBAdf29SKRgIWMjIhqNKERjU7PazEIbD1X93uqeIdGRTolRVdO05r1jnpoJlkoUkTXNE0kRYEEvETbyCw0qrD8fn2jjeVH7gQB1prWQg0jNOlNs7MS46SWknEFFl6dUGPkkJ/h9Ur3VjNxdgo+n+1W9iC13JYtOmYa64FePSCe3cJITGejG7SkgzFBUYbPtNDloFWeB6QiGZlklLoaYcpKrA3Fje3sa7RdR3H9uwX7eg1eNcwn9ONq+vSqGGr6OaZoGp56aOmMrvw9QCg5WVDwrAfX/H2Z30MemsNHPy6S297cFiJqgV8+u6PB4+uK1opIjU1CBpWppNcMoXgB0ItGRbn2TJtyXC+JIAJT5Hj8ury37RsVSvh+tf29YMjs+i8ctRDRSRMh5SnkMiNzyQo5XT+fbEu06RhcetOmxuiFqPJU/b0xy4uop4kakrZIo/TpLRBljNxqUo5BY244+nstltjCGK/GOl0E6SugZgEPn011dTkIPKyUIqY1WweE+N5PwSF5H59l8qyH4q9Gii0GRKvUiCkmqEVFopUX6gOoBBb1ck/n3qONjivSKeRATSQdSY6GtWtMciarKGEaAXEa8FvqOBb/ePahNUbU046Thqrxr1zkjhinVy7oQU/VezEni1uB7XpMAp8j0y8bPx6UNNIyylnYJ6bjULErb6j68D3R7gtUMaL0klhCd6LWT08+nmOBZkWR5Spf8AzetfS1v9T9f9v7ZaRNNVbPTVZK9yEdTJKmpp8W5oo1qK6khqJY4yQzzyG5SJb8FiPp7TNNJmladPqEYkVx0wVk9R9pD544llkiSWSCMAvRzOgZ4ZLCwYOT9D7rLKrwqGb9TzHn1e2gVbgkDsPn0F2UqZvuZKiaNoPFdWCABXXSSGk/2P09sxuNIFc9GskbUBQah0iM7JNpiMRjVKlPRIDzZlu5+luDe/tMytr1Ux1sM3h6GWnReN4M1K2SmZpAHkkpHGkBVdgGW4/JkUXH9fbziqinTbo57tJp1RP/Mp3LT4/G4ukb7SqqKuP7nGUlVC8QaRJft3FReTQYf9Tc+xZy0pMox5/wCTqN+b3QI41Dh0hv5cvWzVWxcTuWvymFkixHZWcnzWBqMepyOJShWgk2xX09YdYbE1VRXzpUszsrKFGke3t4kc3txGVNAade5ShjS2tpnoAc1/PrZHpKiLarRUDhKelxi01fTRohWGOrq4fPVUlHHzojqD6oQDYPZbAewnPAmo46lL6iR1VYCWxxHTPuZcvuSOXIVbmlgZBJBjFazvcsySZArw1TGLHSOAT7QyCRUICkqOjq0hdkBcENToEpsI8meqtccSzPTQSOyCxDqjL+4g4sAef8PdNXjIVjyfTo+213jlCqepHWu14h2PJVx0ampWFldivocWsXiPtDC6CfwnNJOFOhLdljB+omKceryv5bEMVBH3ZQBNMn94MBXSXPqIqKWt0lv+SePeR3tYB9LfgDIZa/KoNOsLPvCq0W47NNT9MpJQ+RyK/s6s/Y3Uj+p4/wAefcqwgR+IWwK9Y6W4cyq5B00PUpDf2xEHVmVhjj1fUrVoeuft/r3Xvfuvde9+691//9Tf49+691737r3Xvfuvde9+691737r3XvfuvddH3Q/Gp69xB6B3vvd9T1/0r2pvSit93trY+48tTahcCemx8pjNv6hiLf4+0N1Jp26/dfJW/wAHS7aow1/ZoRUGZf8AD1p2bli/h3XmJzNZGslVk46yuSaZyGq3qpp56huf1NTeWx/xI94W7zdd1f8AhhH8+umWwWJF5amn+hr6eg6BbAO80eIrJQqUdU1bJDqHCyJEYxweLqo1e1VnIFQ1+XSfnGGu6rQduP8AB0ZfatNPFjUWqWWo1x2qFSQASxEgxpGOOUBu3t8XA8Ufb0GdztyYYxToCfk7tmoO1c1k8bI9Dj56Wm25LQwzGN9wZ3c0YxVBJFp9E9FiYphJJHyS63t7P45x4Yqc9BXerMGKE+idUgfy9qCsxXb/AGPhMxVL/HMFV5Lb3jmhlM2qlrJ/LPAWXRT+VWAcGzMAPY23liYrYU/Av+DqEthtSLu6JGNbf4T1fjsrUEj/AM2JKeIxyeU21s7BdPP+qJ9gSRa7ldUH+hDqVoYwNssgP9+HodcHUywweJNKTO9lUerx2t+PaU/Cel58+hlw9C9VHSQ1E5nljTyyvJ+2I7AkqG4LCw9tdPr8K/Z0KmGzLQ0YWJkYKslOkgF1jB4ja/8AUP8AQ+7A0U9ep3A16m4+tlbUKlBUyuwjgZnIid+fK4v9XXi3tLIRWtenkBPl0/UkdbLIYZ5hNBqvqkGhYmP0iL8em/H+t7ciNDQ9KQDmg4DqM328eRanmSYSkEIYl1Qfm3qHFvZjGlCKjPTTVIJr06RYueeJpqdVVY2ImDm+sA2LAH8m3syhGkr8+ksiMwJpkdOCY2nQBMWyCqq4mjnaT1RRAAGTST+livtSDRqefSURsHpTPSkw/wBpSztTGOOkiijidqpjfXGoPkZQfoDJ+famOQDB4dK0RilGHS8glNknMcTrqAiqNX0i/M9geSgHtUlwqnWfLpPLYl1OkceoddXz1IlkfKrLBFdRDHyxsfx+QT7U/vOCmGFfz6ZSwlUUof5dJHIO8r0rCaEUxWRZIkf92nZjpjnnF7gG9+fZfPuEDZDf4ejiGOVFFB0yTSSY1jRa6aamx8BElTWqNLVcp8kLwsw9Vg3A9lUu4BTpQ4/PpWsbPQsc9ILO5Q1koEcNQ8piCTVy3VR+HSOMcMpb6n8Dn2U3F34hpXpalpqbI6BzcNDTUp8k0Uh5sjot4kZjcRq/9uKT+0349lkxBWT7OlaWpVlf0NegUzcQOSnnllkP28ReOmp11Mw+otb+vst6ueJ6YnqmC1NYOZPt9CRj+xKw/b1i361/P9D72Om249IrI1U7Y69UwkeNGmrVja0syowKxoAQboPbkfxHqy9PO0qxa7L0tVAl4TDHIkbD0xjSqnXf6uB7tL8PS+zWrg+fR1dm11PH9vGJ4p41j1NNGQTG3+oNvrYn2WtliPPoa2w/xcqcHpYZSnpZBUzCeaNpvtxpIbQ1yLcfT3qmcjPSuMUXoMs/T0ULiCIiIrMrRAC3jYm7PN/gx559vw9B/dRrUk/Z0zR1IImpo2vMjLKrfhiJUVnQ/hST7VMCxqBinQZjJifQV6flp0mkoKh5GDxGSnvEt/3Huf3CP6k+08gJr8+jaNtQoRjpykp4J0QVMZSppZlgSoQgPodtP0H1JB9sKdDq1O4HrUkHiKw9ehf2xkTAaelKmrhp1LUlXKdNVQvCOWibhp7EfTn2Jtv3AIVauPz9eiG9285IH+D16E7D7loxVTY6aUOlS8k0leRUaWm03+1votd78j2Jv3qB+L/D0F57JkbK/wCDpa4eSGmEQpFpYKIktM8yv5Y5XN2FnAYKWPH+Hs4sLiOaISVFSeim6jKkqB0r0WmgOuWNzPJ9Y4v2xJC30kRWt5AL349mxETxkV8vTomeFg1R00ZWix1WgjqFgmhjJaikVfFUpKf1KziwPpuDf2VT2cclaf4OlkdyyKFp0lGoKWJHWKjeRQT6jMDb/efx7KJ7JOFOjCG6JxXPUOkpVWOSGaZj5PVTvbk/7Tx/T2iFuqYPT7uXGeuEtKhZJ1d1M4NL5GuCCPSf8fr7adQCfXq8LcFI4dRhTGCJ4njFZHG+luLyMV/TY/WwPtHJIFHHoxEZKjHHrhF5IPJJUWcSgeAD60yg3Kv/AK449pHnUDL5619MSQQM9S5K+QxoI6hIw3+bU/6kH1gf64HHtrx/njpPPbngRTrPLWERIIdUUTLqFydb2/x+vvX1HoemVt846T9VWiogiKlo3k1l1bgnSxAJP1NwPbq0caiOPShFKtQjpIZxVrKbQFVWCszMSAzKv1A+l/bTEKzeQr0ZR/CF9egvyMwnhWmEr+NTpia3CsD+G/1x7bEhJp5dUlWiE06AfsTJxVjJLSJ9zSmMySrEAT93TnxXP+Nz7VDrbMBEfXrXK/mq5dKXKbTqWC1CUiV9PG7lJaaSpkRn+0aiY+J5/J+2rfQPb2L+V8TD7eoi5tpJrFcdGh/lubcye3ultoQZinH3O49rbo3PJt6qpYjNLsieWER1GTlg10tTVLUxs0MsTNLGUUce2N9nKblfIM9/+QdH3LFqDtG3E+aH/D1dFsWjyWR2phMxuCSqy0aKKLFlgfuKjFrKopKjIxt+5HkQlhLrGot7C0s4rx6knbrQilFx+XQlpj7RVsZg8QDGOljk/wA4wkUAmx5svuqyagRTHQpjg0otfLoKlxKQbkyy1VlcUyhAfwTwv9fr7Y2+Pvlz5dP7ctLgevSk2JjI5d7UvgZEkCBJrWH9A17fX2VmOu78c6h0LNyA+lwPLq3f4CUlNS7k71hhuXWs2krn+yf8krybfj6+8ifayRhDvoJwHj/wN1hh942IaeWaeay/4V6stC3UXtwT+Bxz+PcrM9YXIPn1jWhoFHy65oRfT+fr7f0nD18um417CaefWT37q3Xvfuvde9+691//1d/j37r3Xvfuvde9+691737r3Xvfuvde9+6910fqP9j79UcPPrfkei3/AC6pWrfjF3vSqCWn6z3UigfW5oHItb+hHskvKvtG5jzo3+Do12bG67d/zWT/AA9af/ZNRlanr7aWNlkE9JR0rijMCAlVqbfchmt9PIi+8MtxgdiacNZ/wnrqDsLD6uEGn9kP8A6TGDxkMmA2PSeVfLTVOWlmXi5V4TGA3HK3HtZbJ+nkdFHNxrugHnj/AAdD7t6KoSh+3pWcyRyQ6qu2qOGA31D88kD3RqiQ+teiO/AMUQ8iD1w3HsaLsGSn2nWz1FRR16ZOGiZAPt4slXUclHDVvGoWVZaR3DxGNlYSAH2cBwoVTWh6Du7IDAv+kPWud8HxK/yj79x0sccM+1tw5rDeaGeSdayox+QmpK6omlkeQzVIihRi+rgsR9b+5D3jUkVmzcWjWn2U6gjZqfV3XqHb/Cerz9rk+eUl5DFIAYri957ejkj/AFVvYScVv7r/AJpD/B1IqSU26yH/AA2nQ67eaMNH5BL9P3D/AGvOB+CebX9lx+E/Z0YHz6GajneNYYnkkRpqWOnlf8hZgS7C/wCR/Ue2en1+Ffs6f8fWU9NFHT01SZFgNi7qxGtGIAK/Qiwvzf34kAVPDpwLXPl0qKStlq6qGcTKs8fo4VkiMRtqAW+gSEgc/X2hb4vl0/GDWvl0I1LJ5oQHZjIzqsUAJFmJAEjW4IH159uREllB4dLSg0lR0oaZIqo2ZLQ0ylZWAszS8gkH+l/ZkJsgdNpDUEHrlQtUyvUOJLRQ6kCMulSguBe1tR/x9qluaUI8ulS2QYfLqStTSQ6Ap8c7XcGMAoxbhkP9Cw91kvG1DTSlOno9s1rqp/g6iVNRVeCUUFBIyagZEmYXklBvYM1ysNvwOL+9i9oKV6oLLQeHXpxk8xA+Lkaro4K+nMb+GUrFTJps5hmQqQw/oD7pLfMYpNJ7qdKo7RBpJGK9Y40bF4RcXTyTTmNQkkpLNMyBwpfyE6y1h9b+yFrq4H4s/aelwtoSKgf4OpVBTVkieeR9Mali1OYiZJI4v82Xb6uGA/PuyTzP5/4et/TRDy/wdYKuhfJSRvLplEztO6sSgjWL9Meg8EqB/T36UzBgPl69VNuoPaMdJzN/5DGTSwDx1r+O99WkLy5T/UAgfj22XIALHPTqR6ePHoDd0MTPVeUv9jpEYZXOkJa7FFvYWb62961g4r1ZpAFZKDoCNyZKCjVp1ZoiukzTcXaWQ6YAp+ui5HH092oPTpEePTHDOrUt6sgeXU0lrL9ubczSH8h/qP8AX9+IHp00/EdIiraeWOrhpIUKTMY4qxzcuQbMy/7SfdPx/l1TUNQXzPS42xiZ6CGiWRHlnuHdolGkL/U2A4sfepPhHR3YChoeP+x0bfZYo6WjipZ6Qy6ad6iabRpjCvZlVmQKTYj/AF/aClZB9vQst2qQnl0svvGqFEn8MkeInQFjcr6BwpHkJtx73Jg9L/hGPLoLt1UbZE1VbhZJvNSOJa2OZSNUcZIZB+G02t79ExrTokukDAsfXpGxVKiWGpWQqrWWpQXuFm5BHPGk/j8e16ZToO3EIEhJ+XSmxVV9u9R55y8CsuggkXQG8bf4sWNj+fbLqBUenVoiFoCTTpW09UstTHUyAF5CvmUfoEKkaWt9NXH19p2jDA5NejSJgRjh0LmLp3CCVYVaN9M6nUQQthq0cggMB7ch1I1a9ekRJFII6VFFDSVTFYXmWB2DvKAQtA44Lv8A4k/n6+18cr0rXoiurJaUp0JFDUR0VOlXTziqiA8JaoFySpCmVEb/ADhP1H9PZlb3skcaqCaV+fQel24PKfTHWOXchj8lI0jVZhjeeOdmYVMbyD0oig30Aj6Dj2uTd5QQtf8AD159hqoYjH5f5uuENbk6iOlriHneMD7inmURr4TxcD/VWN7/AF9rrfdX8ZNRBH59FUuyaGNB/P8A2OnFqqFJ45aa8RcftoP3FDn6hwbgj3e53NT9v2dP2+06a08+sQyh86x/bxkJfkWNiTza36fZcLypxTpSduAFD1jaR5pp6WWmaOlK6o5wTbUw1Fh/qSCfx7bkuKn59MpaEMRTpO0dOtJJUJDWSyEtZSWYhCx/tXJ+vtFM9aY49GUcQCivDqVIgETU1Q7yJMrrJOgtoDLYXI5uSfaCRGoT15VBeh4dNdLHRUWPmo4nllSnk1h5PVJcm9g7XYD/AAv7Y0P0nmC+fDruqlZfD4w5jrAGI1E+L/BRf0f7D34o/r0zGFJOO7pjr8nT0zwQSsQoQnyc3gNzw54vf28JiiLGeI688Y4jphys0VdjfXUMVqpQpnhFpvQbhY1FiEYfX3bUXp05EScenQdZK9LAYUTQ5mMlMwOvygDSBID+gmx/2PuyKQ1SMdKJ0At2I9R0A26qOKCAnHaYoiJQ0LtaX7dmDVMq3PMiycr7WgYz0XTyUjb0p1rYfzZaIRZXZ9SsFUMfi48hUZaIBXiqZZqpqimo6WwDVWUq6ciZ0QgxX+vsX8rZmUfPqLuYQX1mnr1aX/L/AMXTZn46/HXedKHrqSLr7+H5bKVbMtbR5CXKVpfbuSp1jVIqWthSMIP03jP5v7JuYK/vbcQTwk/yDob8qIP3PttR+D/KerbttR0kspelgallqBLLJFG5WNrizt4WOhCD+ggC49hk8T9vUnWEQCkgdKPJsIo6WOUsHMB8EjaS3JOosQNRJt7djBXu8+jRaHHQE14jqMrncjK7FhLR00SgkE6Ua5t9fqPdNvm75KDy6f2+MfUqDw6ErqrGxVW5/uXRUH7Y1k2A8agnn/H2UmYfvX/bjoVbmmm1JpimPnjq2H4C45mXurcgVhBlt40WLpZB/m5VwdLURyGNvoQGqB9PeSvthbn6PeJB8LyJ/IHrBD7wO4ibetnsCcxo/wDMr1YkhDAkfUWuP9h7k1kKROD69QCyFSrfLr0Ru1/9ce1pwij5Dpm3bVCT/SPUj23051737r3Xvfuvdf/W3+Pfuvde9+691737r3Xvfuvde9+691737r3XFv6/090eoUsvxDrYrUDpA9kbeXdmx947VmCtT5/a+bxrqf7RqqCdEGr8DVb2nuLeM7XeKQdTKxP7OtWl1PDve20IFsHUtjOGzn7OtNrIQpVbNlxLKFq8DXZLFzwAfuK2NyM0Mh1fUWABP9be8ON1jMG4XNsBSFWNPWv29dQ7KcR7qj2rD93/AEqFfM69IrngR8ugvwFmytEit/k9LFVr67reV5GAKn8Bh7RQSyoCopk5x01vSC8lNzKf1V/Ifs6NVtfFrSU1TGG1R1UUdRDFHMGcva5V/LoUj/C/swjiSQh3B1DoMXE80tFJFFwMdNG6s7XUGGzFPjsBnoMnW00mH2/V0ZoQ9NnMijU8eSpZhUXo2ohJ5NfJUC/tY8a9ppnoi3WWSsUZI0lT1rn/ABow1ftb5k/IDEUFLS4jHY3KVGJjocfO9XjMhl6plnzOTeslUSRVM1S7OyN+qRmIuPY53Wn7qgnBrMNI+Qxw/Z1DW3W8SbtLAAfDOo8fOvV2e33ZTSIy+MM8Ma6ZdVpWINy1vohFj7CLSuF+qx4z9p9KD5dDWEAutr/oEfcPWv29DHBWvSzIyyJ5I7qbkaLj86fo5/ofabo4jUzEBfPoScLmfu5aSTyKVQpSTeVhZQP88/P01n9P9PbRGT0uFuyL3Dh9vS3lqUimWbQaRHLQwQLZxIq8LNJ/qmb+v9PdSARQ8OqhCQSlKdKzDyhqVfK5E07aAzLZV5vqRfoCLe0ssajh09GHAzw6FihmplpYT6meFPG8/wDW4sTcfn2wXK0p5no3iiVghPHpXYasgnnlBjIgWIhrJbynnn/g3tWsjaR0r8ONfhB6kXpLlYGYedyjQudWgXPqI/p7dQk1J6VW6I1Qeuf8OpgZPGA4VkhazWuxNy8f+pY/196dCx49LtXhgJGBSnn0z19FXxzwDW5oy7xKhkL8/QGT6FgFv/sfbPAU6vHbRSEaq1PWCOrXHVi48zfcIEPhhjaxV35IDE/Xn2nBAIqejH922yxMCDwPn1zp8/Rz1bzyQzRUtHalmYqoWaW/piHNrlvqfz7uXjaleimSxWhMQNfz6damumkDpSzSQGfT5GlfQY0Fv24jbgD6cfX3dZ1X4eH5dWhsqf2vA/b001kqzTQJDUSB6eEq92sZjIpB0Hi4S3tqecyMD506UywRRL+kDp+ec9J7JxTHG6hMqClWeFSQCZfKjAOt7/pJtf2laSuD0iUFqhuPy6ATcImpKB6MuXlo4ndiy38wmLGxJ/V9eP6e6ajg+fSOZSsgA4V6KtuWvTIVtNjw0kM0c0EDLIS6SRWLglLcvqF7/wBPdxK9fl01Jjh1h3XXwY2OnoaQGomqxGk0mrg8AFSP8D7fQluPHpr4mz1wpKWpljiQlEjIhji0jmNm/V6f8fdimlq+fT0UEbvUg16GXY+2spR5USyVrzUJg8WiZFIUuOWBcj/Yf091cAg9CKzSPAA4f5ujSbfoJEooqSGoVdJEgdwn7kqn0RySXv4mBPp/PtMka6gaGvQhSNIkLx/EBjpWHCTu09TXzmCCHSogQDXILcl1FvEn9G9uNCrAinW0kdj3Up0i9y0NTiVFTGsS0PiYyy21CenfkoQgJLC/6vr7Z8NV4ceks4QjoKanHiClqcgBS+GYK9EsZLBoZeWVlYAtIn9bce3kdlUJXokugNRC/DTpuoahJaV0K6mja8bKAPIt/wBBAPPjJv7bctkngei8cR0vsJVxRKgqrMjgIzhB/gAg/pY+2HZkBYEY6XwGpFfhHQ8YejasoaWVnZVDCkJiQgRxNzdlH55+vtyJ2cZ6daUx1ocdLTGUsyUkgEaxrJUBHAGoSwKbapP6k2v7WgUAoOkLT6+PTo/ngql/zTUhAATQCFIFkMa8aT+T/U+6me4Vyi0009OrLbwKPF/0Snr/AJOo5pz90kktP5Kx2YK4j8YaK/AZ/wBIKj6E29q0II7x3dVNxIO0Up9nTlDogriC9W76NKwSzBo2uLEKw9DheSLke7KyiQDy6Tzxs0LyoO/7Opk1FThlMc8q+UgyhmjjRP8ABHDek+3yI2IrWv29NW6SaSXA/Z1lhx1PHKTEyTGWK7DzajCQRy5/N/exGg4cembgsK0HDpxEbR6hIViUBVIZtSuGAvoH4Jv780akEkZ6KPGk8R6+np021lNGToo/Eh1BmVbMzf1L/n6fT2w6gUp09HIWpXj0zVt6GZZWLrCQFnBJcFmNl0qRx6j7RyyMEb5Hp7QnxiuodJ2pyLRzyeWnaOljILzG6KytbTcAWuSfaYTP5nHTLQxv8QNOvTTBagQrqUxxROLnUPXa/wDvB9vCTGePTTQojHTXphyxgfyeR1RRKHacxB1CWVfEy/2mYj6+2GNXLDrWhSKHpprpPHJSrFThJKcfcoFQaGhIPKi9hqU+1Ebmn2daVFSunpH7oQMplLGFxTvIURdIYODJCSR/aTV9fa2NjJhutzOxhKnhUdF23Q4jxrU8kYlmFOxMrfr5kUSjWOQp1D3bW3SO4jX6dj59a9f84HCZd6Lac9E0K4jb8P8AHspMEeGrhq3kGPoaPFzxq3m8yWMpPCpy1vY12D9JlZOPHqLt2/Ud1bhTq134Ddj0OC+K3VG3YTHiqXaOz4aHdLZFUWmnopXlyL5rIU5QQvPRvUaIZtRuW/xHsL73NcSb3uC406/T5DqS9ktIIOWtnnhB8YxGtTUcT5dWLbTy4y2Io9zS0K4uPIn7ugpnS1XJh34pK2cGzBchEfIiEDxqbe05hjwSDXoUbVeTyERSEUr6U6WdSYahBWxQmRCFjhDKSVuTfSp/1/ZddySJGyx0z8uhbZxxNcaZa6NJ8/Py6Lxma+Om3BJQzRN5Z64MsaoQJNIIVbf6x9t1W1gaSP8AtiPtH7OjDlm2+tE5cf4wlT6Cg+XRj8FQxbb2jPnqiFw5p5DTBAQ/nqAIohpHLNG7D0/2vafabF9yuzK61+z1/Lprd9zuVFUkRbaIkyagPgHGh8vtPV3Hxc6z/wBGHS+0sJP5P4xkab+8WbLm7HLZnTU1Dc2KoI2QBD+mx95hcqbVb7Ps9vHboytKoZ6mvcR5eg+XXOH3K3hOY+c94v0k1WiTssPlRBgVpgmtc+fRiUjQarX5+v1+v59iJ/1F0tw6BjOzCh65qgQWHvZJPTSIsa6V4Vr1y966v1737r3Xvfuvdf/X3+Pfuvde9+691737r3Xvfuvde9+691737r3XBzx/vv6j3sAE0PXhTWvWB0DgqwDKylGBHBVwVYcf4N7buNPgSJ6in7evRgglj/aBsdajPd+xE2J8l/kJ1gaKWjoqLdGU3Hg3kQojYncbiqofHqALKzK3I4PvFznrazZX3iaKanp5+fXQH295hXeORtnvWkBvPEKNkVotBwHD/D0WGix74/dDUFQlO0FO8TklTeUtYnQBzYPwT9PYTjt6E+R6Gt3OrqRrFOjPU9OEp4XNKlOI4BM9zqMiuo0rCl78Ae1qCgoR0QsAWaox0yVGHpclVYaiq3qlZamqyF4pPGFolp3FUGXhVmeG6x6v7Xt6mpSfxDol3RQ7xU4af8vWtH8W89h5vlJ3TknFR/DZt4btp9tQVNTIJZp/4pJTmHJOzkV1fH4bozXKA2Fh7G+5qDskRpmq/tp1DVm2nfZRTA1f4erusBLC5SSoRoY2BEUQur+bUPMbniwfkH+nsHyL/ikJpnWehbCf8ZnNf9D6fd05lqCgacq0zUcbTU8dLfyuFAKmVudQ59pehPsK6ymo0PQubInfJ7WosxWgQRTxKtSQrIzy3BhVb20Mfz/X3Q8T0JdxjjWElKVp0JuLyMlZlRFIC0EccemRwWRGVVW3+HA5919OiXbEVoZtRGrX0MNFLHWpCsMS6aKJjNpHLkEfuLb8D+n19pp/KnS2i1xw6X8DSwQ0upQtHUxNIQV9aqoF3P8AQD2jfiv29K4gQucEdLGhEckKTpUqlNEmtrjwmRB+Iy3DNb2qT4R0+mpjnpwpZaCplirovSpk8TxX8sjRjgOdHCkj+vtRHwPSqJCpqenZquip6p4kUGJ/3Ec3sNNvS31sxv7vUDic9P6WZwwzQU6T2TqpmgqXYCARSSBNJE5lHBugT9H1/P09ppsmo6MoainSWgx8dWoyaM5UXWcklZBbgiP+jey+QN3kDo28RTGRXy67rKigpainwdRSvLUVCionihDjREeVnZ/oZFHP+v7R1k9OtQCGqaqV6mYYRVeXmoYZJclTwRK6yTkoqAgaY7n+0g459+Bk9OvXQjCjTTV05VlEfv4wbJLAH8RQHxiIgBw5+hI4F/8AH26gdhwPRYK/TuzHNTjpuz1JNS4zzmMvFY0tNGgMjvVSRmRYLL/bD2Gr6e3PDYdFccih6V6LJvysraajlMxjWRKcS1llKssCsVbk/RoyCD/iPfgo/PqtzRn1U8+inZHLUf30tekkMs+qOSnN1tpjUqJL/Q3J/wBf26sdTw6RS8K9ItMjWZ/d1DCULRQOuuFLKXZrHWG/SFv7WRxnHTK8ejB4Db9XLX1FNdPuJCskEoRpoqZU5RHVPq7j+ntxlK4PS2Dj0P8AtnELLGz1qv5k8MbU0knj1sj+poVFiCwH5/HthkoagY6PLU6TUio6HLCU+NSSSIRQhyI5IoJWdXUrbgXOmVgbnj20VFa0z0dxygpRvh6c6p0qqnKUlPXh51FOK2Ig+eoppf7MJ/RZIzc25sPe+r+IKAKM9QKTb1W4bysz0RVlpnns8Cxre8bxSXZWI9+8MfwZ6LLmQk0r0F2fWkpaWvMVI1UadjT091RRFNL+oWQBGRLcW596KAEinSHDrqPQJO60OS8KzzJMkHlaDSyr5WJMiqW4uV+n+t7p4ZPDpAx7j0oMTWSrl4k+4ZsfUU+umU2PirNJCxP/AKo6zf2zcRFYZG9B09FIAQK06Op1bHJUUEatJqlio2lyCTD9ZHCNEn6h6uOf9f25YRFwtBjpHeXOg0J6EBKYUEkf20U5hlV43gljLlJr6nbzD9sKgNx/X6ezxregqRjpDFcVPHrk9CJZQyyXhEaOkahvuGsL6kW/qB/3j8+0zQgmvDpcJuA8uuLpHJSs8dY7Mwkjlpm0yiQj9KyFBrgKf7D201Frnp1a6qacev8Aq49NNLRS0dHKDOSXOoBAagICRZU16nBJ9p2D/EDjpYjK7JH/AJeo1NXoQ1IJ2eaUyfs1saWhCcX4UE3P097R3I456UGKNfPH29TcVRVFBLWSeOSolqFClFfi5P6oyxsFt+Pa9HJGT3dFtyiNUKelLNJLpVAYDPpW+tw/jsv0ZAbk8e3q1U06IZoCWYrw6gUCzpPkpJ4/G8iwiCYgmOeSzWSNPqh/1/ad8aemVjI/DnqFXa5YJ45EZayGMmS41RoziyBj9GNz+PZfMO16evTiMxYKeHSSqaiqamm+7gj+1+3EEyzEallUjQ4K8WP4HtHQ+nTvUON4pJna5EkcNOkusEhPp+B9be7Co6Zf4j1DqfHKZWP6WMyFGT9uQRjVpAHIkINwffuq9JmY+J4QJZPHI70yOxDuBINaIGA4FhYe1EXA9aPSGy9dL9tJSTyBajVMumUBn8UZYRC4sRcAD2tt+PTUv9mft6AfcXnnoJ5ZadwGhKXVl4CSAyNb62cD/X978/z6Yuf9xm6pe/mbUdFm9pbSxFZkqihwm58/VYLJ1cFOlRW4usr8c1JglYFS0FDVVrqJP9UDf2ONm4r9nUW7nmVvs6Nr8F+to8j8SOqpslV11Zh5trSVtXTTmOqqstiY8rWYihx2Wr4xplo0rsc0hT66SoP09km6RV3O9b1f/J1J3Lz+NsO2R1+FKfzPVpGKBoqHEwVbxvVU2PoqFij64lipIhGI2/B8CCwt+B7QyLSg6ElrEIGBYZ6EChLZErDFKiRwi2qNSEU21C4+pNrH/Y+0LQGR6Hh0bz3Zt7YXIOdQH7egQqcRLnezqSCnsxptVTUK1jpWO624HDN+PZTeIxYop8+hdt9ymzQpeE4nGj0+L7ejxdFbGm7a7X2ptBS0u1drPDu3eTyQu9M8OJlvjcZpX/NvXVqFGDcEC9vcte3fLomdDInac+fUK+9nN0XK/Lt3BbSgXt8jRKAVrkZNDWo9adXnRRhIY40sioiqoVQLIq6UUD8BV95EIgjRYxwUU/Z1gOpJUFviPWUX/wBhxb+v+N/durdd+/de697917r3v3Xuve/de6//0N/j37r3Xvfuvde9+691737r3Xvfuvde9+691hlDEiwP091rpdSfh8+qgfqxny6is0qsLhljCm7XuL/0t9fdiqTMNBqOqSyGO8Qt/uPoNT5V6ox/mxdYPht6dXd5Y6mFPj83HP15vKojUI09ZIGqdtzVMi2I+3pYZlBPH+PuHvdTbTJHZTW8VaONRHlQdZI+xnMkcdvdbJfXQTuLxA+ZY8AAOJPmT1TpNE8O9oPIsbj7UU2Oq35gqodXllcE/reJiQf6H3D4CHganrIt5XWTwXH6leHn0Zajlx82FqauonRjTwrCjXOuMqP0RG2kgH+vvZBFSRjpPcymFlWQ6Wbh0GW4s1R/Zfw6nqqf73cR/u9Q+S5cGcGSsqVnjbVBLQUpMt/0ADk+3IhUEA91cDpLdQTqF8SMhmWo+Y61ffiXTU3+zP8AZGAxUUWX2/i9+7yjwmdVHFHW01JXzNkc/JVTFHep+41IpC6WKmx9jrddB2m3hjfVLRCR6Y/4rqEIknTmCfUhCjV/h6vi2xLS19JTsHnenkpnVWmBjnEtjeVA1rxSfgjkj2DJq/Txxn4wxNPl0L7PuuJdP8HS5egieoqCyO0QgiijBCuGV4UUsLn6ah7RkEcR0JNuf6dh8uhYoWaPAY3EwxkBaiGeWIWDM0BA0m3AuG9tkZJpjo6nuPGTTq6FXGxlZWSBI4BKigLLYM08i6tKsTa4vb6+9U9OkMLrCGUHia9CptrVBFEpjZ5GMi/tgfuSxgExHmzKPaecE8BjpTGXJAA/PpYyVRqKGjCyM1bPM8Bi40x05JEiafqCB7RspLKAPPo5QArU8adOJyUMWJaNopp4opBArTKyhCbqohKi5+n5/p7VhWCiq9LLZEJyaU6mYWqZWhqfBLQRlRDHGPrUlRbyMCfqfz7sjotanoy8FTTSOnIVs0klQqsjpH5GnPFxGbAD6X1kj8X9syyBnGhqrTp6GJQp1CjV6yUAqp65qzR9pioUldEm9UlW2pfUq82jIv8AX3pHHBunBQcB05QBZIZzIsVHB5fPoaweSMH1aEW5JP493YQ0PcOteIwrqHb1OGMWMyV0kLcxqsLSxhqmzD0XABcRG4/w9pzHCKVI6YeaQU8Hu6yywUOKohMkFzVtGJYqYjzmTjWfTyF1e7CBG+Gh60tzJ/o40/b1KxeMmq601NRHNHjViZZFkABmjCEtFECdTSo2nVb2vgto9GhgNVfTqt1dQeCwglBP59dZ6kH8GnjpXWOeB6XI0VT+paeTT42iqUPKu05At+P9b21PB4akkUHQfWRvEoR29EM75zn92sRGs4U1GSZ6KcS8P56t5LsCLgRISSOeb8eyyo144V6VEu4BrUDojqxmnx4aWN/BNH9tjwxbyrKG8n3DA+oQ3H5t7WJpwQak9VkjcrUKaU6WPXOLrKWGpy8qLXVbzhYXJCal1AERh9LOFH9Pa5FGOk6AlgAM9HC2vRoskIKS089VTrVyzwFSEEYBZWLEabE8+9ule4jHRjEjKvcvdXoXaKhkyIjaN5IeVeWSFI3qKhSAsaMCwKA2uCL8+0RdBVWbPRvCjqoJXoWsLt+SOmppJNTytKIkpGXVWSagQqsxs0d7/UX97+nmNWWMlelok0RuWNKCvT7NgGoarFwzYqkWu8jxSCKZlrqfyKWp5KwEDUpTi3P193+juaAmIgdIF3O21EG4x5HyP2ddZWmlpqCtiWKpdqhY1UJYB/3CJRTKxVhoH14Hv1ADoY0bpwukq1Rqg9AFlKSsgzr0FRIwx00j1EB031uBqiiZv+OjKOb+23ifUSoJHVdBCEUoOgz3VT+WRatRErrL5GIAMkYjYq6PpubaR78q0wRQ9F7ROSaKadJer06YJaF21mVJ6ZIidRdSA2kG31v9PdLtR9LOFNWI62kMpYBUJPR+ui8pQ5fbsWUhaKozi1P8OlW5EchiXS8Tra10jHN/o3u+0qF0hjQ46JN1SWOupSAP5dDsI/ElZHUrC2JqHFOhMlphKeUhRyBeRXJuQbW9iZwpUinn0UW5d5BpP6gyPSnnUdJirWip1lqKZauSWlk8TyUl5JKFm+osba4pDzwDYeyqZdJYU6P4iCQHIofI+f8AxXTVSU0MdbM4jamnqIRK8Sm8dSDe0kl/SknPI+vsuZG1dw7ejEsoFF6l+CoWNJAIoA2t30EEqn0VnViCBf26FTTls9JldvHGcV/b0zU2OpJpGnqgTUwtJecgqswkP7aiw/N+PfhEvFT0okmlWnHT04VFHVssT0s5p3iA8kTn9yRB9bfj6f4+3BDIDVVJ6TGRmNemeYS09QktNLEzu4WbyudZksCV0n6EL7cr4alXNGHHpQlqXjB0ZI67qstW1YFPQVUKy00iSzq9+VQnUsRtbURe3tO7o2nSwPSWW1cA1TrzM88sk0Msz0z08kksZsSJyhF5OdVo2Nx7T+GS1SO3pEYyrfDnpir/ALQSy0FVKzDVDO12EfljCBmddZQMsbEXtf3UxoOPW6N6dMRqkkjFTHUwD9yphmC3P3E0F7IABe4t7ZZBxPVDBNIxMcZI6YEzc38bqsRNSzMppYa2OoKgQ+eoHjeFT/VUUEg+2CD6dNvFJHXWhFOoddXo0hpHjiX7UKYnjP8AnJdJ0uSR9Vv7ejOKHj02FLfCK9BlnUnhqoZWJmllhZ5H/Asblf8AEhfa63+Knn01MCqEEZ6CPPtUPSPokMDPFMPHKOGViSdIF/1D3sZYKPir0muiBbNU46oA/meb2GIr9tYuaPG11DJFV/bRvWmGrFfPAaJ6TIJbS6pC3lpiSvgez6ri3sdbPHIApZDTHUV7pInisNQ1dWW/y7qyik+PmFpTDk4KSkipKSnxNZUGOglkpVFRNWRyDUjUMjTDQIy0byKxvcn2S7qWO4XZFdOr/J1JfJvdttlqHbmnzHVhuMyT1FSSQrxiRGaaZQtw1iI9Clgtx6b/AJ9olKvQN0OLuIrpK5FOjD4ainp8PLkFiipIQpR5iEILFb8KSG/SQL/4e3WREGrpi4Kz2CwK2qXWDT7D0DGz6ilTJ7v3pV1DqlLUzU1O4h0pNFTBi3iJ5fWwCi1+T7Lo7VXu0Ei0UkdHM1wLy3Nu0tIYV1140Kj0+XV2nwt6oPX3V0W48rEybs7EmG6cqZo1WogoKsasPQKeSsP2RSTTxy5/PvJbk/bHsbKOZ4dEbLx8qDrA73S5tk5r5lmtkvdVrZvRRWo4ZbgKV4efR0UFkUc/T8/X2MtQfuU1U9Ru3xHrn791Xr3v3Xuve/de697917r3v3Xuv//R3+Pfuvde9+691737r3Xvfuvde9+691737r3XBvqP9Y+/MNSMOqE/qJ1iIDCx+t/9v7T27lGIPn165iEidFa+ZnTid4fHDs7ZEFNFPmjgZs3tx2AM1Pm8GyZOnNM36knqY6VoQR/x0t7JOZts/eNjcjTkRkjhxAPr0JuTd2O2b3tc+uiiVQ3HhqHp1qa5PIBsXt7JyxtT1WLq3FZTTjTJj5lP2uVoag/XXBVIwt+Le8YrhGtWKvjrPKyYX139Qo7a1/1V6MBt1oK/Cz66aYM9NrSlbikkiZbiV2/xBv7sj649Xy6Z3lddzHpHCvRdeza6qwv8JmxFLiaeQyZCkp5KuSY0zVlfA9IKOSSA+SGlrlfxSScaFNxz7agmC3MY+fSu9q4tD5iOnWu90dkJ9rfJjsTAHJYvC01M+SxdWkEbZSOpqKzJVFVIm16iEPG1HTyEpM7HVYj839jZV1WoIGadQNdOU3+cfb1evgamOekx8rkWq8XR1UTi3jowIhCYjEv6G1kBP9p59hyZMtXB6O9rlBvJRXinQqbd019ZTQaWmLDS1je/i5/3i3tDJwHQlgYA0Jz0LdDTiCZKgA3tK6ULWLyAG11/PPtonHRiHwKcOlhjcjO2Xnx8FHFVVUmMGSaCobRDRxSE00bav+OodP8Abe9L59N1q4I6FrBz+GmpoaoyK8SqFK/pjkY3lkB/KLcc/wCPtqTh0ZW/l0o6WuVq+qmUU48WiCnmd9KPHLZZJE/Ak59o/wDRB9vRsmFFOn6TH6pqdJayrZp2DmkDjwFHt5JNV/7AAP8Asfa1j2npVE+epzs1NPUTPIGo6LxRxLUmyqz+n9s/2gPwfaBuJ6NIXBHHPSijxcZiJEgWWpZXhlB9ELFVYa/wUIPukakhqDz6UE14Hp/pqSoSOKJ418kTaZS3CVAPOqO/Gn25ob061Xpzahc1sFVDQKzKVUBj+yp4Gpx+nQPqfftB6q5qjCvl1mrHraGU09KZZKkIZFyMi3Wsie5kpVU8eOP6A/j3bwgSAOmoAKHVwFOnLDUL1gSplp1hdR6x4S6SoOQkfH6x/X2pih05J6YvHUg06Uxoairo5oRNDSs8wghqZFEU+NjdhIvjjIGpneMD/Y+zOCEsytTh0Hbifwn0jIpXpMbsgo6TB1NTJ56PICOvnq5ZARS19QyuksC3sBUAElR+PddyjohFO49bhdpGIxp/n1Un3ZmX3ruilxty+KpVglyESkmSX7ZiKKGK30lEwOr/AA9kcduST6dHQSkJP9HoMsjgJKCgyGSr3eWoyVRDGIUH7eOpEsfEF+iyEqBf/H28sJXy60TSLPCnQ17Nw+OoqGkkqYTIabxiifQZ1ijqgGeWZ1BC+PUfr9PajUFoD0WLIBMKcK9DSq09JjZ/taRmpzLBSioaTVLWLLzI8BvdUJHA96aY+HoHRrHODOqeXSy2lRZTGSy5qOOavQGFKOGS+iKNZLWUHhpE/P8Ah7RxQl5VJ4dCXQEhLVr29HS6726uUiGVyhmlqal1InWyaBouKelHAEy/1/FvYy26yEjohzU9AHe97NtFMqt5HGehWn2LH9m+aoVFQ0s0dE5r4/upUh8RVphWLq/dW/Et7L/X2J59mCxO9P8AB0B4d/WWdIDigritOPADj0XzdtBVwLLUU5jqpqWpNL5JKkelCdIC+qztYfX8+4+u7UR3D5/wdSjtd2skCt8h0BmQfzVdVRT00yvEG1u/qMcrepCkn+pZBx/h7RykqdHRp4yiMZxXoJsviWlnnqqSNkmR7pSj1/dUwGmQkfQWYE+0rtTHn02HU0Fc9J7+Firx1TEgWjqqeRaqkd/TLqWRbqqn8KfqP6e2JCSpBJz0riFCGHEdDV0XklwVfmaZ6qanFRLFPHRtcETSW++mjH4FYCdH+v7UWgCsM46I93QvkDz6OnLVrBjqdnni0uyQIMghlpKXyjVBMeD45I1LC5/JHsQRSAjjU/PoNwwlZCc0rXBoT8q9eWGBDTxJHVU13NkVzOKhWbUk0EkJMskcoN7H9P09tyxapKjpUbgq0mtgR/q4/Z1kyGAaqf8AWUljaOWBFkWKJ3U30O9xI8ht9G+h9tNbE+WerrfUQNXt/Ov/ABXWCfGPNeKpRjTSR3kYIfufuFFxC7j9MSWvf829s/TMMlcdeS6HiIykdcxTKieNwjqpgCTKBZBYW1n8ke/CIrwGOryXZPn+XXVZSjQwj/zwF6b8mVPyf8be3FJQZGOtxXGrJ6Rddj4ap6eL9tC5mBlDWkNRpJIP0+n09p5l8RmYdGsF3pjUFuk9VUEtJGrU5bxrA71LG4aRoCbqDwefz7RFKEk8elLuXFD02/eR1dOtXD56WKdY4plRzHpZHFrsbAI54b/D2oIpH0kMFTXrDXSwVmuny4glnp4kmhqwC4igkOlI6dlv5CxSx+v19p3BIxx6YkiK5HDpmq6FaaF8qrLSfcTRCGhU6rVFNCy/p5s1QnqP9fbBFeqxuUrTpio8tLWS1MNXS+IOaeT7xlCyKgZlCXsCBqHtgihK9M3LhwT59J6uW0Ta30uWlYvfnRq/a5+tivtyMeZ6ZgTzPSRyc80scUjW1Ro6Rn/V6gR+frf2rtgfEqOA6QXcgzXj/s9Azuis8tHXh5PFUwU1UVReCumFzqW39oWuP8fbkSkzqR69F93KTbuKDrWb/mN1I3TkqXK0+JaQYfBVkNcZYk05mSzQwV2moFoqammsJvzIwP8AX3IW3nTCjVyCOot3FS8rEDNerN/5fk9d1j0l1z19npK7ceG3t17j+5OtNyzz6ahNu7jqKjHZTryvilY+Op2xW4l5qYQegxz/AE+vsLbpLW9uiTjV1M3Jlmx2jbm0ZK/L1PVtWwitcIXmsYiYZEZlQTSRqnkUVIj9GpLWX829l6SVIIz0NLyDsH+rz6G7sLddDQ7XWCAJFU1FMsVPBTt+7PUT/sRgKP6+1MrUhP8AF0UxxrG2tz8v29P/AMferpeyt/8AXnWjpJVYeili3JuqaEAGnwuOcVP+VfhjU14jjOr6hvYh5K2lt73FA4/TVqngeH29Ab3L5nXlPliXQ1L+ZtKjNTUeo/wHrYNhigpIIKSngjghgiipYYkUKsUEKCKGNLWACogAH495MRxxQwJa6iEC0HWCV2WW7S6rV5ZO4+vn+eenVDdFvccD6/X3sKEAQcB042GPXP3vqvXvfuvde9+691737r3Xvfuvdf/S3+Pfuvde9+691737r3Xvfuvde9+691737r3XRtx/sffuvU8/TrgFAItfj/W9tMlCHHW9dajrg6ixuAwPBBsdQI5UgjkEe3qh1IpWo6YEbK6sppQg9al/zZ6U/wBC/wAlOytiwxPDtPsJT2Js2SRbowzdSxzVHE/6QyZtpbKLWX3jnz9tC7fcll+GpI/PrNr2l387vsouJf7VAFPnkYz9vHoFOvM/L9rUYzJSq7Y5BTyUzM8DL40kWNDNdtamw5tb2B7ZW+nLeVOpICreXjV9egH7mfKblo63bc228dXVk2OapjddxikfF4WWc0qTQtFAoirq6qPi1NfShuLfX2UxS1vIwT+Lo0ez1xkniop1rwU21a7Bd+4qrrszS4BNzbpzlPhcg1KXo62ghUQy1L0iy+SG01L4klLgSuhbTz7lG1Gu2QnhTrHLdIvD3+6A+f8Ah6u92FlfFtvYUtUaqUzrKsslZC6TVGYmhfRlJIkZilBUxj9lW9IYj2R3KEFjQDpZtYP1Uh9E6M1tsQ4yCnlLyU6QLLLV10pP+RxMwYRfW7vUTEj/AAHsmk4DoUQOainQ64sFvJUTcSU8auJ4rNLAJQCqKpuCtrf7f2wwwT0uEgHHpTitpsOP4jNQzVFf9p4KSGksauvlnY/bvUHkRQmU2kvwF+nvS9XibUanpa4+rrqXD1kVeKcZeCkimkggbXAKiqkX/I6e9yEihJuT+o+25OHRxB13HmMdksydvU0JkrcPTpX1vjJtjg66aanuLLLJVOQ9je1/aT/RF+0dGymiE/LoUqESzpBaV0SJA8zTcMTwSgb6gH+ntY3A9ajb4T5dKKkSGpkZatXliVhK6Mvok180wS4sQl+faAnuP29GMMh/Lpb0sSJeGpgCyuPLpufDdVHiGr6KSoAt7etkBRq/xdKHdqjPl08KkrRRq0rRyVJPojXUkbJwtm5K3Uf7H2/4a/Pqms9OZ8UkMZjkuqMKepV2eNzewL3F7Kf6/j37w1+fXi5AJJ6nilhqEgjqKikoa6neT+HuvkqUUa00CEFkE0b/ANu/09qYo9RA6TvdFR2Djx6ULwVlBDVTGKGSpT7edYfKI46ghgrzKlz4gWH7YB5FvZh4FBU9IJLpXAXy6zR11PBBSz1cASmf9ytqK6XRVJKdR0NGFNglhpP9PaiDSgPRbMhnmBHClOimd4djSGiqMZR1LKWNQYZY5DKGhuQBpsNL3/tfX2g3NxinGnRzZW+kKT1XbjZTlMvOyxNLPFMTUTHggBidX+uDz7LID+m7HoxcBYnHlTpVZGg/ic1GrgBIpBqX+y5Xm7A8Mb/193DBuHSFnPh08qdLbBEUEqQxziKFNSSxyAMrtIeLgi354930VzToid2EwpTj0KuLqIpRdUjZqaIwRROwCzueR4EuF8qf4e6tDk16MonIuFYHy6FbZN6ONqiWWorWmmjeCOYFFpJbhWDIPToT6/T35AIzUcehP9Vqh0+eno3uxN4Yijfxw1YaamE07YiJQ6T3WNRT6mFkKAsSRY2b2INu3JI7mGpwD6dR3v23SXKTED+dKfPoVazcnhxjvHkqWTFVw001PSUzCWijbmXEq3lKOktyC9rj2MbjdkMTCoyPT+XQTsdkkNxVkOtSKVOD8+HRUd2ZCEu0VNQyPVyeU/aROTGiB20MzXtqVDb/AGHuO726R5n9OpYsYXghUNTh0F2Rq4J4jJHopXeKOKRgwa0sYKsCfqzLf2idPEbUePTM15pkZK8OmN8fTMYYxVoZyrc8BnBH6QRyB7ZaHUfl1qK61VAPl0kKzGQ65EaM6o2OkAm8lza3HIHPtnwe4L0fQyhkBJz1jxVacTurHVKU5AWNaZtR+rcWvc8kH6X+nt1aIR6dJrlVbJrTo72MytbXY6nlEdM0Zo1q5KuojuKd4LlDJCbq1TpBstuePZnatmnn5dEMkYFQa/7HS1xFfHUzw1kYZpJ4EYy6fEFilUFWeNuF1D8La3swDUJDceiq5QBiAOwAU/LqbV4qGsgNKslSsVNUCtikVWPknB1MEu6yWA+tyQfdwQQPTpEHbiBx+fXOtYQUyzxwzeJDGW1oQxinQsGa7knQwsfe5V0xM5HSiCskiqD1iNOuQo1ab1xPa0SDxtqWxFytiefaQUcUHV5lZWIHHqZNRJPCZJGEU0KgSxx8sbCyhbWt/jb3bwKj5dMLMVbj0i8rDJBGJpoVEyyDSoUB9BFlJsPqV9tyQ0Wo6NrRy4DnjXpKPEpjZxHJMJTMApJ0qGtrsPZcy6SQR0eQyE1r0k6ukWOBoIFZIlDyvTAXaUqC9l4/snn34ioPSlHHiKK46Y8ZLV1kk80sEaNFEI6OKUAWCn6MPpb2yyBRUV6S3DrWmeptQ/lhqIqkJGI/3JYODGJApsaeTltX+t7YKA1Pn0iHp0H+SSvhxeVykfkaGOJpkhZQJdUGnQhH15tx7YK0JJ49J5yVOnpmr6+OtpIK+JSBUUUE3qFvE5HqBXj06AR7djUHJ6etl/Tz0EVdVLK0dVBWaoXr/BGHYhbzftwwkXtqae/t+LDjokvjpmK/h6AzsLNxYJamsrvJHTz5j+FM6crRtUoRRtI3P7ZnT1E8BTzx7VQqDOh6J75iIX9OtfT5ywyR7wym0MvmqCRtmUMXZGQoaajkmXKrmcqKWXDSVMUumJqmGT/J0P7bEghfY0gNIY80x0A5VDzOfI9WGfFGSmyPQ/SFdQUubjTbtZVVctPllIyWGiqJCcd/DoAS8OFvKyzUv04DC1/YC3aYncLoD+L/ACDrIfk2ADZNrx/of+U9W8daRaGYzROiKpaRweZqh/WNVuEMQupH49pIJWrx8+jbcWVMCvT/AJTJ0+4N4U8dSVTG4Km886lQsbVjBlQBxx+2sVwP6n2aFiVoDio6JHjMsbKnxA1/Znq4b+X51mMZsnMdv5Sm8eY7KqFjxDSoVeHamNYx0WgGxRcky+UgWvoB95B8g7INtsjduO5x6/7HWGfvJzS2/wDMIggb/FoFUcKdwFD5kfn1YYbr+FP55F/Y7CeJLrB7QeoickpI/kBj7es6G6qT+R7eYUJHVI2LRqx4kdcveur9e9+691737r3Xvfuvde9+691//9Pf49+691737r3Xvfuvde9+691737r3XvfuvddWFwf6e6lQSCePW69daVvf3ep6bEag6gM9eZVsSfoBz9foOfx7oqhSKdXJwR5dVB/zcOkqnd3T+3e7NsU0ku6OmcwJ8msEBnkq9m5zTR5ZpBa3iwyv90Cf0m59gL3B2mC+2qa7ZD9Qgxk+np59TH7Ocz/ujcn2V3pZ3VNNdOHBHFjnIwAPPrX0p8muLzsdbFVEUWehpZoqiRA6a/HcxOh9Ks+r6+8ets8StxFc/wBmKADh9vWXkAa3dbxMQLmSvmPkeA6d97bW27LhszuFctDSVObpqRa6CtroKWMQY8CWWOGoqJI/DSJoMkipwR9ePaGO2i+sZkBoHP8Ah60N4uRb3bhxp1dmBw/y9a83cO2cvS9xVG5aeGjy3XSz69imsov4TLksXXVXjabGxxqJK4Y6uhmLSKCQjKfow9j+3mcW6JGQAB1BO8Fm3CW6/wBFOP5+nVq/XmXx23tm4ypytcBDOaaoiaqLedUkiFVFj6bQC/gpIlJAYAqBb2jkq+rXwp05au6Sa14kUPQ34DOJLQ7VoJGaZa3N1VVUs7SyLOrEVFJHUpIAGpo4nDNfhQR7KHRaLjoSWjaiKnHRoKCb7uSeWmqVSCpjRKSVJEUzvHbRToNV3X+r+0b/AIgOHRw6xqDgnpRVE1TWZGgX1UtLQmnmr3jN6nJMpCLSqRcmCGQamA4b8+2gSOHWoOJ+3pb0tY8MlSYWFQtZVy5Cmd0SSaFFQJFTTl/1pTXNgf039+I1cejy20hAWGesuJaHBUclbqjirZ6mqqshkFieeqm8hZUVo41Zqkwwm0UfNja3ugiTUDQ1r0tZ6AKCKHoRdtV1blJleemloMSNMMLVk6NkK6dhqWsqUjJpaSGQHiMkP/UX9vMFoaDHSOSSdJAqMNNfSvQg0lVLG8MNUFhlhlllhifTaWnQ3EYI4kmCj9P0B9lswC10jPQqtIY2tlZh+oel9ja+PJ0qVixuYZHtHCwIkikQ2/eH5bj6f09v2hIjb7eksjFWoDjpf0cUMixlisU0hBeVQDGAoNgsX6UJ/r7U6j0m8eT1HXTxeMVJmKyLMDTxyQwiFmDWA0Mo9En9G+o97BJIHV9ZZRrPb59TJ4DUJSR+GklioiInnqX8dVBUPp8lJAnBfQLFm/P09qoqoaqM9JpHgo9Qc8BXy+Z6U8AR6IPPTtJqimjH+Seed46Unxt+2HCIsi3UH6Dj2YpV17h0VyyRLUqaCvmfPpObnafE0U1XWyU89zTq3CSLolU2EsQJCzIpAN+R7YuJBC1EGafb1ez1zuHi/sgacPPqtnuXKmXcVZ9vGWoaekqDaJtKySG5CoB+nT9Tb2Hru4kmYajjoZwRRCJCw76dF62GzTz10sMDKzvN93AzapVTi36uQR9f9Y+7ROqRFfLpDemQFin9n546at/9tbJ65SOq3NnqXFUsEmqepnViVUcmNY1BBYD/AGPvauzVEfHpGIJpoiY6cPToMsD8zPjLuatqMTje7tgpl0njY0OUykWGaYkjTDHVZN6eATfggN9fZra2l/MhZVJTjhT0GLrVYSq1xwB+z/D0ZnEbrtHS52lmFTiTLDUJXQVEFfQtG1tMlJUUbyxurr/aB593kieJvDkILdWj3SGX9SEEL+R6NVsndlDXSpJHUaoTChhjkBA9bXdpGaxYG/0P09sNDG3xDpfFfTH4G/l0YTbkmMR5a6EUv3DlnCQuG8zSABhJ9LAhf949tG2iWroDrHz6Wo9zOQjsug8cdKGlzsay1EEtQug3MdDGAIIjc/oQHSp/r/X2shlmcUkNfy608aW9W8+gV31k6c1aeGvqKOrCERUtHIkjSlmN455EJaMOP62t7pPbW69+k6vt6abdbkDw1YEfYOil7/8Akt0d1ZTZLIdkdt9f7OpcWZRUUWX3Rh3ysdTGNT07YSCrfKSuwBYFYyzfT3a3tZbhf0beRuOQCR/Loiub1hc0nNGP5dEsb+bb8TKyu1bW3Tu/dzPU/ZU2Tw2xNwJhpSz+NZUnrcfEdCycahwQL+93m23VpXx54lIFdJI1fZTyPy6PbFUnGpQa9HG667wxO+YafIYxaieKsjjq1nlp5YX8coBRDDIq+NxcX/Psie9UMIhGxY/ip2jo/iilRajh0IAr58rm6SBiIZknedo4X1u4T9BIv6DxyPbwOojUelC1ZSH6Ov1zLkK2ljeStMcMaVK1NBPGspmXxgI7X5EgI4P1HtbC5jOodFV8sY4KdXQrQ1cT0UVLMskgRYtYihdKiI29DQzqtj9Ppfj2Yxyqyhn4nohljDDVnpT0+Qo/3o4pJGqKWkVpJZ54HnRLfthqZ3H1P1NvahStMcOiplZW008+FOsZArU+4kaSap9dNCIwyUmgm8hso8UjBhcXPA4Hv071t3A40/Lp+CRopAVOKZ9epgWm0x0cDa5IyS8kR5QhBYBPo3rHtuCJCFqM+vVZbiVnYk8fl8+sVbVilpTNLHoAumtV9Ut/zx/S/t6VmjFE6ct4Y5Wo/H7emOoljOPSZCKkeNvG0vLFpZCDrkP/AByB/P0A9tKfFjUyfH5+XSyFlhuDAlfDx8+kdDj51phGwaGdtZlXyl1ElSSY1Ut9Lhfp7QzxIKkDPS97hkoUYdJivBiagVB9vUxVUkDtKx0gEEESOfoJRwL/ANfaFywU56UwyF1D17+g/wARXVFZka6rbTFThqqjcVKqjw11OxAo1jHFmQg6/wChHtrW3Trd/wAXTnXBJqmmg4p5jE0pbR5IkTmwYH06iPofr7p1oKAajpMRziWkyEDmdTHOzMahj4pwlwSqn+wykce6lATXpDcadTA8ekLWQChBjZj4vFHTkvxHHAhP7Y/qzlv1fW3Ht5UAA6Y+okjAVCKdF33vVtjIhicPFDW5iuzdFU0VOJAiUg8/rqp+QDBSoNRHtxUAIK8eim8curSMe6vRWt/b7xOS2vS5ev8ANT0S72osTmqRqepm+9jrDUQU5VKuNbST1MR06b+i9vr7UWo1TrXh0Vbg3+LsR1QB8sH3BLuHts1tHHSZffeXoYMRlcPPXVVF/dradYmNgo/HXIjNNSVcIP263/cFkvx7F6vGEQOKgD7K9Au2E0tzIhIK09Or1/iBsGugw+AzFFUxZnBVmB2/QVVItQVrME+JxtNJJTZmnk0uu4jLVNKZwLvEypJbQvuPpkW63m9Vx+lrwP8AZ6nbZLuex2i1jVgCI+3A/nXqxfOV2O2XjBisUhlyNWvjidpWNpKzmOqcn6swNyv49qLy2t4AjQKQftr0Zmaa8tJXLA3VRpx+3A6UHVnWuT7B3RtLrWh8lRm96ZiCTN1l2ElFi6Z45snXrpBKQw04A/wv7EvKW1xbzuUVtdxs0RUmgJGRwyOgnzZv55Y5O3HcxKE3pZQqsQCPDYUYaDxPz8utmfbmEx+28DhdvYimipcZhcfR4ugp40CxxQUkKwqqCwtbSTf8395LWMRigS2H9gqgAf7PXPncJpZLiRx8buSfzNelAFUEj8cfn+n19r0QRoFXh15lHhhW4dZhawt9PeuqqAAAOHXfv3W+ve/de697917r3v3Xuve/de6//9Tf49+691737r3Xvfuvde9+691737r3Xvfuvde9+691737r3XR+h/1vfuvUrjpHbz2rid9bR3HszNRefCbpwuTwOTi+vlpMrSy0k6KD/b0yGx/HtHu1mt5ZzW7rXUD07Z3E+3X9pPAaNDIr/sOodaTu49vT7G3r2F1Ju3UlZsDdec2u00ganqkFPWasdWw08g8jQfZzRrqBtce8ZeYtvO0XToBSpPlT/D10V2q/tt85LtJLZ1ae8tlJoa0Pn9vDy6Tv2GRhpq/a25YDm8C1HOYchUU6usWJqWK5KACUO0lS1MzAEW49k1vbnQ1xTB6D+4SfRrDZ0o2jP2j5fz6qe+a+Prsd2p1VSywVGM23i87kaTZNXFPHSxQ1NLQUs9RhKakkVh9mImgZy3pJc29n+3P4o0Dj1HO8wlG8Unj0LHX26MlueCl21k5IaPcWFxtLuWqE0atQZeLKzJFW00LMWjiqKONzHGRZXY8D29exiKgJ49J9tZZY3r5Do8uFqag1WPfHxfcvUwx0FNTVXiC4vDvAsUoqZVVVbJVEgYagBZAB7KnU5FfLo5tX0AEnHQyYSX+BUNZlq+gqquLb+Ix2M25RUbtM7STSePJS1aBhaaaeRVVzfxjk+0Ei6TgdG6zlh69DJtWoq66OKryNNFjqmRpZKaEVC1EuOgSIJ9vVAaRNUNpvccc39ssPl0sthqUtpzXqdHlYI8pRYjFzRkCsmy2YWp1yyUtNKVSNGmQhY0rWuUH9FPuvRkkgXA49KjbuSinr8m9dWwUWKmrb49GaxtRromNPOQwZnmXSoHP596rQE9K1cNkdCDiZ8nWM1akuPMlPVsaSjaOSPH0mNAsHlhBElTXSHkyMSAfoPbbSahSnSy3tjcNr49Cvtqmq5amnr8u9NXWRjjvDC6wo7clQGYt5D/Um3tgiv29HKSGEFRgdC5Rq9PSC8EFO8zmbxf2iW9NmK2u5te/t6FNCEedeks7ZqDnpU0NOq0hDs0dRJ6tMg9KRn06jJ9AC1vbvSKtTw69V/c09HDHMQVgq0drfpkF9Sokn0LH/AFvdkNGX7enKgo4J4jqeqx1Bp6qppaV52hLSiSqWJo4NV2ntYD7gsqnUfwLe1gcAg9I2t2YCnT1RbjRYJjDUm6JVRpKw8ZK+Ji3j0gK6M/0NvbguQoNG6o22mX8NRUeXQR70y0OUMIhled440evp1HjWoksVElzwGH5J+vsturoM1a+XQk2qyWK2ZWXu1nonXZG2VWqSrAKpUQTxxxmziSoJMrAsLBQYgRc/n2TyMWPHoyW3cntB09V77h37VdfdhVEDpJTQZgqgkJ/yaKaQLF4HYALdlX6+3oqEqleOOjZNqE8ZiZO5sefT5ntj7P7OhSfcdHSZKIHXDRtAsomIXU0sqEMBGP8AH2rosJBrTormgXbWMQWlPy/w9EY7w+CXx57HlnSXaOEgmEDSvWUdOMdJBICVKxTUoi/cDD9Xs52/mCWwYNDKyn5Nj8xwPRVuOwR75DRogVPqCf8AUegE2L8KuzuhsrHnOtPkD2jt+gnlVqbbjZptwYGXHxtqigloMmKuKGmudJKBWt+fZld74d1jHi2sRYCgelGH+80B/MHoIpyiNrLW6khalqUNDX7Safl1ZD0f8k9zYCug2926tLSHzrTUe7MaWXHVxUhCK6kYs9K+rkvfQT9B7KeOerNC1rTFaf6v8HVmG3OysaKQhK2MeRBUU9bSVCvSTwsLo6Sg2ZiD+kc+/EevXo9zaOVa1/b09f6U6SjhlliqEmqHJUl5lQoPw5Zr3FvbkZCggnql1eyTkAKadFP7L3tu3svJNhcPX1G38AZWp8llKUaMvmJFuC1JUQ6ftKdblfpcjm/tidi3AdGO2WSylTIOJ/Z0Ryt/lg/HLcu9KzsDdeyodw5zIz/dzVuXy2Uy3lmS8vnmiqquWHzlx9NOkX4Ht+Hftxs7f6KN5FtRU4NBnjU8ejC65Ztri8F0VVmoKEgnypjo2eF+NXUG3ttGifA7fxtLTRwpFHDBDSrCttMQihRVP4/2J59ktxdbdcVZinjfbmvR1abSIQKjt+w9dUEmB2HA1JhKyKOMqVpI4WZ6mWRW9MEEd2JYr9P6D2gWO6BBSv01TXGP29GDKKFKVPRn+n8PX5GSPJ1NLVsKineeWpdG88ZcXWIFjwx9qVbSCKZ6ZeIgcM9Hn2j9tiLSiaR5FiWORQdRkLD6/wCBA4PtQswHE56JLu3diaA9L85OKnM0glmRViWcnS+uQk2SKnF9BZb8m3t1bmmK9IhaERAMtTnp++7knSnti1mqKoInlaSCnqZYXGoiWYpZlX8r9fayKf4RXormtwhdgcf4OnLxQ1U0kCmWL7NlJpYXkp4oJAp1OJyxibUx54Nxx7U+NqBBHb6dI2Si6lFWPn08Y9pImihmjp3kjMaipp20NKrMSFcm9yFNifyfamGQKoz29JJEbJHDqVWq1RHZ1UiKTRHTldRF73Ja+lvaiRlKgDr0LGM1pn16Z8hG0GMmp44I1pZVeMrp/eVpQVdkccLY+2RjAGOnInL3Go5J6Ts4iggpKUs7xuRJLKqkyRyIv7TSN+QoB49ppU1lvl0rkZhSh6S+ehjq4TSrT+Wkm0zVVVrCyShHHMPGqNlIvf2gljoprw6XWbvpyegrotvYnCy1pWprXnytRTq38Rk8yKYpJHFVEV0qskquEc/lVHtG4pkcOl2tvXrFXVUZgrodbFpqepplmp18himpgwQlh+Jrcf09tM9Pt63qb16TizwUeKijlqGnqqunSSEyetJJA2maCIgjVIot/sb+3UAZQxHRbcP+o/r0E1Zl4axsu1TPOkOJyc1PXCW4j89CnklVdIYxw+Pm5/I9vqv7OkMknH/VXovOWzdFV7szE8cNPJFjcPJkvu1lussNRFejjUj9AuRr/wAPbqAaqHh0V3spEDUPmOiH96ZbJLj8mTCk+Bq9zYTcGTGOZk3BQYqikDmsxWPkYpXy0MgCGNArmOUsDx7UWyESLjieiy8nBt2B6r/yu1Y+3+3Mhto5uidd1UldlNuboxlLNWHHDGZY5elwtZSEmCjrWqIxFOyKH03JJbn2Y3kjRQkr0g2OGOa5GMenV8mD29WbFj2WtPicbjtxU2DpYstTYSYSwVmWnx1NFUV1bNEVppBWRRx+QOpcWte49huBD48k7ZJ6k+6kWOGxiT0IPS+27hK+atTN7iqXrK69QyULuDSU/q1KsRP1WEfpvybW96lLTTJH6mn8+hDs4CTwySYiof8AYz1bv/LX6rfIzbv73zMJdKmom2rsfzxtrjooEVcxkqeS4U09bIwiCgXBjbn3Oft/sbW9x9a6EKI6DHr/ALHWKnv9zV9TusWzWkoNqgDMAQamuPKo4dW4qhCgtbUAL6QQuoflQbkX9y0iquAOPWOo7nq3XgDYn+oP492YihHW5j2FR1lX9I/1vbY4dVQUVQeuXvfVuve/de697917r3v3Xuve/de6/9Xf49+691737r3Xvfuvde9+691737r3Xvfuvde9+691737r3XvfuvdQyOGVBpKjgfgEkkP/ALA+/F6SEyns6oX1tQf2xGfUenWuN/OH6HXaHaOwPkbhojDj96UbbJ3fFT0SChO5KG0+ByFW8Y1NJlIZJVlZhdvCvJt7hf3N2i4uZYruxttcRXJFBQ8KZ4+v59ZPewfNLfUS7Hut4RFCB4IYk1BrUAUwBSv59VbUGYMkKROkdYjS2pZdTCSknqE/eP0tLGJGsqH02/PuOopLZrExJKPFUAEejenUn71MX3pmkNEYnT81rx/Pqtr53bHx2VoqbdtVWZWurdp1Yd9s/aLDLXUMhijqK2LLM4ZK6FpVKU6jxuv1fi3t/Y1dZiX+GvQZ5mj026svp0HXXNFDhKXb+5oZKLMUBSLa9essjU88U4q4quGGsjQOtXUY5U8cssbPc8W9m27hXaPwqHPQV2iagkDNTo7NNuVqfMNiYK6gr6uXCHLeaKlaM46GOT101JEvM5MYAGqzi1yB7J5EYDOOhFA4auk1HRhtt70i3JIKWBoZMOtPR0mTrgBMsWWeLzJBSGMsrQ0kMTNUlbhXtc39l8hUGhPHozg1eYNOhbw9fT5GSMzeVaPGwt9pHLJIk9S0jmATzMgLFZlGuJeSUI9pSrMe0Y6O7N41jcM3dXh1PoaI5jLVzD7rGYfBKlJQUFK5pJd0VTKTU1NfWMBM1HTlgtLGwF7te3tvPT65Pb0M+2FxhanxhxElNBRQJOol/wAz53sssWv1tJIUNze2pvemBIanp0tStBTj0uZ2qZWp4KVBSzVkoHjWnI1U0Z4BYDQLr+CfaQB1PcMdCja2hjiIlID9DftipgWggjjCa4pDHoksHjmItcKeQL/T8e3k0k08+qXIZp6xiqV6EShp3bxPUFdKnVNI1yyc/wBlVuSn+PtwsAaE56auaGRafw9KOSupy0VPIkki8SJUojFFjUeljYG4LfhvdTLH/F0hZJS3aDTqNW19GIRWTSyy0c6ulbNAjSVNP4wQummUHQf9qHvwkXDBsdPiKVlIRKt5fPqHQZTGV2NgljlLwyQOkbz08pqpacSafWFUmPj/AFVve2nU5D5634F4mkPbkH7R0zSZSno65oZJov4ZFHIsLScAytHqihiK3DMXOn2hkuG1dpx0YwRSAA6CT0HWSzdIpmNEjySGoeOphkUrNGOGOnUBeLni3tLJKSQTw6NbeC77SsJ8GvGvQE9hSVU1TGsMuiilSY6H9LQkQsxfU1gn0tf6e9EjoS2KWtUEjjX9nRfcx09gN30E38YpqfKNVweQUrkrLC4vokkqkBEIa1wb3NuPbiq9Qypno48W1iIYSAEfLoH6HrPJbKhyUdJuiWlxlEzmnaqCvGsNQCqQzVTkaKYGwubW/Pt1luJRlTj59BPc2iubnxHIC9QYMLNT0stTnJsdUCmSSWqkgaCpoPsyutZC1O8jG4P+x9rLaxDgazTpNc7xt1jauttcgzDyFR/k6x002GqoKGnpilRFXMYccyCOLWjgivJlqDHFFQ0Ys2tiFt+fZoluIV0R5HQKffJLktLPh/trgcOuUvSu09z0xhpqmjyNLUzvRwtTmKalmYA6neWIty04Ogr+r6i49urbztkRnpO11aSn9SYU6jr8cuzNs06pt7c9f/B9V6THN5JkpSpuwg5L6U/obW/Pu0lrcJG8jREKoyeqCHbZOEy6hwxx6Xe3Oqd+ZGSSLM7hn8BiEbssYSx+lwxIDHVxxfn2kVZWyoJHT3hbfGtXmWv2cOhx251ziNuwVNJPVqZ8dS/cVXklD11Ili0k80T2ZVKjVb9Vj7VLbSnLJjpHPusVuKWstT8qjoMpO1dtPis/UxUuVytHt7NUtC9VhKZ5lq6KplCmeWKMGWkFOl9ZkCggXHHurbbExMkl0VNKeHTH2/n0/Y7/AHRRTLXj5t1NzDbboszRSbsrpKnbeXlpnoBC6uTC6LPTw1D07SFUPkAD/pLXF7gj2XT2tomBt8dR50z9vQtsd5jnADSZPzP+boYtudbbKowtfR7comaSdq6iNUXq2i5XTqcqfE0itwPqfx7LGWZCf12WL+HyPQhjiV18SM1P2dDniG+1BgioI6eRpYWkhpZFXxxSMEjtHwSrN9bfT8+6lxTGT15oWP4K9CUs1ZQKBDEhjYKz6LMwDfTm9rn3QyE4Ap0kMCVpJTp6qcxXLTUcmOWk++WpjikiybEj7XgSmNUDBWDX+tvdQzBqg9I7i3Xu8NeynHpf0NfFXIqRqPHBDrnjkdn0VTH0LpsA6My+nmw9rYZalRWh6DtxCysQRg9P4yJRY2laRXhiu8DlJITr9F0CmykXva5Psy1Mq1rgdF5iU1CKNZ6zQZqRqx4RUK8Q8RgSKILK9rarI+l/T/re9LOB+Lph7ZgKtH0oPuYxCgEkkjrNrkcci315/rb/AA9mMEusV1V6QvbyivZ031FelUJhqt42sIWsH1EXH1tqLA8f09qNQGCc9at4XRtbig6bWaGWFlqPJA0rAMFtewUi1rkk3P0+vtt2XiOlTqHppOekbXT08xOEo2vVCnlEOpgsjqX0O6AkBlU/Ujj2lkKyDSDVulsRSCENIQo6QNasstOsVXomNHUiEyKQCIUBDPr4DAE/g39ls48Md3TySRyf2bVHQcVWNNPXNkMVkKmCjWV/uKSSRHhqpFFjHF6idbD8fX2kKs57BU9PcOglzuRy1JW0mIxcKvNRbgxFdS09U7NBVUeQqpRIJnQM0MccqsGA/HtXEpCKrrR/TomudRmkI4dBVE24NuVPa+UqZnw+QbKS5ajxVE4yGOaKqop2+yqo5rOBWSIB9Li/t75efRbK1K+nRbOzsl/czrRclTpLQ5Dc+MyJytVNWBXjyeVogYUeR9K0dDSs/ig5sjrc+3owtaKav0XXbgxMq5NeiR7/AJavP1vXOBev+3qs3gaStyMeVyYgyeOeoimnnuq3lyEzJReEagI71CAkXHs0tIiJKuKCvHoP39xGsbJr7vTpK/Gnb2Vk+a2zRt2eBIMZtzcmfq8Bk4r4Wsw02DmoIsFXyIjRYTca5E/bpc6vJ6lv9fb+4LE0LBWqfLpzl12S6WRvg6uiyc9C+Sp64YtcTLJRpLU44gu8M6jQ0E8kxR2aPTbVb1Dn8+w+wWKFpGaiqM9SG7mR11jDHs+f2dOWHpsxvDPYTY+AhQZbeWUx+DxCUq/vRrWzpFW1SgFixx8DNOT+AntVy9tt1vF6HsoTLGrZIpj9tOjrfN82vYOWbiS9u1ivjH2ChqT8iAadbTPV2xMT1lsLaewMLBHFR7awlHQkxLoWaqWMGtrH4AMlZVl5CfrdveVG02y2u3wxhQHUUP2+fXPLe7243jcrvcblyWkcnOceX8uhEIP9OP6e15JHAdF+ADTj14avyPewa1qOm11E9w65+/dX697917r3v3Xuve/de697917r3v3Xuv/W3+Pfuvde9+691737r3Xvfuvde9+691737r3Xvfuvde9+6910fof9Y+/Dj1scR1gRbKSfqVI/3v3eQBiB5A9UKhbiRx506LP8uelcT378f+xOvcr4YJqjDzZfBZSS2vDZzERvW0mRhP8AYdEidCf9TIfZJzDaR3G2ypTNDT7f9Q6EHKG7XG0cxW91G5C+IAaVyDjy+fWohQ00E/3IpYUgixs82MjEL+Rp62ldqSvlU3PEkyl0/wBp9403VuLWWdAKVYn+fWX9lFNuCRXc48sZ/wA/RR/mxiosT1xn8hX5bJff7shTAYOCDHiulFPFGgqqKmpgjSSZCvd1WNk9akXvYH2q2xirkU8+iHmh28MRrxHRFNstuXG7Xx1DT7RNBVbJwe1Y4sTFXNVmCOqraf8AiUVdVSu8NdvSpqSGnEX+bF1PPs2uwCA3QP2wUZwx6OD17XTSZ3Jb2noqiScyU2MxdCouZ4quJqesqAp4DRteNx+GT2TzueFMdCq1QJw/1V6MP0ztTIbYTbeBEkVZhBLnswa3ymIQVWTqdceMkYkGaOzkOD+r2h8PW3Do0WUIuOPRoMPl6SHJtRpUUs0lRE0jkIPHj6XH8TVlQ/8AuuKGRDFC3+qXT+PdXjMfljpTbzFgxIxXpY4ef+OzVOfeY/wuGnmgxUBGj7mOM66ieRgB9yWaP9lv6X9oGGfl0awuSOhF2jHU1LrlK2eelfI6axqGYaUpKaCARUkgPFlkUBj7vSgPRnGwC08x0LOJyQqapqeF6eonmA8FGswMiRr/AJypUgmw/PtNJ5dL7eetK9CDTUrU+quZlc1EsVHCkLElSot5ePqT/X3RPiB6MDN2Y6FXFCeCjph9wpliQxTvObO0WotpAJ5tf6+/Smhr8uma621E56kSVRanqYYvuQv61jjYBjY8m97st/x7L2NWqDjp6MaqUHUakylJPI1A0kia6d4payRftFGoW8ANgGl/x/PtSp1KfSnS1BR1I4A9NMss2L+7akrYfuqaie8c0ohjlEhsadEuBMwTm/5Ptl2K4HSxwrhSeFeg0yOfjmxkXmSKMrMx8Ep0OTEx/cpPofKbfT2jd6fb0oiUCmOkhW1719TTVHlmSBgkjSkWqvqV8ci/U2t70tWWp6XmbRCETrDmIKfIq1PNUwCMRmSYVCgyTU5UjxuLXVWY8n3cAk06payOrEnj0GNXn8Ti6mj27DFVNX5Wmnkp6aCNY0ekpP1NXzuNEKp/ugng+zK3jYjIx0ze37RltRpT7egK7ByFWctjcLSCrark01tSBFj0xklJWt4xhKn79GpZ5ZadmLFwfUBosfZjFBn5HoN3u7BlIDf4egixWBwNG3YWNFBuTP1GbyFFjI8RkqeWiFNi5UAlhho8R4KihxePkS7TE+SZB6D7MYY6eWOgje7gDWvr8+gCh39WZ7ZoSsw2Jh29R73l2f8A35Es9JjEq8J5J83tja9OziSsxNGlOkK1NRrSpklN72PtYlv5k56KTeHodfin21XbwqN5VOO2vo2HRQVdbsU17Y2myG4pKKtkosklBiqOOKroZMdWRtT+WQGJQmpLD2pRSuOnBcArqAx0cXZveW2NxVmb2HgKsTz7JqoKHKVNXSTq6ZOt8c1RS1GWP+StDGZNAhU/cOV+tj7ceskbREYIp15L0Bga9vSpym8uqKzPf3Ln3Pj48rW5eixdPBUZGLG5Oi3UYRWJj63EI0dVTRZKjUyUgPEhI/r7bisqGtMdUn3DxKgH/D0UTfXaP8UrO58vtrGbirsxia+mwmGx+PRKjJUGQ2ivm3BT5qEKWqazKULgwIPRpTkE+3XjoMcOkyyFzQjovOTy+D3Vkuvt49VbkzlD2ZvLEjPZLDYqUY3bdXg0U0G2sxu2mqR/Bqipp55BBX0Qj8rl/SNVj7QPFravTwuvCGjo0mJrqPb8Wz13XvHbMM2aNRQVWLXEiXMJnaJDNlnwNJOrw0lOJy5poahTGFsVF/bUtrUHo027cQrCpoK9GC2nvzDVVFQSY6WSjxNShfC5SpimU1+PomYfd5CnZv8AI5DZimsXNjbj2SXVswRyR0PbTegYxGGyft6FTHZuGq+3ysNLLSTPBPLDPMfXVUDzMrVEK/T/ACkfup/QN7KjBSpJx0cRXzSj4v8AD0IuG3RBUqIUQqjxRjWx1Hg2JN72PuhQg46cdmbNel7CKM0lQIqiJndiZXMWp3P0CobcF19It+T72Exxz0mMooUrwz0pcJUwxvEHk8UzoV8MsfjBVVAUi9tTOpt/hb3eNSpU/i6K7kBwSOHSlNLFVwR+BDGkcheopzLomTSdQl13uAWHA9mjvWJ6DooIIfWeI65vURKyyuA9Q40U1RLH4J4wOCFlAGsW+h9ojIK9aJLCh4dOFBXTR6IAv7ESkwu3Jmv+o3+p+p+vsytpdIJ9em2QManrtqqmfSxCTuZmZDGQHgI4byf1sfasyAuaHpPMuk6ekVms/Bi4KrIQ1T1empj+/pRHrnWFSbT0IAuJYVJLD/UA+7k1WvTS/EOkpIciMwmcinp8ji6df4jTTomiaTG5GLwvDTn8wR6/KP8AW9pENJa/b0qmQPCUPA06Zc5kqelafGKpkhagnqsfKOXlnUeR9f1vpaUe09ydWT1uCMwr8+g7qcZ5sJSy1rtT5CkqIKozibxRrU1HP3z01xqhYH6Ee2IRQ469Pc6AQBnoPq93xWaGWyVSh1xlnqlQJEFpWZ00J/ZEzcr/AI+1QFXNOip5tWfPot9XvDHS5PsLIVhrazGPLR1dZX03qlmqJIpDjlgUX/ZUrrk/5tqfb+ntpTPSGZwePHouPyYqJ8t15tuaamo8hBJlaCXJUcDf5JX040NSxoiG8lHOba1Xlm490hFJ0+3ovZddR0Srs58dn957f3GuGlnrMPt+q2nuLMqjw5HA5nJinq8LNR0EekzU1TDQGLSotGQpbkj2IIuHQXv0pKT59N/w6zNfm/kTuOLDzfx7du3lNbunFVS1ODiynXM1HeWqrspMy4yfdG3c36aeGMfcsUDSEj2mu27KmlK/nw6MdlViRjFersMpRR5J2h+7lyEqQxBMjU2SqqUkjWSPzhLAyxIwQkcErf8APsruohJZTsp/CehjI8pm25Rw1dHl/ln9aYvc3e+f3fuGMTVXWmD+32zSkao4stlhpnyMim4JWgd41P4Yj3IvtHaUN3Iy8OHDqNfe+/nTabCJPhaobJqBXy/1cOtgKEDiwIABsGuGFyb3/rz7nKAURx/S6xXZ2d+Ap1I9u9a697917r3v3Xuve/de697917r3v3Xuve/de697917r/9ff49+691737r3Xvfuvde9+691737r3Xvfuvde9+691737r3XvfuvdYGBDA/gm3H+t7aCuHqOPTTVEiE+Z6RfYF5Ni73ijQtI+09zCMAEqX/g1bp1W51Ei3HtJvSFrGUAV7D/IE9GNtKtve2TnjrB/YQT1pLbOqqhaVpK9dPmyGSLSxgrHFUtPLHpqAQCiwng35v7xwvgTLKx/i/wAvWemqCPbdmaL8dqjeXoOgw77w657auSnbO0ODqsTJK029MvEKnGYGgjiH3U2FomN6/MzRP4qdEGsyOCPp7SWJ/WIJx0Et1svqg7/5eiHdKLkdz1GSoDTS7WGzjPR4Wi3Pj46qvp9tZJy2N3LXUUFXJPlN3ZWqK65ZdPjRuQCLez+RdS0HUd3S/QzoK/i6GvGaYtmbj3RStW1AyUArKagkkWGphzmBr5aGRqKKAu1KlY9OWMf1559lE0RFej2Gc6h0Y3au+Y5Itsiipqiapq8bNkRBFGr08En2zxAqNQqSkdcyCUmPTqI0k8+0Y7WFfLo3BNB69LTrqiq3k3BVbhpacuKinmnhlLJTzTwWrGSOaORlajpZ3MhF7CS+ofj35yG8sdWiOioB4mvRmdi1n8WmyL49GnxFFSxRR1MzIImqZQbCghAA8SC4Zvo3Hsuk+Lo3tpCSNXDpYjNNFKtHTwT1dVUy02PRNLeBo9YEqMf+OWm97fQe9qOwnzp0dRsVGPPoatqvj8dHDFiaejpBFLKlQgQyyNP6PKBI5LhAX+l7e0UvS22rUV4dDjSSRpTxwgJ5/GTr0gKDfltP9n/e/bafGOlwr0/VVRF+yNX7qxItlvZmtzyPqbe6XJ0sK+nT8YqD1GlnkCpFFISuoySLGb3dFLLHIfqsbOPZaTQ06Vxg1B8umxKks7hnjd2vJLA9tFLoAdZYCeXk1Hgfn2oDAIR6DpZQD7Ogx3nuuhxUc9TkamCFzV0/hdEdtUTG8zTi9xYrz/T2yDrIA49OoRRq8Og/rNyYnKaqmOWmnpJIZK+jSSfRSWgl0iaMxhylVLONEKEjU1r+1CWpbjx6pNeiIADpFLuqvr9wUeKx2IyyVeaby0Iq56WCl1qt5I5ZZJl8c8ax3JIAQHn6+1KWpVTjrcN+jx1JzXpD7l7LhgzdNhJ6qkGV/iAEFXRyJUUdVUUymd8FHNTvKv3apGTLqsrLc397S0Gqo6MYbtCjN5AfLovHaXb/AGhhN17epMCm2czlNz01fVYTEQUcb1+MmjdUpY66shlklym3X0OXJSPwOpHN/ZvbWrBlJ4dAnf8AdQBIAc/6vn0k+xcR1hT5LYu6uyt0VW+v49lTk2EVRWYmXB7majlkeaipaaQeOKAK1PS0UoCWa+q/s1S3FaniOgTJfuw446V+8N0ZLDdeb/y2y8FLszY+ydlDJHMpTmuzWXratpKmq3FRp5p6qXI4ijnUGlLlXkBHHtQsYUU6QSzs1STjoi/x12TuPP7f2xit45GnTp9+zcb2VmZsjV/xKpy9LnEq2pMYsgEM2H/jUv7tT4o5WumgqPr721UOnphJAWAznq0HYfVmz5Kodgbb2nQ47eE1bl8T19QJrwmD2xs6myM9PkJ56eSdaeqoq6oVp3jk0vIGvfn24g1nHRkEGjV59B98ct8bAqt15Dp/qTL4/fdNiqjP5He+fqKWAQZrf2Sr9dXBi5zKyyIn25jCmU+FYr8X9qBDoOo8B0glbu0jj0CPeOQ2J138hszvPfu3M1TVs+Gi23j9xVYmrYaXcWQlVtrZ+ijQQR1eFpMg0dC9SCWpQ2q7AWL6sDw6SsSTQ9OHSG7q3F7s7t23uKgyv98MdsLbHbNVl4p4aOgngircnHWTYypYuu6KyuipwkvjGsxWv+faecfLpVA5Az0o9hZPaC1NBtvcGCxmJq+xjju1+v8AMRAQ0e2s1uuNzQU2Wl0xPRU1ZkCkC6h9ussg4DW9pBQY6dkqz6umpcN/dLfg3icJPvCPbrV+xO2cLNK1VubaGYq55K+h3NQz1Ih8UENZVMrGmjnSppwq6wQQLELpHr1eOqkMOPSw3RtnccGM27uqKTF7PyG2MtN/d49c5GWpl3FhshztSg3LUJ97AlNUO7JNG8SASMAWHtDLD4hKnz6M4L9opY2bh1JTsTdeMSKlqN7U2Dy2JmSp3bsWtrIRBRVVYdJx9G7saianr60lGYhIYpSbHTz7QPZAZpjobbZuyNpBP+qv29DTsbsnTWZmmbcFbBVVeLpsjQ7SoaaM5zEBn01O56OtjnqaPJ0akhZ4dajRbn2jktc5GejuTdYlHHP5dGR6b3fuXMVOTp8pVLubbdYtRUUO4aFZKaXG1WLqSlXQZLETxx/a1sjIXikSSRHT6X9p5IdNQB0XC+FxJ4i/D0PWL3RBkaiGHKSU4ro5VGPnjfw/eyTOUop6moYKsMqhSDERwVv+faM4bo18NTHqFeHQnYqtngep8sKyCGD7YsZljq5ZnYMzyljpkimI1Lb25rqjDoquIh5cR06R1TUqK8iLG0pJkEqGo0Kb8i19PB/HtKzU4cekZUjj1JoJKGpp2eFmV4r3qySNf1uqoeB7UQSGuDjpsuFah49NclPeKqEavBStVrWy1UZIqllijCjwr+Ymtdv8fZgj1oek8zamLeR6R+drHqK+nx1JSxSVwiWuhqagaIchTLFK9SKc2CvUJpAZf6H2rU1AJ6aX4h0zQfxKqwP2dLBHjY5rT6Ef0wJVRmWeOFzx9sykr/QyfSw9sNVWJ6XL8I6SmYwTZivefH5PKU5SjWlVHKiNZZo/DL47i44juP8AH22VrnqjyacDj0hdyTwYGlix0sgrJl27HDUy1GqSoc0sixRyTuDZZCfpx7rileiqarE9AVvTK12Ios3gaTzZOXH4EZbFmUg1dQ9RH5afHSSG6lWnZwv5C+3Iu4Bxw6K5ZdLsOi84mCfbfW+VqJJKWfLb/wBwY3O5GnMq1lDt3CiZYanD0mm7CSOhaUH/AIMfp7WFRo1efSdnLVPRcOxMnNUYHc+fpcdlDjdkZ2upsVRU11j1zQL/AASSGke7z4j7Rk8jC+hgbf190hX9dQfmekxkAYfw9Fh7tx24KLs/b2fwL0uVxGyNqQZXdL0FWuKiyVU9GgylXuKRTUR1ZxX3ypSRgDkklhb2cIe3ohvTViPLocvidsnAYzsGt3FtaWszGB3hgJKPGT5CGmh8G41x5z+S2yuTp55XyWakivMsjhY3o/QDq9lV69Tnj/sdCXY7cvpAHl1ZRh6oxSpj60LF9hTMGV4yZ/tp0B8TEEgvDILfU2A9sRups5x50PQw8FPq7JfMN/k6sx/lcJVv2z2nWeV3o02ljTMpQqpqzUxJAtzxrWA/6/uX/amKsF248yOoO9/pkgstuUedf5GvV5CEsyta10uf9c+5cjNUcHjq6xnRg0Kt5nrP7t1rr3v3Xuve/de697917r3v3Xuve/de697917r3v3Xuv//Q3+Pfuvde9+691737r3Xvfuvde9+691737r3Xvfuvde9+691737r3XAgce/K1R1VxUqT5dQqmmgmR4pUEkcqvHLC3KyxujJKjKeCjxsQf8D7Zuh4sLQv/AGbChHVwqTNG7jvStD/q49aoXzk+O9Z8d+9t1rS4yrp+sN/1k25Nk19PFbHff5BmqMttqOQjxNWUuQclYgdfhF7W9wrzbssdpdILSIiNlJPE5r1k/wAgc1XG87asO63iGSALHGDpUhAKAUHH7T0R3LY/BZHHVlXuKjlyEuLpp6nAYWOjFZAu4JoXjpKg0jq1MKmEgsskg0RAMTYgewDGfBmAZCM9Sq+3XT2xmhlUpSuAT1TFtyvn6V+Q+7qSpmzlfg9z7elpazKUVUMjV4fc+Yqhl5q+jyFQzyZHHUxj/YjJKrbngexfam1kicutWpjPn1CnMl3BBuEMV1GxcuADwyT6dGw+PNJV4KbZG1d9VWLzm6qddy7uq8PQZeOeOlo8rWV5wuR39Jj5GONrZKWRZoKD0zNK+p18en2imjjNdfl0thdgWAPS26oO38VuTM0tJlcpRz4umlwqZ/JVbB8ZiY5pftKKCurmCVMn7jeWRSUDBdH09ks8aAnSD0c288xoGYfs6MjDuBqrF0WCwWHqTjGTJ4uetWZ1TJzRxfdvDRR3+5MmSd9ck7i0pYgG3tN5EeXRxahZVbxcsD9mOjEbAy1RhIpsbVxx0f2uMoKl5FjPjqqiqRtVJSJ/uuGAIAQfo17fU+y+T4ujOHwkNFHQ20UyLQ4rJVYNFNFkIzBHEgd6lKyQRCFri4aXVqB+ovx7umUFejHxqJ8WadDBhsbDTTI0TFbVcs5dyVaLzBTLGVPErHSLX+ntPMqeQz0ssZnf426XW2cpUZivqpDqjxtNJJSmKRQsk8qkgy+ThhrI+g4HtGCyk149HzU046XbOIi7Otwo/YVuCjgWDlvqwt+Dxx7T3LEsPSnTUbSVw2K9MsINIZKg1LSGofVVXfTHHEG1k6idCXYAf439ock9GiEKoJ6QO5910qz1MlOKqOkp7TVWUljNNBRxQnU9PSx2WSoqJT+ljdT7VxIzUXjXpiW8ZKnVjotm894HK5FqDGR09dmMTTS5KvxWWd4zDQVy/wC42mroorMKyrI1BP8AOKo59rEsgpHb/h6SSbu4WiyD+XRUMd2RkKqsr3qMtTS0WLq6mrz2ZwdIaXauLrcYzXxWLj0q+Sy2Np47MrXgEil5PVf2ZQ26LSq46KZ9yketZBT8uuGa7r2xinrN511UtbmsvinbbGKnFXS7fqce8UqV32eSnCwVGYrBGrS6CTHzewt7XJFGwyOkRv5UUhH/AMHQObX33Vbl3VjtpYGkx2RrH2//AHw3XSYqlmx9Hs/B5KBqyPRnCqibI1y/txyu/lkiYmO6+3I7eAMe3+fSaTftxQaEnFP9KOpfWu5od31m6t6LQxbYz2doItobdqKVGq5cBi6HI1EOTwNDPUapYMrnIIkYSqQAXLA3v7VoEXhwHRPLPLcyK851Z+zpefIeubcNJtDrXa2z6Gm7BrhhM9kZJKZ5qXFUOKZK5KieqhU1GZqw9ODIIixYEhvdmmQDiOqMiM1I0PSZ6v8A4/N1z27iMe2bzNFJhavMV+8oY66pwtVFjsnPXZHBYenrQaWGolr5ZIZlX1RQKAbW9tm7op0tnoytdlN0QzRk/t6MD0l0fuLK7O2dj4cRh8Aq73yObXIGBa+ki2tXUmuiZJrMkc9JWaTHIP0XZRwT7Lbi7lMoIbyHl0fx8r2qqG8OklPMt/g6MH2j1Dkafa2TyVRvmfbZpcUuBy+OWlkyFPDWV/8Akq7kaNQ3io5kbzpHHyZGsOfZjBcOQprx6bbl6crSJwB9hPRbOpup9i9MLk5+tdq1u3dp9cYzJDOPWwwyVu88zl49VRu7HIR98rZWoq28Ucv7qW44HtTLdy+E4Eg4fLrUfJ13K8bM6kV9G6Qvc3UvZHdUO38VLUCGog2nFj8bjsjFU1lOm362uQp4c4oaGmzuN1WkgkYKLEgX9porp1IbV03dcnzx5x+xup/WXxY3dtKj39tbf+fpt2ZzC1WDznXW7qCasiO1Nh19MKOHaPJ/3KyUWSpJpZUi1BhNa3vU9+4oVIBpTpNBy+UYiUY/MdLeH4ubgz2Eym893w5Kr3XuzFxbFqds49J6Cin2ttythzG3I8R5tD7eoFzlDTyNKNDm1gefZU9/casOP2DpVJs8aEAJX9vSR7A6G7RxW0Ni5Kqz1TX7z2tl4aHe+8KSok/yzHZetkq8fg6yMNpfH7HjlMkkstzISSTY+1sN47/E1f2dIp9uCE6VP8+lx1/vDTszfW68TjqCm2gm8Z9vUtVQ0UMEu6oKV4Iciu3qDSJ6mrFbaaGFgV9DBRdh7Xq0ZFT8Xl0Vz2xRWbTw49At3f1BLuve1B3ntuqxtZTU+IOz3Gcp6PG0T1VVThJk3rDSaKiqxMkZsySA1VLU3VbW97Ohhkj9vSUXVxbr+i1KfKvRb9k9tYfqrsTyZOg3DtzYMlFlcJVZ3E+TdO2utd1QmA0+LyMT+fOS7eyTlmillH2UiN6j+3xQxQNknP29OjdrmQ0kf+Q6sKw3yNrcdtzA5GqSq/h2cp9VXR0QhpIaigTIrDj984avQKtbhsdSEVNTTwk2p1Jt7Lri3iMjUWq9HW37hLFBpWQUB+XRs6rcFHn8DBvKiqMZmdo41aavrMptqtWtosnAvhSbMOAzTxxvIwYsv6ACP6+y2e0jXKrx+3oV2u6XEgAMopT0HRhKPORV9H9+1VBPTQQ0ojqYGSV6v0K1HVQRQlpPsZaf9D2sbc+ydlkWSh+Ho1DrNhsk9LnGZyqqETSruki6GqiqJAll1EVZbiMaGAGjm49tycR9nSSdVHAdO9N9vAl4EaR5TGY4QzKkxZvWxF/QOf8Abe7RMK0PSIxhyajp1eceKT7eWE1C6leCQgeEWsUX+oI/2/tYHKnB6oYUFFpw6Q9fRR7jqTSSJWUf8Lpp/HIEMOqaoAS9FOgDoNGoNY8g+3hPNgBuq+HGuadRZIRHpxsbLJFBSUVPTxA+sLSqiwrccuEIF7/X8+3A8h+M168JFA4Y6TFbkDTblqongk+xmxi1+pFslJVUwKSUxtwXmJuL+91Pl0lkcCvQFbtqIcqKjcUEqQVlJLJi2gZ2NJLTCqQU6Zam/UI55LHyRi4/r7tQefSEuAei791bhNA2z8aJzT5rcm5qDbVRJiITNOafIxlEjgjmBLLAyHT/AGlQ6vz7UIiLHHpHHoqnoZ2I4E9F93dV12zsGamjpoYKOrgqMF/CbNLRpLUVK09JLSu16+SrTWxZ/oxNjx79rfVor29aKIVII6TGcrpK3NbXx0UI+4XH5CpyGPqwtHU1cmCwsSx08cB0rUwzyx3sQeDY+3o0dzWL+1/b0gumjhiZ6ZBHRLN9PPj17DxmFWKLN5vazQ/ZT08NfhTjspKZs3HI0Id/uo4oAGX6qOB7Wq7xL+qaj9nRSsK3DgKMdH2+EG1KOl60xmYweFw67XqcNTQwMjuk09TQVixST4dKuzYw0kyaWmYLK0Q8P6OPZZdzQtnQa/b8upC2O00BTgY6NHkapcfkIq0q0oidIpKeKLTU1DVMhSGGKIjyVLySlQqxglz+n8+29ssr26uXjCk2b/0T/h6XbpdWW1Br6+daKar3BaU+3HV938vnoTOdU9Z5fde86GXGbx7KrosxNjqokVGJwkS2xdJMh/zM1RCVkkQgFG4PvIrkzak2m2HgRlS+TxP+HrEL3Y5pHNt8La1etpDgfCck+RXjTqwuJdNhcEW9jaijVpFKmvUXwoY4gjHu6ze9dOde9+691737r3Xvfuvde9+691737r3Xvfuvde9+691//9Hf49+691737r3Xvfuvde9+691737r3Xvfuvde9+691737r3XvejwPXuuNvdIwV49eYV6xumrnjVYqDb6K36v8AYke3GUMKdUBKmvQQ9x9K9ed47Pqthdk4Kmz2DrVdqXyqEq8PXrG60+WxNUtpaPI0pbUrg2YixBHHsrv9ngv4aSKCy8OOK+mel1hum47deR3FkzAfipTND5461xPkF/Lo7+6Jy+ZznX2AzXdfWzrUzxVO1Vjn3zHSJqdqXJYSQoGqEjYJ9wj6XAvpHPuK955PkSbVEmpSfIf4c9ZJcse7Ua2Qs79yrgD4nABr6duetbDv7YfZdN3fmMhUdObu6zxNNi6M1+X3nhJ8JhcMBOlb/v46+ocU9TDQ0MbuKelXySygLqAOn2gh2mW2jbUpGPT06I9+vto3q7juFeMyhgRmvTttGmxkm3+vclBub+H5bd+/sXtzKblnjGMyG78XHW1lVW5zOO0KnH4b7Hxw0iyEu8aqoItf2WXS6RXowtW1HhTox0VLR1eBod50GMoEqcvkZqXHYGojvUmjoGkOPrXp9bo8LxQN5NXDhr8H2SSNqPDo8RdHA9L7YFXlnxQ81TI++M7WmetysUVsbjIGqGjhp8fErNDTUtLj1SNLDV5FNz7YcEHhx6MLVmCsSejV43Mx4yGoWeqgraqhFLRVVXUATCpy0xUyU6gAB2jVfTa3jBN7+y2TLdLUdsHz6GXDZIfxGnp8xVx1tLC1PWztTxFGppapRHQ0dPGS3nkgLA6hb6X92WuivSyJ2Yha56GtjVVcYQyD7KlqIpo1p2DV8oI9f3H6TEU4J+v19sN3fb0cWjaCKjoRMXIlGsSRtErSoJoIC/7sxNtbSnT6dH5JH19pJBpNSej9XD8OllW1YnaKItGE8SvqV+JRbkK1vS4NxY/j2XzMCw+zp9B0htxZVMTi62WSZIKdAGVJmEc4kBDJ4Wu+piRb9LCxv7oiFm0rx6dllCrxx0Wzs7dmUrMPJXNkqTA4GlpxkX0GPIVNZVQW8dQCpRajTIbCFRZ2FvZ7aWy/ptSlOg7fXhCyBTimP2dEw3xW4+vx9dsDbUeYaGeueu3VWNUyvuXPZSRoKmvmz+cDRvi8BigUQlCSnkVR+fZt4SE/EK9BxryT1IboHM5jYf4jgtrbOniOHfLQwT0VJSTtjapqpVkz0nkaoVZJliZ4FYkmVx5CSDb26sQpwr0ybhvNs9Z90bBye7Ny5vcG8K3Dbf6cx2Fo9n7Ow8Dxmr2vtmnmWozdfj6RNZhzG9amkELTyWeMRWUAN7owKNQY62JGYV1dP+Zq85nMTUY3Yu14+uNrdiZ/b8UT0qRU24qjbuCo0RZK6BleqjovHHwuvSGNrKOPdRIVyx69HBJI1KZ6GTrrYtXgt7ZTNV9T5cdtvC4jb+HwooIY8bLVPUT1FTmpJVXRX18ENQr+QAMCbXNvdZLikclD5dHNltTTTQRMtAx9Ol3uzrvfea31sPsHaWQ2/TZDa9dIuW3LW07GnrMIaeWlloJaASKJJmjmIBWwvz+PZd4znFehQnLcURqaV+w/5+h26p2rtjbm1c3sfAY+kpts5LL5PLZXD/uSU38Qy7tNkqyIs5dI62RyWjB02P096MjdHVpFbWtK0x+XQ/7V3hj9twUmJWkpYMbTUsVLQ09LHHFTmkiJ8UEqMGLxq34FveiWZq+fW73xJ5TJbV8KgGPUdCdh9zbCzEE9HuWhp6l3rqatBLIEMkcwMBkR1dZYaI2ZUa449mURIWtD0VST7hFTw9Q9fs65x9ddTZOTLtja+JGydeZszUKlo6hip8UZikLqqBvwthxxb352YjTxr0qt943BGWqsflUcemem2LsbbGujmydIlA7mVY6cmWczgkxzRqzN42VrG3IJ+vtO0jIfPo0knvLlSArV6UVJmuusbTLFi8fSyyU+tzPUxI0stTf/AIGDUCQQS11/TzwB7ad9dKnpMduvWqWr+zpF1O46CRplpqhp6OteamlgZgs4oixCUsNQQTHFG30tz/j7TlTrLeXVGgEI8Kc/qDOcdIveOFiyW1s/jNtV8eHyNbjZqWOpdFqGpIKiPxSmmgmLJWVLKOC+o8/Uiw9uoStCOi6eGJyaAdE9y+z92bc63qOv9mbRp8aaCtjrsDXLGK6FcpVE1OaSmk8g/gFS6xmRqxxKGuQqj2rW4OM9Fc9gjqyU4/z6D/bu2q7b2xajKb0oaNKvNV70OCoa6tlvXfc1btWV+QhYPF5ZmYrBIykyJaQ2v7t9R/S6LZNk1U0jH2f7PRYf9EW6RJQ1M+UOMrMNPXvt1BBT1NPvjZVRVaq7Y+48O0SpW+GBpGpqti8kKqfw3v31Hz6KJtlMZOP5f7PUXemSyHWO5tt0O5qStqOnZslRrgIcdTmpw9JgtxsmGqIMRIiyy01Tg6apNSRq8JkTxlCOPb8coYZPSYxSQuYh0dToTZ+Zw+yc5UYaeSsyFBUNS07REpjN87UatlejqGxx8dNjIpcbPonXR/nYybC/vckaup6OLScrpB6MZhqzDbAzlHW47KSLHQYTJGkpXldkfY9VkYVSkeKUvHWVm3651QFQG+2DFePZRcQijUFehFa34MgHn/h6FrGbmyQdJ6XL4yQx1qRZXHs4qMa8U8UdTSz0TIyeOSpp5U4f6H2WPbtTAz0rkuFJy3Q60k9VJEHqFSKWaKN3SOQNbRpIVX4WJyPwL+0rqYzkdaVg1M9PqPDJGzwJHHM2ozecHyqQLqCePUR7cV6gVOeqykBia464O83lppHnCxovlZBZgUZWGkEBbamt/X2uiqdJ6Qyyj8+kxOgjMlUY3ikIZVmWxeKRmugsdIIubHnge1Ok049I3mJUgHPSFzmcoaLE185l88bsi1lQhV5Iqp9UQcAkftozfpB592CjqgYtk8eisb9oqjF4PG0EGQMOXGVMlPkCRG+QpKpTVyx1TMWjSFGXSiuCQfz7dEZ4npDOWUE9BfmsZS7j3nUTfezSbh2KPusOrESinymZxlPBVVilUCyZDH0oDwk2Eeq9ufb5pojpw6Qk6mBPn0H9bgFy2A3NQVk1TWUu3MhhYcXW1RRsoaTH1K1VUKpgoRZ3YEmw1MPz7YHx/n045ovHPRc+164UWQ7AqsadcOHpcRHh6xVc1GOr9wyB1+2nLNI6lZbz2I0JwfZlYuscpZuFOiTcP1YGSuaj/D0RrZ2G3pXFsbtERxV+8azcG2qzIZmqanqoPvamkkfL0dPOtSYFQxmGm1MpqWmuosp9miWT3zBUWoPn0WR3se3qCzgfy62Kvi/8J/klmMDh8dhdp4jCwUW28Xj5cjn8lDSUXgkgSWSWnpYIzHXVaMf8rUBCKi4v7P7PkOS7+JaH5r/s9Ibv3Mh2xP7Umh8mz+zT1cV8c/5eWwuqsxRb47Cya9kb7opRW49a6l0bd25VFVZWxuOkklE09K9/HJIWAvwvuRdo5Rt9vt4EeIFgPQ/5/wBnUU83e5t7zMrbfA7JApNasCT+VMft/Z1YsEupUOGJIOoDgAfQW/1vY0hhWALRKUFOoyhR4S7zPWv5dZUvqA/AWxP9T/X243A+temS5e4JHwAdZ/bfT/Xvfuvde9+691737r3Xvfuvde9+691737r3Xvfuvdf/0t/j37r3Xvfuvde9+691737r3Xvfuvde9+691737r3Xvfuvde9+69119PoP+I9+639p69/sPe/z61QdYJo2crpAIAPB+hP4v/QD3XxHRgFGD14SPGCEQGvWAwy+r1C7MpuAF0qPqvH+c+nF/6+9yRQyg6kFeqrLIxo5IHWql/P8Adh9zbz2ycfjsVuSs2dDoyNduo7dSs2jiaqhyUNZiNv7cXGJLmqPM1VHEYqupljFJLI3rcD2Dd3sn0zGNAV0nhQUx0LtnkhEsJNy2rUK1614MxjJMpsvZHXu6v4jS1lZUR717HrY/8pnoMFiqeNseuMnhBKTXQRS+EkRWsPz7ii/ISM5z1MlgPGdtGR/sdGU63bAV+BpaulpZqeSrpxDjqc1cVUlLTyusEzVc4doaVaikvK0amwK+qzWHsi0yMa6O3oROyKtCc9CJ0m8P2+4cyZJqOlp81U7YXbrBmlpabGVclZDXyCpCzxCvRvMhIAaJha/tmeRdSiuadOWrhQwc+eOhZy0+KDV0tDkZoxQSrlI1WPVCmRyjLG9XUSC6MyhNAT9SlhcC/stkBrXy6M0K0qOHRmtqU1PBLT5ipqHnhTFUjx086hBDkKWFYnlnvy4QCxtfS3vWqiEVz0rhdAUz3V6Ejb2enqMoMnWeOnxqYysnqXlcQSAyPGImghuHkEmg6CR6j9PbIYACvRokqK1a9CrtqufJVOR3C8NVBFMI6THUdQiCRcbGLTyFP91y17eoA8j8+2bnSV+fR3auGpXBp/sdLiEGohBUsrIbpFKLIzv6Y/Mi3M8KIACv0BF/ZWyPIaquB0ZqCB0Afae3quRak0uS+zp6uCT+IVDyzPXkaTqo8BJYrihWMfE7rYpG5tzb2ot1OtcZ6S3UgVGU9Ed3TjKzLPtenzWdWkbB5CvzEWzsYlS0NfNSU4gw2JoXjVqiqx1MUWSokkAV5yzE3v7E0MZ8ByFzT/J0CrqdTPp8Q6a9JCDAVe5crh67MvnYdv7RrTR9jY7A081NLJXVKSz02NrsjGvlaCOdYhXMCRKpUNwPdYknNSUx616Zk8Eiqt/Lpk7B/jEevDbVOE2rFi62lnqpMxRwiTORVkK5HMNt6SAvBQU+FxbkiWRlkut4wze1aTwr2PJQ9JHR3/sxU9Lva+0oNwYOCtipDisJl9vVH8Qo6qnmrqzc27ZpPFQbgrYqhdUmOoo4leKOwW51N7buJULgqcU6V2kTKhWVe8nh057X2ksO8NtR1s9bLitqY2ejrajKzsa3J52pk+4rGophcJialbloluv9k+0LSg5r0IrO3jBBc56H+tmikq6OSGkSkxscl3SI2HhjPpakHARCSQyHiw49p9erHQjjktYoZGjYG6A7RTift8usmQ3RiKN4qZqstA0niakhIMOhVJp3EUZLGYj0nj6m/t1YQaU49JG3K9p+on/Gusadh7awQed8vjsDeT/KIMnWQ0UjxiMcuKh49K2/P09qVtxSvTYubmY1UEkfPrFT939W5sRw0e/9m+eEFXjXc+IDJImotYNVgkHn6f090MaI+k+lel8E26RxBEtdS14lvXqPH2pt+dkjxe5Mfk3nkdFbHZOjqZGSPhwEjmYkX44+vtYhiCnu6eVdyc1lswB/pulrie6MSaj7XXkqGUov3kYhkIvB6Y5WKgiz39teJFqAD46VGGYROVtx4lMdONb2pg5ZAr1dTJPYujIbTaR+bMR9PaebS1dA6ct5r2FavBn7ep1Nu/GTvE38RR/InjiKzABkYAsXYGwZL83/ACPaddNe7h0zdb3exiqQA/7Y9cW3TiEfx/xvHIkDlVD10EZuP8TINRJ9u/pnC56J2uNxvCbp4aVx8VeHUep7PjoZQVnociiDRGsUkU80ZPBnUBrnxjn3plU5rTrwmcGj9YaLs3FyZBZH8EDTRkVtpNFPOEVtEvjJvqQcWXk3Ptmorg9KO+gZRWnTjlqDBbzxdXRUdTSstTjprTTRrLJRxVIK1NVSa/8AgM8QN1vY/j6e99WBenw9FN3TlcvhMzS0+SalzFRtOSDIYzORRKKGOmp4ngnqaCmX9mGtmpmCTU8hWN73W5966R3C6jqpinUTqLxbkxe7hWyUjbP3JR5MYbZ+bhaplwVZHljJNkMHWVSfc4r7mK80UdOCkbW+hHu6yaGFeHQfngrKxIz0MmwcbkOusjJthcvl87hNy0mUx02bqpVqKtMv4KNvFSRFtMcctNURxhIb6vEWPJPtYkyvgN0maN0qQMDqd2DQ1lNuzrqiophuLJ0m8F2guPxlVcQ0mOx00ku4MjTA6VxKlNEnlshkOkXv7oUJ1Fh2V69FOySKzNQdLzcKxbFzFYuOdWwfYVQlPmcnOWWmwOaghjSE+J7SUWLyjr4hIAFiK3uB7bdItPHPRrG8k1ClSOjBdS7+XOTSbZyEEkn8LoX8NdW57D1FNTNHLFGMVUUlHWS5GXJVAbypKU8YVbE39kd7oUY6NYVnAyvQ+zNKwMcM8giZVXzsihmljuWjBP6isYHP5HtFEQwQjh05IjEDHTRiM7BW4mm8Mhq8gY5oRBpHkkjgM9njUcupmCi4v9fZvBUr0Xzxvmgz0F2e3rDLhMJlaqujTH5LMtt3MQrp0U+RNV9hVUVRKxEdPNFMSBcgsR6bn2qoaVpjovKuGyMDoum48t9vVZrC1jS4yPL7xg23JBUTzzQbWql8ctNUUwceN6TJwIuiZj4lcsL397GknJ6VRtEBRj0mu2KiuXMYiqp6WfL4eralpK+ghBlkiqqKSOaOpSVLrDFURR2JJA5t7U9JLkRyV0HpCbXyWeqOxchnHjhp8FkaOqgp6iKmaGOPc9fEaCOnrQ6g1xx9FTx6n5QCwv70XXtSvcOi5YpC1AuRx6wU8eNxNPBQx1jSVGTyopEmyZ0xZHNUglkq45o4rxw/cRanUNa6r70IpC2oL29Jru4ig7Jm0t0T/eldDkd57j2Nj6VEo4MNldw5erEMpkiyqSSBMcJJUEMgmpFVoxcgKR7cJ0IdRoa9FpkWVC8fcvSh/l9YXZvcnyTreu8lWfwWk7cO0qfHSzwQTrQb02o1VVQbkiWqKS4+OkipWgamUD1TDg39ydyjaxzGEMcmnHqMebLyW3hkZK0ArQHreM6+2hS7Q29j8QuMhpZsZHNStPA+r7tpJby5NAT+21Wx1sOChOkce5dt1VFAijFf2dQpeXMs7uWlJU/PoQ0jIuSOWAF73Nv8SeSbe1utii1Hd6dII4UjkaYNVz12EINgvB/PHv2pjSvV5Hd+0rivXMAh/pxb6/1/2HvxII456uqoq4+LrJ7r17r3v3Xuve/de697917r3v3Xuve/de697917r3v3Xuv/09/j37r3Xvfuvde9+691737r3Xvfuvde9+691737r3Xvfuvde9+691737r3Xvfuvddfn3Q/GvXusUoBRri4+ttWi/P8Aqvx7dB6pTND0QT+ZHm9t4r4sdgw7v2nuTde3stBTUWVp9t1Bx1XQ0rTRvHk5Mw94cUmLqFWdiwKOsZDAi49le4R64p0A/Cf8B6NbByk8Jr21/wAvWhvR4GknyWcx2aFZU7pxc24qHGdg5PPxF/7m51wUJp8aY8VNJBjtCRuIgkrkkKGufcF7xH4dft6nbY5g1KHyHRlNo5HZdKaDB49KLAbJwGJjeSnMTyVJyOgY+UzShlfzVVRVDxo5fyOwIHHsPmQ6aeXQoPceGelBtvJzbRTd9RVvULk6xnyGQpMysUCyV1REuA2lRSMU8sDTwwISCTZj7Zi0OGLcQeryLp0g+nS82tXVQmrNq/w7HR0VA9PU7umqasV0LzqgrZsZDJEVcZJms310ghR7ceKI5/zdGUXwJ9nQ47Y34r12Vhr8nDj6TEYdczLj6wqhpcdWS2o0qCyOdc8JEkwBuLn2llSIxuRWtOnUPcv29LzblXBu/cGHxgFfHikysGWlqJdUddLHi0WcI0f0XGy/cLohP6VsxB1D2VqtRno0RhqFejfUdcZWmkCrBK762RbBLHjhfwD+PbE/A/6vPo6sXGKf6s9P0NcZIlmgcGamlAEg+ivINL07L+fMPp/S3stDlHEfr0dux8MtivRP/knvbK4LAbgxWCylH9/jMRDlc9U1tSlGaCXMTpSYfF0ssysvnqBP9y3BKxxMfYhtbcOmqnQWu74kkfl59FTwFbuSfCYCrpoquFlqcdiI8waKSsrcvQUtUarNf3cqSQ802QrXdNQ9HiAa1j7ca5MIMZ88dFywCesh6HDaMddseih27XZKkkosruus3nunLViTSLV0mXgfw0csSOZKtGeNESH9TyC4NgR7UrKfBNT3DqjWwqR0GnZu1qNd0S0+eWoz0WUx2Ozz7eDRzVuKZKlRiq2KKgjiLFaUKDSE/Th9Q49k0tyFkpXJ6fhtq4PDpNVHY/Y+Ooqpsb1rv3P08MgpqfI4nHxP9vTU4ULHSxKi2WZbKyj6Wt7UmWop0f2VijR6nH2cOkNk/kbl6OqpKer6k7Mp8tOumCgl2tU3jlNk8cM2vQVkPJNr397C1NOjaO3iTPSen7K+QO6qqShwvVeQxSeTwUg3RklxUE3lFwJVtqSP+pBBFvbnhgGo6uY1zpHUmh61+Tm7K/Gjdm7dv7BxE4eTx7LibI5hVU3hH3lUZoWfwhje319uoe5ekU0TGp8ulSPidtCsqYKnd7ZzfWerasxw1ubzNdNHIhA/cr6elnigiV15K6bD6e1qUpjr1vGyk04dLql+DXQ870lbV9eYUyaJaYTU9VV09EtatiSk0UyPMV/I5sfaW5INxUfwjoTWVTDUgf8AFdLCi+DXRcJNTHsv7XISQ/5FlMTuPcFDLRsgs7QwpkVi1ah9WBB97UAr0YolaUGemPI/D/aC19E2O3T2Ti6mm1M+QptxVE6whb2MjSs8OgDj9wMPbBjrKKHHT0sLLDK8IBmAwDwr1KX4dYrLzUq1W+ux8lE8bLrky0VLe35FRAkRN7e3jHw09J7dtxYDxLeKvT/jfhV1oaUxrVbzmmppGVlk3Vl3jcgkMX8NYhF2Fz7YZAT0qME7pWS3i4/LpQUvwp6WhLjJ7ayM8soRpK2bdm5AITJzE4iOT/V/X+vtbaxxiPu+Inok3CPw3KFADQYHDI6TeS+GvXGGr5Y46vctC7xGWnqsTn8w0qwLdoxCaqsmifT/AGrj6e1bRRUI6D0kZLHpmb477hxcsNbtvsXMy0EkfiSj3AsVcl1N9MJgjimM1hz6vZbPHGoYpx6VpqIAI6TeR2/8haR8lT43dG0m+zi8dJGlNW08zwcW/iIEw9B9oulawOwwMdJKq+PfyF7TxU2KzXb8PW2Kqp4qfI1u18QsuRydYjpJ9lI1ctQkVJMvBsA5H0PvakBgSoPyPDpLcQH4Tx6mbfxvY/VG5aXYm5KmnzOIjr2x0m5xTsEgoXXTDIrfqhqJmI1sCUVjyPaV30ykdITbLp1Nx6MxsCTG1Cdd5EywZDD9eZrKZ6WZq2aaemys1TLTtLW+N1+9esi0iJD6Bo+ntXC9NNOi6cRqSD0Mm18pC2E3XV41MbQ182e3ZCKl6dKqfcFLXu9RBOtZpFTEyUoayxsqLJbgn2vD1BHRfKI9LEcekxSZ/G7x2dW1tXW0zV2MroB9q8kdbRzY+hijpcthp0ULJUzVFJGrKbnTLq/tX90cACvSRbtrc1XoROod3bZpt0ZXHUGMx5qMTJTxZF6WloZ89PjsjTs2B3ZRNBADXYmriDqQCW9Or6KfZFdQ6jXo+sbwykBjx6Onh6uKbHSUqajNjzIVJtMqNPTh2rGlP6gYmvb6A8e2YLcCOg49L5rgBzGvQXVGUZdz0lTt6BJF29hq2hy2LVfBPT1FZKksCU78aqyMxlkH9rX7WxqVFD0nZiegrrn27kcLu/B1tLHkMFm89R5Ktw/rpqsVUzL53rXXSaOthyp1K6FWJHtTCDI6xngekl4/h28jelP8PRd9w0Gez+L3KlLJFlcjRR4kUtTWy6Ja7amJrJx9vl9NtO440DRoVsGjRTyST7W/ThB0Ti6DYHUmpzww+VyMlLXFcRS4jb+UwCJGzjDVNZjy1TSZiCcvNV0nmNg1+F/xsfbZGk0PHqxnoeHSLr8XWbC2vsOiyWbknrcfn5szk30yGKCh3dXTzVclJGzSPVxPTyIsasT4QL+05/tSfn1QTULOfPpC9zV2Lbcu1sZRT0wyVLSZ3cNUkDS/eVGIo8TVQxypQRuvkyFPVTxtE/6nI/pcezGPgFPA9EG6frvqHRPOytz1+w9py5rFyRVe5dy1+14mrKhia2SsrKKmgoaeqicskX8T1aJ2sEWS68W92EBkYJTBPSETCC0dT8XR9fgR8YcBR92fGzc+y97b53RioZ9z71ySU+Fo6fJ4ndtFUUUeYpMnWS0rsm39u1OQCUckjOtZHK5+qC0ucrWmmJKcadRVzPd69eetzOkSdKaBZ5lmnSBFnqQtllYCzED/ABPPuSrdQCPPqJnpVqDHU8fT/ff7f/Y+3z1Trv37r3Xvfuvde9+691737r3Xvfuvde9+691737r3Xvfuvde9+691737r3X//1N/j37r3Xvfuvde9+691737r3Xvfuvde9+691737r3Xvfuvde9+691737r3Xvfuvde9+691ilI0aSSNRCgj63P0A/wATb/W91DAmnXugZ7z2dJ2N13uLZDbb27uTHblxVdjsnS7qyM9DiKVZqWSFaioNNFM7GEtqtaxt7pJHqD/MdXjfS6H0PWj13P8ACvcfwt+TO89uZGi2/nNsdm1Cbj2zVbdx1b/or29T1FNHDNtnEZeRZpW3RTmEzzY8qI3EgZTckCJeZrExMygDqV+WdxMtCeH+boK/PjNwbn21kZqDCY3ZOztwVFMkeQjo4oK7cUtVHAmWyStUJ9waRWbxwAsY5NJtqAHuO5I+OOpJhuK0I647c3BkN7bh7W3XVrTfwjGbnooqWkljlrMnkafadSxdC8kafaxV5i1oSOA3tEY2U9nDoylIYqR6dOVJjt4ybBxqYLFiPM9p7no6CGGkfyTYTH1Fa9TWVdSzMDLURUNMwD34YgH2w6SitOHRhHTQv2dGnw9NFQ56jxiJMMXgKxW3JNLTQ1U2UWnpA+EkrU1O8kDIFSWPm73IFufbTI+SenK0p0/4Lf4wWVXbu2KSXcmTgr8nl6ypLotIcrkmi8sdXknKuYcPSqvlWIMKdWQAG/ttVLVp0/G2cHHRu+v/AOLSQ1WUzU8E9bkXWSKMO38NpKBPTBEhcK5qFexuQCfbEwwQeHR5YyED5dLvLfeOlM2JkmxkcckhrKunHlqGnhUzLI0QuI6S/wCtv7QsB7KWiJlWTyHR1UNGVFc9V75PbNVnl3LureOXrN15Tce9KzI0NHO0VTkRQQscfi8dicCXjOPcUsrrFK4KgH8fX2cQ3XhxhDx6D9zYMXL9Ozbe3FuHJ4La21qCtx8G2hFJuzeNdO2Sx21cfI9qba23MWFSlq9xVy/t1skbkQLyCfdXTxmDeVemjIIUkQ8KdGVwmxcTjNyKNtYOrz1XXY2jhrqQVyVYjq6BJDCtbUTnx42kpg7MsChm9RP9n2vCVjJPpjpLHP4jUHSjx3W+NklrJaiA0dVVz1VZWSY6ovk6qZIGEyUuUCyqlHQx+gaivkte3PsNz18RvToSWEIcY4dO5O38ZSU+OxcbRTVTRPj3qI7iYx6lerrpIyVSaViQQbHi/tZG7BBnh0e+CQoVOA6DTIYGirczSrkcTH5KWaaSGsq5B5Fr5CS01MPqKYw3A/F/b/jADrSwuaU6TuWw2LNT9rSBRHWS/tCrJ/ZS5EmljzcyqSP9f3oXigU8ujJLCUkM1KefXFtqVtDVQtGxkpmjsTe8NnOvgj6Dj3tLlSarXpx7EYx05QY4wZKlrZqZy1MXlganH7ZlkUQgP/X0W9rI7gU+fTf0YTPQtYbEUdTNT4ua3mxtAtahSItFEamQSEg/paVj9fyPezKHk1t6dLbaPSlPKvQySbTiqkykVHDHCYKPG+KIxf55KwJ5pk/o3lJvb6ezCNKD5U6Ul9BGM9cYuua+OjqaWWnlnRajygQwBmlp5IzeMH6tcr7sI+5SOnBc6QO4A/Ph1hn2SsIWiioKunlegppaJpIGtGqx3qoT/tZAP+Pu7JTBHTiXErqwSaL+XU/H7Ox2NpxULCuiunk1LPcSaBHGHZf6eoe2WSg1DpPL+8WqEmi6b85RUUcVKkMbGWkrWckrc+GWNxAJjaxjsfTf8e0ErMkhVeHSMQTsK3DKZPlwp0hqvGGtp4FnoEWZYZ6TywqXRRJK7RmP+j3PP+HvTSyEZ6YayrTplqtv5c0hp3jhkqqYOsstRCI3SJ3Rh4rAAMpUf7D2gkmcambgOvRW1JkWnn0kMlgKVZHydR6JJlEbGECxsBT2PHN5gT/re0/1YHl0JbfbywrjpVbRx9hXwS05rkljh+5ptP1F+HQ/hgv5HPvf1Y4AHpHf7eopUY6VW5Oq9kbnpJ66XFz5GvoqP7GlSOQLLjhLJ55KeCPhXapflpHP50+2DMXkLeXQTvLR1Bp8PRZd0bDraXbVTn+utu1ENVVU5zG7uv6dAhWoop5KPXRxSlFnqspDTKZaVCVWwdSSSPa2J/h1cegRe+KshA4dJDYe9cT2FgjnFydDt1sVk5dqZnF1lUcRl8DPSf5vF5LHyolRW5GKpQNSTMimWwTkG/teklM9IVZx3HgOlRtDqmLZW2srt6t3LBvbb67m82NzmQwFPQZLb2T3C8tVi6fKCmqZKxcNW5OoeKrDp6f1fQ+6TT1GelkVobkAjj0u8BtOPa39yctBS0+292U5w+2a3EYWoR6XbO4tvpVkYuWtqGWWfHV2LnlaIMDExeykn2wHDnozitmthXz6OTiczT5agz1VTNTisx1RGsiws32xMVIta1HkQQrLM6G1iP8AD3VnKtTy6cLlzq6CLI7gjSszu44awUcMcODfKkCxraWCd4Hro+L69c4Rf8F9vJ30p59aLAU+fSM7czWQwGBytLTUclXja+roslQ1UARUjEc6z1kGSmUXDVNIC0RJsJLc+1Ea+C4k8h0nuXM0TQjzp/LoIeqI6+kl3HkslkKKvwu42wOCxdSky1hwePlnr5EWsnHFRlDPPaVD6dIX1e1P1CsOid4dIqOPQb7hw8m5Nzbn6529UyVG7sFL95nco0hhaClpMLU0dAtfSoGgTG16SBRCWGlG1C5A9tk1JJ49Jy4X7egkoeychV1eIOYpVpaWqOeoqaoSrFfiqjI7axlFSSYWEsCtMGanLQ6SxZjbg3970doI6ammYR6qinQXdi7tpt299ddtt2tjjlqtvZmpyqyxRCpx+Ni8f29DmZ2dWpC8i6FhcKx1A8j27E1SB0lQ+MpJPRUt/QZncu5crtjbUdLKcpuHam3MLQ52c0OXM1Zm2qqjL0dShkkptv4utd1TSpaWVTbj2fbZD4l3Eo8+PQU3udoYpQDwPW2f/JZqdq7k6LmmgxW5cVu3YGf3Jsnc2N3BiUw4xUq1FNd9uUaiW+2sg0Hkjl1l5ySzAW9zbsFqscCkDHUOcw3ZckE+Y8uryAAg0j+lh7ENArAfPoGqQW49ZV+g9unqx4nrv37rXXvfuvde9+691737r3Xvfuvde9+691737r3Xvfuvde9+691737r3X//V3+Pfuvde9+691737r3Xvfuvde9+691737r3Xvfuvde9+691737r3Xvfuvde9+691737r3XFhcAf1Ivb+n/Ee66V9OvdNGboaiuw+ToaGWKmra2jqYIah4I5o4ZponjjneGRTHN4mYNpYG9vezwNONOvADUCfXrVD/m7/AAO39s7b+F7qTvDfXZWK2XuDHZaXrCjhy1DkYNsVdTKc/X4KDCSwbdZsJUO0slRNE1YtOwRGFh7B3MFnHcW7tIKtT59DHZb1o5VES6UrTy/1Z6oe673HR5vcb4fL4ibN7bRagwSyLSJjMLmEYfdSfYyocjVZKirWi1O5MzSepibe4YvEkjuGRe1QepjsGV7dZa1boc4pF2NtvcccVQtXEKafNblvG8VRkWhZ5ZqFKlLAVMFGVne/FjY+0kpdHUR4BFejaB2ZGL8a9Ch0Fmo32lSz5GGOilp6avzuKyuZqzR0H2Dxyy00mKmlYGXH1ZsiMPUWVh+feiapVj39KxcShQA+OlNiqiui2hlaHC/xau39vOsfKZfPz0FbHh6SmqojHRCgqyRG80NEwp4Y4/8AN2Dv7QSSSmo1UXoxgYNpDdCjg9k023qbZ2Fp5TNlqGnqa2tqIXSVskM01M1fJUs1/Esj0qrxYuV5vb2mNUHb0t0xgjHRq9sZykys2ZEzFoKOY47IRyuYIfvJG00dBQiIqr1Hj9UhHIYW+vtJJqINePRjbECmk9DDQVEEmK0fdIstEkrmeIs0xhpY7ulZpP8AmoBxIHuNI/rf2m7lYKPhPRmLiQOq6sHoHcZj9k100+8cL/Cqatq8rHjBuFonqaPIVUzePLr52uKKmgY6YgCDqPp9qFt4iNWnPXru4kUVD9ILtXsbIY/GyYHqmmpMVi6itqMLm9/V0IpNt7YqD+3PU40uoOazlSykaYrup+vN/bisyEKrUHRLoSZX8QZI6cNibU+325gVn3BunJjKSvmcnlcfW0uOrK14f2zRulkd2Oq71Z/aCNo+p90nuJ1FEkoPs6UWNpB4qh4+jM4KPG4rByy05qJ8ZSDTOisJppIJ5iXiaNP3pDTk8svBA/p7Kn8SR6uan16HttZW0cAeOOjfb1zklw9bSrU0UMC0cjhacvTiOVy1wS0bLdSLfnnj29UjAOOnYSz6w/r0gN0YlK2letSRpkpFK1bRqPunKN+3TwaRqBA/p+PbchNK9WfXGwKYPRbd05ysxFTPS1lHWVWSRompoPEkapDU2EDzyWCxCNBz/j7aWhIB4dCjakNwUilNQ3QpbcqoKnGUM9fUvFESq1TSvrQftMiQoEsDZyOfapcMOq7rB9KWEeM9TajKQMBSRVcFNJAyyBZlJkmWNzqqKWKOzsVisLNcE+1cfwn7eg9LfxIpLnuHzHUuXsGl29Sw1OScK6SSEQwMvnSnuvlat0cpGkgWytz6va6G3klYFfg9OiWTmCNJtAkGj7R0+U3bkk8UFTT1iN41IeRKhi6rJ+9CtQoaxMSnhR9ALn27di9iH6chH5fLoyj5g2pl/UoWI/iHSpg75w+HrMPQV28hRZOUgRUVROqmeRVZhOjM3LIH/QeDb2ljk3Qrq8U4/o9afcNsn/T0jQ2PiHSqf5BYvz06JuPHZKdVecQeaKTJVRb9kyJj4z5wATZrehDyePd/H3ChDy/y6aWTbEqIoxT/AE3WCi7kxOX1U7VFOktCKyIQ1EkSsrzgG9QT+iEXOkj9R4H092Wa6A7nqfs6f+vhFAhAX7R1LbcoraCpdngkoo2iY1MSaRUeBS8VOkjnXIDCpYtfTpHHtp3kZyWPd1X96Rh9OsU+0dcJ8iJ6WKRHWmesUCkRAwaokcB42o1HDoqkXPtiSabuAbH2dLo76JgCf8I6nyfdVb1ULFFnZh9ykcokMIZRrmjaQnyJJp9VuFPsvuJZjG9G6U29xbtcRgDNfXpDZTCvUY5ojTy03klnXHAOp80qFmDSk/oGr2lWtBXj0KIJ1zox0p+v/IlJDDUUK/eIDHUVCSqSyqxB1n/aLD/b+/NWmBnpHeuxBocdCnjqelahq4IVSnqqx5HRfUxLCQgwNInqJN9QB+nu0Ksy6m416DdzpIIbh0g85s6PB0OSkhpK3KJGgyElEstZTZGB606cgaHIM9kqkVEaDUdMfNrXPs1t1WtXXPQR3G2iBZglRToj+G6Tyua3jv8A3FiMhjMpRZiherxr53CW3Jis/ja+Fp6PLy06JR11Z41LUdXIGbwAlTqsfa6QxiFtC9/l0HvABlVXFYvMdG42bkaLMxz7pfHY4bno8HS4HdOEkSNqeipMa1qjclT4gFrpniINptUo/r7LmBb4h0YwFYCPDwOpHZ+BwmJkxO66TEU81IrUzZTKmaeopq6iShqIaGaWnjYpHJTSziSKUjUpS17e2gzx/Celjv43xtU9Z9m1UNPkZjt9jVLu/Y5ztf8AcTxzYzK5nETPQfxpmX91XemgEU0aEAWv9fbirrIZlrXpltMaaFGP8HSIgqcZmtuZvMY8NmGzNQGmwMsP2oXbCzfb+TFiyyFsXULI+hrlwQfaoEqe3otkcitT0h8luWTNRx7UllWkods1mLq8hPVq0kO5NmNmIsWyCmkvO1e+rQS1wB7Uxs0hCOaqem2OkeIPi6RG7cDTdX52mzkNXNFtLcOUiO6MBQU4fD07rOGxlTSCNdVJUSRNGsmggArf8+1PgRfw9IZZGK1J6D/sFarZm9Nydg7TrZ1pe381tzHZj7nxQ1KZrF0o242FpmsJZKOq29VS1dyf8/GpHvZRfTpBJk56RXa3V2Bxma2di9rGmpcPs/L5XO1eyJpJhJkqnLY6njkzuNqIXWU1GGeL7mZHJjdpeBe/tXCkLJpZc/b0guyfD0/h6KTubKQYrf8AmqTJbbaTcW8dq0meaqxax/a1tS1ZFBh6WKqQeSqzNDRa3qERtMgH049tSR6G/SFOk0E/hqRw6Bbb22cv3P8AILYNHt6spJds7KylFs7dW5g8tHJl9z7hyrR4LBULoVq5q6hr3sUjIeFuRY+xby/bO13C7g8PToKcwzRGCYmhk63tfhH1zntgbDqXy2GrtuUmWp8OKDA56np4tyYs4yGWmqI8hUwIj1FJUSN5IDUlqkq3rY8e5t2pdMJAFOoP3eXxJhRqr0eIgX9rW+I9FIAGfPrscD26vAV68eu/e+vde9+691737r3Xvfuvde9+691737r3Xvfuvde9+691737r3Xvfuvdf/9bf49+691737r3Xvfuvde9+691737r3Xvfuvde9+691737r3Xvfuvde9+691737r3XvfuvdePv3XuuJHAJN7Ag/i/H+vx70cgjr3VZXz96Ir+3Ni5XKZ/ftL17tvAT08mA3DQUFXm8zjKmeJ4qiSkw8LQRV9bXOBEsEjGIj1H2VX9trheq46X2lw0Ui560l8NtWu68yvakU9JjYMjFnM/g4IMn9zWU+cqMfkEkm3XJBLHSzUkldpDzJEH8THTdvr7hreLPRcSHT5nqa9gvA9uqk16daaKnq8BlsBV7nq5qmdYJZaHFRCB8luLJxpPA1RVVDMF2zTUUqpIhs5C8g+yC5jOpK8NPQmjmwdPRgI914vrfZ2Ew1bgqvLbsNFFT43G+KODFUdBImtJIqaQyyRwyshcixjYLcEX9omFOlcbVwOHSz69ziZfetFjKqtNZNgdrTbrz9bR+WKliymQBbGYqjYWhpoDQOodNLM/Nre2mjU16XRTUKivHoXcFv/beOpqirrpqep3VXLU5bIBFMdPif4ekzrimYM6QpBToriOMs2p7kC/th48cOl3iGtK46f9jb3wEOzsDvCozJqqfceRmy236BIGaUVNfWK1VNKIy/3VfAjGCNDxqYC4PtHJH0vtZtJofToYaTKZCvpcbNmsblsFi6nP1NRQYqpZabJZMtGVjr8xFG7CPFSK3qjL3uOR7TlKsPPozEoLCg8uoO9X2vtjZsGwa2qkjw5vV0kdPNHDksjW5VXy1RNJEhFRBS09JTSLC6qxQkMwAHtUkZPEdIry5NAoPUHDbypdx7bhyEMIw+zqCGkx+0dowYIZWbKV1KQzZWeWYxQZSrYHX9yxTTKS3qHurREH59asXLtQ+Z6WdDu3GbDx9fkshPm66ipIYsdFSVVPHX5bduZysiMMXSWWmixGFoHABH6S1vVxyw0Yao6NNaxSChzXoZNpV2crHkyWaxdPtquoaZ6qEGVGploJodUUM8kfkikEaEeSQrw9xb2leHTSnDoY2d0rwAVx0oBLDuDbq5XF/tCuqPuKUVFP4JI1hdkYKlxrinkUlXsLg/T2m6UWpHiaT69RcfRU0TTTaH8nlEtTFI91WQqbuqkW5+nukhwOjCWNW+3oK98bRXNyMhjcGsqLvVRgeeUf7rh1WuFj/p7bX4h0d7dKsCicGhXpLQYtsTSDB189QpkrqeHFwQTIKiSdJkeU6DG2uKKJSWb8W9ql+IdE28bq1w+MD7emHdFLNBvjFV2PCVEEU74/MNBNH93R0ixLPFWKBrjkp/IT5Dw1vx7WR/D+fQRvIzIhIND0UDuXfeVpMvu3eiPDHtjLiix9HQUaNIWlw1NUw0ORnkj1+KXMl2nlisNSwXP0t7OLK6WHShA49BSewkYM6sa/Z0EnUvcmNrZduVsOUqZdv7Rp6yomzNVHOtFuTcmYq5EyQgQqXr4aenY08MbBdBAYX9q7q4jPp0SNaXSuQGb9g6yYWSi7Z35Pjc+lXR1O5Xrt74qiyNUaSv2xhhJ9rDS5AiRVpazKNAGgpwxYCxF7ke9WpVoytME9GStNFCWLGo6Czsmu3v0pn6XcGzsBunc9LT5pE3SstXNVZ7C0kZ06sRIyKJqH+HAy11Pb1qGKtew9vtDGQRQdVXcZxnUf29GNw28915rdm39409HBJtrc+2qmm3PSqWipqtWjj+xpMUrOJKXM4oSCZBYsxdgfp7TSQIGAA8ulC7hLXLGlPXoT13HuUI/XS7jkpctW5TEYjBNkpKySevxDV0H8Ugo5IYvtlqebQHWSIdS359oJowHND5dLYJmmrJXPVjkUVbRilx2PoIFrMdiTT0lbVAiKiqaWMQx0ra2OiSbSWdudIP59onTjUZ/wAHQgtklYAlz0oarbEoG05kqPtavBUs81WslQEkqaHQ1RWwyJf/AHIy1E6qYr20qD7RyREqwp0vh1xyJJU4PTvi5qPcEFSyinKy07usKXkkiMiXQow/bjcE2cg2H4J9pvC0kV6E1pdtmhzTqVi8JBjpZaPHxLFPNFrjikYyFrgGTXJf9vyMOP8AW9+8Opx0omuQw7j1jqsy+1srR49hh5anKRSvU4vJSzUc0lYiF1ejyIWSKMmnFwptc+1cMH6YJ49B67lBkYA+X+Tqfl+zsLTUTQT5SlqMjLip5K/GxyTx5GjjuEdIZ5KfRUppVRqUG/tQqFa/PojuXU1JOOgPrexNlIaiKqFZRZXKGhoqjN46mmpjiKSOoikpJtzGEPBFFTyKEjddUkqnSQAb+3UUsQvr0STuqhmXpBfH7Mb6zvZfcVVmcdjKyg2AKfbFFmMI903NXTzvl1o4lkWKGsxqY6sjkkIDFZWZCbL788Zpwx0lSfu49G8oK3GZDF4ekx0mMOPy71UbUJvPDVwyRy/f4/VIpX74uLMiXAAsLfX2jdKceHS1JKef59JB6HZuOjx8VG9LiKfAQTV61WJEyLjKKOukjlxywHWUppZQRMhuuq5v7eiwgUdNzTaanV0Aq0FVR7ipa/Hy1RhoNy1FZi8K8ypV5bD5Vg6yUvhDJUY6lIZl+gGogj26BTJ49F7OGYEn/Y6ldmZHBJm8BuzwQs0Il2Buo4uJDNW47IVwyVKzLqVKLI48sNFg3kYfUe34lPiKaY62zjwmqcdB127uWHI9Q9nNjammrKuhqKfM7axtMzpkclQYqegjo6KUvEfsqyXRKZ9VgbcE39rekMjCuDjoD+0Wqd7V+wsnhsdWZOhzWc25nqqnxmuVNs022UirM5XxQXSJ6moWnagKsyktLZdQ59+6RsfnnpA9q74pN+7lz8lDXGijpko58S1HPHjcrS0WVrJqOtwlbM5IllmpYFRo1PBFr8e3Yfi6Q3Ui6dNc9Et7K7AynX+6n3FkKOWu63otpxYyjEcHkzWG3tQ0VTT0CYLIk2q1j8xjrlNgkkilSx9r4YRJLQnojnn0I1DwHR5P5afS+3KHGbQ7exuY3L/pf3/vim3RuDA7jo8dVdbU+Ek8eO+xXFw1M+QyWd28Iv4lSTRxRNHWuWZj+n3KWy7cFiSTRnHl1G29bgT4i6j59buG2paOfB4uWmrqivgelgT7urDioq5FjTXLViRI5A+ofkCwsPci2qCOIBV8uoxuWLSmpFa+XDpUH34/H+Y6a8j14e3etDh13791vr3v3Xuve/de697917r3v3Xuve/de697917r3v3Xuve/de697917r//X3+Pfuvde9+691737r3Xvfuvde9+691737r3Xvfuvde9+691737r3Xvfuvde9+691737r3XvfuvddN+lv9Y/4/j+n59+JABJ4deHEdJLdeNpcnt3L0GQxi5ulmx9Tqx3CST3ia4Q/RJ+LRuvqVufbbSROpXVmnVwSHVgK560Nf5pXSfdvxr78xXyNwmyt+w9ddmZxNnVGP37T0OWwm0Xq6xKXEVdL/CvNHjMfUNIFrK19M7uyljx7jfftquWZpY4QUr6jqQ+X90hULEZjrxjPRX0wO38Hkabc8edh3XksbLXZHO7Qwa1ucpqzLaPC1BFPRCaKHHUlSt1qakjgaVPHuP7uFlbIyOpItHMilwcdLfIQw5arwW+N1b2xC17YyOm3VuaargSk2/i3lSWnxPghfwUkdPDGIhDxMWFgPV7J5UZjQDo0gnjBpqz0pE3lJjpsrl9nVlPDWbkyFBieudqzxeDI1+RngXH4ve+8uBLRbVetZXp4Hs5itx7dSBtOR0pDEsGU9o6F3rrrGophVY3N5qPPxw7ay+Jj3MoFHhJNz5GWOXdldi4ZNM1bPSvIYUqwCStgDx7TyrpBB6VLMHPa5PQwdc47C4fclVgK545I8JSY2DaW3aeGCmhweIw4WoeqliW08mSqmi+8LgappFsbg+0D6SaDoxhkCUZj5dDbuDdX8XWGeevTB/YRVOZzjS0cVZTRY6hDTU1RWygNHQ1VRcSNCCCxYBhx7bMEhyqCnS1b23AzJn7Oiu7ilqN1yYPf0mHyGUgpoq6kxtaaxZMoMfk62L+OZGulpnZkyuamVIKGmi9EVFJIlgrH2oQEChGekVzJ45DRHHQ9UGZhiwdfgcZmIarLVlPHT02NjlhoKfrTD01Ok7074yoKQ1+cQHS0SgoI7e25QM0Pd0q26VY3UStQ16ASPe++c/vDD4uow+ewmysGs1ON07lglrIcfPNURFs1lqKjD/xKpqTH+xTTA0cQIJsQPbSRYr59LbmcNLVD216P3gt70MmN/heSqslk6PNOmIocjW4pNuNn46aMNVSUNNoidqOlUF5GA0ysPTe/tPOmDTj0e2F/CiEM9D+fQh43PRT5ncNTUzRtTU+OxWLoKKJVghoZKFX88xjWwhXxOhu1ixPssKN6dCGykE7pJC1Urx6UtNFHV0rkNGZ6m7RTCRVaohZxo0KSCw/x9suQaDz6PpQwQMeHUXIwJEkEdUjU4C2pmceMT1AJAjSRrAMbH3pUYHVTA6tBdwqhjaQ549JbL7ap62Kl3K8aq23xkqiCoVgXWCpgkhmpWA/VM0Tkq3+Ht1GBNa9FV6sOomNyQfl0EeS2rQYrGPW1MrTSZmB/svHPFRVuRaup1hp8esasrGtVANMkd2b8+10VSDTolunOnTGKnoPqvqirNFRxZ7C/w3GY+nNRDEKOnnWtqiG1T5ylgDNNMEciPSC2jUD9fbylRMpZjw6JkivK1eIBft6YYei9m1lNl6KgwdNj6esloqnGSUAhoY4qx41kq8w9G2haAxOSIYbB/oSL+17FZFAXpudAoJIGvpixHTXXOzaeOvq8fFPuPHVwmjizc2Qr8pUSxuyU2dyCUYkmnpaaWa9PAfSuom3tTDpSBlB/U8uiItM9xGhQeCTnPQg47a0GX3BXyZul++kgxseDqHalMtNTVVXH54sgpRSMjFPIQAxu8SnT7uhnYfDw+fStrdAwVQM9AdnNkSSZPcGHE+Nw+b29BCy4uOKpx2FrpKR2lg3LisnMsdDR18kVRoZGYO5Qg8W92aq/Hx6r9HI5qB0Lmy6PKU2Hpq2PKYSXM0tBS4bETZqhlGBikgnjqf7wRS6PLR1UFBHJH5DZZHIIJ9pJXjBJPSqC3nhKoVxWvHo5W181V5nDMlbjpHzWJ8dTXGeNlhydGgDrksbUAaK5aiIjQQT/AEPsulnhHFs/Z0J7Vbii9nn6/Lp/oYxuCBMhVqrUdJNVo0sIlapkxc0LqBSRL+4pEepJA3IJ4+vtL9RC1aN0YCOY1Gnj8+pq4SooKTFHr9YvsqOn8iYurKrDUQs2qX+MTN++hpYzeOBf1kWI9pneNiSG6XweJEKMuD0ItHCuPxUtdV+WorIqOWStmho4250mTTFGoLqsZ4H+A93iWuR1W4uPU9Iapb+K7Zpsju2niqaWFazOOWpvHWQUNGrTQSSaV0hTj1v6uR9Pr7Mo1rQeXRRNOtCS/d0DW89wYfLbgwu2qbW8NZjY56aeOm/ymgpMlE82ByFJXFfuK7G1LwSpUKhIj0D2tWNKAkY6D93dp3jWajpGVu49u7j2bPsqiwlXHU7pwtdm9lwSioxrZ/cO1K1FlWvylMFlpkqK+NfGshDMbIws1vbiiDWqg9x4Y6Ipp2YEKSR0FXUm7831WkOFz1HlhI1TVZbO0KmCrMudrTLPX0NDSxlstSOkMixSRMomZU1ILEe2Jwo86Hr0esUrw6Mp0zS7dzmw6Csx+6fu8xjs7undmOp0rtMe1p9ySmWopFpi/wBzBj6KGFkh84DRozk2t7QPG8mEHS1LiNBRnz05yZSj299tnJngkxcuzq/Dw100xnxtbm2y9RVz0lVICUqqWspZQEYXVr39uJE6oAV7umpZkZiFaoPQT4gUm1M7soU5qFlyGY3VjRPNPPWY7HHGRU9bTYmjlqCZVNQKptMa8L7uFNQSMdMUkDcO09B8maqc12Du6mpsPRT7TzOQeox9dVThqI5n+6EkM0FMsZLy1dPuC0DKoMkLeri3tXGjalx16SVChSvd0H2792NtXO5fF5RaSqx2d2fmaLMxM1PSQVVVjsdBJDBFkZSsUconJRZJCCW+vPt8o3p0ikdAuT03bfzq4HrDrjOx1bY3B57btQueMAc1OFlytQIqZK6KttLVvQ1bpBFLyNTAg6fdaEcekj3EIzq/l0QPtTFZao2juXYtdm6XF5ev3XQ7bxu8Gpqeiba9ZFWHMwzzzrpqZTXUdUBrfjyMxHFva2CMaAxA6JrmVnd2Th0DXZ9XuTvTP4HqHqk0cGKw9Aaasq3qaeWpzkmzngrN1Ptegr2C5XI0U9MJFcBvuxcLc29ndhZTyTppjB/MdB/cLtIYnErUNPn1uB/ymfjb171Z1vh87B0vPtbMZDG0Vdhdy7wCZqqy0+WhTKZHM7ar8kJMzt6PJSVLNUUJ0JTykoAFUD3NGz2rx2qa0HUP7zexTSuqSkEHyr1doYTd/rzpOkBeD/jbh/8AY+xEpVVC06CsiuXqOHUmx9skHXWmOnfL8uuQ9360OHXvfut9e9+691737r3Xvfuvde9+691737r3Xvfuvde9+691737r3Xvfuvdf/9Df49+691737r3Xvfuvde9+691737r3Xvfuvde9+691737r3Xvfuvde9+691737r3Xvfuvde9+6910fofzx9P6+/de6w6Q9+TdeeOHU/W17WNvbPgguD5dWJIXh0QH+ZD8fpfkr8bN1dUw7tyexhvOJ9tZPc+K2ku8Kuhw2SikWoUY9pYmoBJOqf5YhDQNZh9PaDdYQbc/Z0u2u5aOcUHn1oCbGouy8DuLs74942eKPcXXG412E+RwLU80m6dsbfrZMLjty5avEkT4KnFPShqkStKZ6nWb3PuJr61XxZPt6la03Eosaj4SB0Lbda4qlxVHgdrV+Nzk+AaeugxtOHptv5fcksivldwbgq6p8h/G8njZE0Uy6EgRm+huCCKa1AOOhTZsHXUehu2rWQbcp8ctFjtt0TTmkrt0b+yFBU1uTTPB1Wi2hjqV2d6yJntJUVCaIoGvGqC1/bBGkEdLDcUbR5HHQjYbf0p3tW7j3JRvPBi5cZhtu7Bp38uJiqKyRzSZeqeAQCifKVILGn0yFlT1H2XXHDpbAwBp0vKra21OtMpviuzm+MlP2V2ZBUZzdCUkclWMFS1vpjoYqEM0kNJRUDlaFIpImMoW9xwUGnuB6MK1HSmxu28lnsR13jpsF/DcdCM1W7c2LXZKZtwZeh/h5gXM79IkEsuGoReuNLKdUjThA4Ce6u5UgDh07EQVP29F02/VYvbGMj2sdx5qpyUYlxUEONySPFkJMDVtT43CrkwslDt1qZagzVtXJ5XWGIqATyFCRl+qSSimOHQ37a7N82KyGbhpMVDtbBY8xNW0DU/2Gd3hRyskeOo8lVRyZDcEstWpKSRXMt7sNNgHjbDQSfip0mS6Adc5r0Jc2Wmw3XEHZG7MfPj6sTR5WPYmUrUqHixwYaaaqipzrqKsRu1Q0LBiwQAW9spHTB6MFuVdxQ9Iur72yu7+wdlY6j28JznMVLkMbisfVGbNx7dopSY89VqfJTbQwWUIGqlcNUzg6Rpvf2jngPEdHFnIHAB4/6h0eLrnD19BSR7ezlLQyZXcMeRz+ZloJ2qXppKrxiGKmkdmaUR06INBPpPtC8dRnoXbVceFpjJ4Hobqfb8dLip6GnSWIRxRwwVX+cnjM8B0TOSbwNrIFh9D7JZqqx9ehZLMroKHHTvHRUstBFSVARoaeCAslSfO7SQC01QjNyh1Anjnn3VXJ1D16TIRUE8B0xw4ep3Xt/cMbquLxxqHpaUwgq09LRyrO1YRwVNekRRb29BPtyPV+XT5ML1r/AJOkjk9m3r8TnaekSpSY0eKgo3X7hYoo21nIU4biiq8evq1j6pb2sWTSB0lkgjIJ/wA3S0THTVaTCc006SzeGhqxIKqKppEBjknqKcFZY1gkYeom5549uxuXavn0kkgAGOHRc90dS78XdVHuLb2cpsPSQw1sOVoIJBWY7LGYtTxVEePYGaeX7ewKBlZRyDf2dQR9o9adE9zbVHSNx3XXeGewy5eo3Tt7rzNUNRk6vA7KxWCasqdyTwrJHQ0ddWVclXU0i1qrcwO3Be4It7U6KEFeHRO1qBJUcR0IHW+2vkC2K27NurFYPb9NUU1cuf2/WxwwVWEqBK0X3UNeSFqJFH76oW/Fh7cXDA1x1fwc16canqrPbyNckm4KGqyNFUyJQ0tRiFp1pHHCio1a0yMboolvyPV7ankBGePS2CNfTPWXr/p3dEueep3jQUUstBSNjkqqU68fl8fGpWnrYqUAU4UpxJHp1L9L+y12DKCDivRzbWqOoY8f8/RgaLYL4zI42pw7vSY6jpKqmnpyZVppxVxCOKamp5nlkjhppL2AbT/QD2Vz/F0cRRxRgqeH5dLij25j8eGpqVfFrQR1MbMY0iNQQ4s4HpExGvj6Ae2AMgDj155IlIUE9R8dtimxLVhxyyrFNVCoqEWYziep16BUxluBEo+oHHuhQZ49e8RenCfIItPUQ11VDTCjYo80zCFIUkjkt98RwyP9Afp7XQIQOi64dTw6KRmu06bO7Uy+Rws0uYn2/npNrbm2Dj5BLPksXXs2LlyeKqIy2unx+MkNW8R9TFdIH59mUSVz59Bq+uNLso4f7HQRbx2ZkJMLt7O7V3LWU1ds6jhh2tkzMofIYenqZqlNp5QyftxeuU6JCRo5U+1mjt/o9EMjhj3efSCxW8a7bu69wHcmblo8z2HgP41r3BSmbamDyOPKqafbiQJC1DLXZMRmVlZBLzJpFvbSKRMhPTLxgKzenS0bPYE53rTt7LZDFS72yGMz+xazB5WUfeZnJT0aihgxscLR0k2QDt5I6n1zeBlGq492ljLVB49JTKRgnoQcfW43bu5sPI+Pg2xi4Op85nNyZD7Eilzm9KctHBh6OeBlWsp6WhmkjnupJLX9sCPQfOvVlcEAk56Qe8N8Y5OtE3BlKCorqLJYfGY/BCJJEwmHzU9UHo8nQwqYxMtNAypICoCxre/uxBBoera6Nnp6wtVU5HIVGzK2sp6zdGLz0fZdRlaSkf7Wlws2OpxWzUELOB9k8kcSCRb3ZiPb0cfGgz15rjtI6L3W7iq59uUe86HHKtZN2hFTZXbeAWQzbTkG70jqt11ceto6JqnFap6lDYGO5HtXFDU16L5rgKrNXI6m74wnWO6zuKvz0ZqMfisPurdVZJJWOYc5ls49PSUW4KVFPjSmpnxyFKMNa+o/2vbnhj59I2udRqT0XTE5euyXWG6MJuMU8++KdjkMJRZAzUmIqqYVsVRtuqhkD+OixNfUpHFNGwIWVhY+7iCuBnpFJLTPRB+1OzqGg2hufZeWrcq3bOdyVBW7coM5jpjJTtHK4y2azTAFF27QVIkp0kuzilijcGzW9nS2YjtYnbhTooa613M0Q49Gv/k1fGHD/KLuPO1O8ewdwbdrNtGsOL3psShirIqaio6qDH5WlTIVAeLb2L3HT1UkME/gd3VjzqswE3LlsJZAK56CXM1wYYjpFT5/6vPrfx636+2z1psrbuwdp4xcdtna1ElBhKWSrqchLHSxMSZJayslmqJKmpdjJIdVtTGwtx7lW2Tw0VPl1E07+I5euel+wuLgt+P0EXNv+R+1XTHXP37r3Xvfuvde9+691737r3Xvfuvde9+691737r3Xvfuvde9+691737r3Xvfuvde9+691/9Hf49+691737r3Xvfuvde9+691737r3Xvfuvde9+691737r3Xvfuvde9+691737r3Xvfuvde9+691737r3XFjwfflIJp1Vz2nprrIDU088CyLG0rRxl2hSZBE7AyRvHLZJknjBUr/j7YvwGgpw+fW7PDs1OHXzmP5p/SdX1r8ju9d8dY42DCZXA76yQ3vFt9YMbhsxtOrnbLtS5PFwShqmrX7kvpjDS83A9xJukvh3bL/q49Svt1q0tvHMfID9vQE7bwUmOx43ntjduUxcNXicRlsntvZeUXJVFThaqPylNvVUjnNwUcBRjVJURRhX4H49lLlWHDo+t7rwgI65PRk9l7wo8PtL+K5DKV9DRZuqky+2Nt0Rl3JufLR0M9/uTX1iCnwtbkatdLx1LRpFfVew9lsygVp0dxDxVDdCF1phqjcU9XufctRUYKkTIDK1Gaqoq+uzT5tQ8kuM23RRQPDTYmipNF5AdLT6vGSCfZbNwb06NYTUr0LPX0mJzG5Mllo6Su3NWbjkTIxQZOWLVj8TtaoUQ5XeFbGz0nlyMUXkhoQ/mRra0Av7LaValMdLdRpSvXCbM13bFZuDcNTkd0dWwSs205t0ww0wy26KWOqn/AI7QwIZBHQYGTFmBItNmBBNufe2i1kGnW1l8JSOg47Aj616gwlDBNFXbkx1A6ZjHYbH4o7awdEJInpmyuUxaKMjvHdGaebRQ6FdZdZJ459rYYwtK9I5ZdVegJpsjjd/9h7XzlRTbnwm6MJWU1L151pjJIMRtXrHFzxR1OQbJxeVI5u18skhqKqrcFqCikRF9S29mFR4TJQU4g+f7fT5dIqnxENeJ6HluxcFt6p3W1UW3DQ0USYLGbcxTZDL5ybcterrRy0ObyUUcNRUVVeRJKYmd4o42CA6vaYJgmnDpejlDUcOlTsrA5HZGwMHlshTPt7fuSzhh3FX0lPVlqrL5KqL4yKQU0ck7u7OsMhQeSGH1OosfaWdCRg9HNlc6aAcerF+vq6XHrgarK01fUZuvxuUqZVo5yp+8q2o4hE80hHip4xAWjkexNyByT7KZ1pgdCC1u2MyUbow827cU8NVDh6+GbMU6tJJTNG/njMCMHeWjC6kEEnHjkCmQci/snmg1ZHQt+sAiB86dA8/Z24ctnqqjpaLHLt6lFN/GslHUyvPhY5A4mjQW+3lzFZItxAjHxIR+b+6x2eVby6aO4VglUcdPy6MRjs5DR4HAVE609LiMrQULSV9TUB6qtr55BBDDW0f1gjMbnXcDS1h+fb7WwHw9Vsp5ZRk46cMvk8NQ0s5lanaCm87ssLCndKelUvUpTW+nhUF2/qntO8ek1HDo4bUQMHoCMb2t1zuOqqjsTNU245ImpJ/4phopxjPuKoTRU0NTUsgprRzr++hIK6fp7U2vA/b0wZdI0MemLGb3o5NvximnqVr6LMZCHe8VStZT1QzX8Vlp6emx+Sqo0eGjy/AjlT9uKIhgfZ7bg0HSKacaccOlpVdqbZ21n8dlBW02LphWSbf3vunJwmm2/iqp6VZKNK3J1QSJK2WQpCtXe783sSt1JXTTosaWrAjpTRdi7m3397g8Ls2Lc8P8KFdSY2seGDbtNk6VDaolr3dZqqmrZF80IlsSv0v7r1RnznpS4WTPxUlfTZFsJS18MkslGIJII6nHN9lTtTokNOzsMbHWNKhY/UD2X3Tmh9OlsDk8COkjtbe26cn2KcMYsdNjKPDwQZWDGZSmenxNbGwj+9q43lGShXLO10ZYyqk2v7QMap0t8Rg1Bleh3w+4cdPUVeMaojGSwWo5THSCKeoxEMjsyJWLGzaGlFmjv6mDXt7L3ZiaHp1pJCpI49P61UdWyywQRCKZ3hDzMIpNaj/KCkf1EaJ+m/1v7ejXh6nj0l8RxIjMcdMVJWUpRlm14lEmm+1x9WLVk1I9S1H9zLH/AMo1PXSKVib8LY+3Sh8iOlBuhTHQS7/hoociMHHm4INy5hYzjaWtiafFVlLDqlgx1ck4WOVZ1DBDf6j2phQVp0X3N1X4eHRB+5cvP1lXybiweEotppmslFNnNxbUpoV21Bn0g/h1BBmsBGzVNFmnkIQvAjLVg6XIBJ9msUeBX16Dt25d3euD075POZ2j6hoMPkMEN04Kop5IexpcXTzQV2CyGVdqlclX4RF++bF1euIwTUqSMkqkD6H2r8PH9LopLUNCcdB3j9143eXW1DJlYKvHptCrqtu7vye5IqXIV8cCE0+Ny+UxgZqqalyVGdE0yqZokYyFRpv7YKUao63LKfAcefl0g+yKjbmDxG4ti7ywsOIn2cu1+0uldz4Bqmt2k89AVmxc2EqI1fI4uqNXdZVnVKWpjb1P7fWMHjk9Es07VoOPRiYKTfeZ6a6137vE4/D5Wtzcu7tzw4yaSrotuxbxq6bDSbfhiUMHYU9VqWPmOEuTf2zMtDWnSuzk1kjyr1g3vVxbu2DmMCtHVritv0m50q6qGNlXC4TbE0uMoKyoRF8lf95JS2mSEO5j9VtPPtMF7yfXpTK+nURxA6SO68/mMbmIN5YCmWT+5+x8di9zwJkYvuc7sLcdJAFrNs1yP9sH2/NSqppnceqoGuzAD2tiThXommuTqpXouG7t2023MHuw7RymTxNB2FRYjD0uS8ZmGQzGWr46SrpN1UsoEMeSxMcpg8yHyWF7aOfa5IakdJJ5mMbCvTvlMokVFl+qRQ/wqDBDEYfe2XjpGqaDA7Xq6SGeaq+yr1inmq8nUx/5NLGGj1M1jf3sp6dMKxA6CbtfctBS4/Lb/wANUpBtLA7Ofa2ejnl1aY6OA5zHupn0PLVvWUSR/byaRDq4+ns3sLbUFUefRTf3ug06q9zW+t0di9oQZqOvx9dmqHZsI2pt/GRNldwZpsrGj5fG09PMgEsePx8qSRwNZmlZtIIsfaneJFtrREHEdJ9qDXd08o8+tuv+QZ8Ttu7EwfY/a74yvwlbVyYigpMHWsxykdVk6WWtzrZVpLNFEtZCn21KQBTKWA+vsS8g0uA7FuHD7egj7gSG2ZItOWz9gHWzBHa91B4Gggn9AAFgP639yg60dfs6i9HDqx+fWf37q3Xvfuvde9+691737r3Xvfuvde9+691737r3Xvfuvde9+691737r3Xvfuvde9+691737r3X/0t/j37r3Xvfuvde9+691737r3Xvfuvde9+691737r3Xvfuvde9+691737r3Xvfuvde9+691737r3XvfuvHgeuNvbeVfHDrVAVz1gdVu3FyLH63sfxYHgWt79cDVC1RXHW4u1yBgU602f5ovSmNyHyU7/ANl42d8fi9y1mBz7UdZEXx1RksphKR6hqyu/4uCJNVOdDJINJ4/Tx7g3m9ntOYIERytuYyWHr3EV6nTk9UvuW5nddVyJAAfTHoOtefY+8n+KHav92eyNn1FRhZZ8tTw72Wtgqk29X1JTw4mqqaVEgqsdUoob7AhpRYEN9fbniWtzAPplHiU8jXpAbaeC41XNSgPmKdGh/juJjzeF3/siKj3Rjtz0VTQ5uqydUaLaeHzrM02CqaLa1KsWWydPU1JWnq1SRVU3c+nj2gFu6LIbgktTFRTo+iulKhbc0Xz8+jE02U7H6hwGIw+Yx2L3l2TvbIVMeEnwMlZBiFoq6OJkFJiKqeWdlooJpEeRCscKAcXN/aJ4oiDqXpYlxMCNMnSon3E2zEx23pKnFYzH4OWlyFN19GRR0mXzlcoR5s7kkP8AEqvGtVSeUBptaRg6yVuPaR4IxQKnStJ5zQmXA6YcvvWm2RicnvMZaaq6+2pT5aWifLSQnDbn37kNL+Lbbyq02R29i6udoYZP0u8ek3AHtrSExTq5kduLZ6BWCmzOU3jhs7L/AHNrN6y4KullGXr89uXdlPW1kZfA1y0EVc+A2dkKDHyP4YZYSEABQKbe3BQcOHVSSePSiw2Vx9HWbi/jkGOxOLwNLj6Kukxokq92br3FXIn3kJkmWSb7/IOx8kwIkdTp1aQB7fjo2lQMenVGxmuR11kt8ZXeGSq9gbN/g3WVbtrI0NLPLS0ibir1xs6CuylVJWqrQU00lNBaSojAmpySEZST7dkUoCFH+x1RbiTHfXo0eMzlXlsbi8btvdm4ZUp8NlBsnKT7emx1LU5OaN0q8jW5nLfcQ0FHCLxU1TUK0tRYENz7LZdRJ6NLOY/xZI6x4Pvbc+C3VgNsR4DKPTQpHmey+waalrt0UUFfg08NJtLE43HyRsy001SJGlX9ppJwSCBYJTEDXWO7o8t5hGA1aP0dubc23dt0J3tUUOfreyNxYXyVeNcGlyNDDJQsKKo3ZAAIKCKCM6nntwgJP09o5IEAwmejuO9kkAUydNm2c/Q4DYGHp4Z6dqk5ugzeThwtIauoKTVc0+XFdW1Zlp58jPGyCIBdXi0sLX9paOlQvDpdEylghOOjC1+7coNo57cVFtzDz7q3HVUMG1sDWVcUkMmNpNIoaWqpQP8AJMrU0GueRV0lZEBPvX6jEE1PR7BJBEQI1oPt6Q2f3TNJTTY80gyu5UCLUYGiuUo62ppY2MFTVsxjgpY1ez6rmS39PbyWquKslT0t+uUCjSD9vUTD9M7ETE1mJoqSqiyuUjo8lk6LGTnCUEi1WpajK0qUX29PLNRzSAFFUfkm5N/fhbLG1FTtPTAltphranpx6YZOmHwu/aGGKv3hX4ifHtgThauuircBWzU4+5os2NKNkI56SosXjlkbUg49mEQkFADgdJ5xbBSdI/b1j7z2btuTb1Xhu4toZHcG2jPjamXTlHxNPmv4bNCyZWbF0+iGRMFMUlZZVYzIljew9qWFU1EZHRG7oZKKfPh1E2Rt3NZjO4+n647Omptkx1r1W5Z4YKhKXdMypqoKujoan/chTYinhALOrCIqLIoB9pGdj8Jp0ZQ2yGPWy1PS5TJ0OyN4jY8L1269/bi8k+5s/XQ1Rx9Fg4JGn/dWFo7UEMcifbCIq7EsGJt7RSrI4PE9XiEauAAKV6fpdwUeAz+ahx67awm6cjRBTnK6gkoMNl5lhYx405Elpp50mC+KO/ob68+0vhhe0jpeWRX0qKDpl29uLOUtZtfD7lx1e+4Kqnr6/M12AeKlxGTyME0s9KmarplauyVYlIyLGhfQFA49tmFKkhc9LleADKfz6HzCboxsVPV7ietq8lX1Jgp6lNSzVFPTFvGMfT4xAmhKa12lA1/kkj3oQyKCfLpuT6Rww8Mavt6nVOdxeSzNNKsBylYlPVYuJZ5yHIeFpvDHVh1iqY2Q2UkHRL9OfaqCJXJ1joruBEgqi9E37kTMZrCUeGlz0+Ryu1g/jyO0Ip8pvTEUS1EtTFQ5bQywPSS6fDVRhfuY47Mjrc+1gijBwvQduJHDGjYp0FWexu5c1szJVe6KPdGf2vU7Smy0W19rYUUlRh1B0/c5CfILUV+TTE5ICrVlk+4NOhAYH2YW6KYlLZbPRS1xVtJOOmHrU7k3PtnCGGnqZf7nQ10ddJk66rSXevVM8ETDIYrNUk0GvJY6rSYpDUh5KRh6r6vbxpXj03L4TAEL01V26sJiN3LjMhjMm2K3niazE4vcCUdPVDcWycnjKipVdz1kMSUlNubG1iKkRCrJUQakBu3toKS9CMdIpZD8Ort6AB81iqrpjd/WG483JTV20N2JR7Q3s+Rgmjw9PVLHUYHCxVDK0ldglmY/c0dSZGpmYrwAPauNATXoiupTWi4PQxbS7LqhsbBbZylZXGDAiLe+6MbSFlo51yuQosfjqGGoqCVkxTmT7pjb0+O4sB7alSgoc9KNvmbxCdVOh7xc9bkdv7fxtDR09bFkc3lqKrjpaqQ0dbimyc8suUOSVxegQMfMWNpF9I49oQtHIKdHMrRtGSRVqdFx7zzFLitj5SXrmkqVoFnyONr9veFqqvxu5K2aNEhwVIv7+Wpp5adWFMCVkJDKBpPs1iiHbVcdBu6IV2pjoIuuKvE1nUez5+xM5QCabdmTg3lVIF8WSzoqGoaKnlppLvjqva62pqxksRWoQ1x7UqoR607eimeaTw2CvQ16CjeG79zLjs5v3LZvOUO317G2ltPJVGWxUtRkY9o7cqK9oKqakptFVk6OY1KFJ3YwpHb0+1C24lNVQgdKFuYlty0lNYHr0Sv5tdkY3H41ukdlR5ulxWepsb2buTML5paXs3cm4MhT0gixtdeSOjxG36SoYywqqs0qgG/s5tEFvQsaEdA+eWa4nZUaoPRhf5dnRVdT1u3+wtx4PA0IxSZ+p1wyyQZWmy608dPg8nlHynnroiiRh1hgZNQP9LD2E+aL5jcJGk36Z8senUgcqbcojZ2j7vXPW6F/Kex1anTu/wDM5ScVtbmN/wBbqrlR4RPT0SNFTKImOoCNHI1Ndm/JPuWPb6C3Xa1mRP1DTP7eoo9y9X73WJ2qo1Cnp1auoAIsPx/vNvY+B1VJ4g9RmBobSoovWT3vq/Xvfuvde9+691737r3Xvfuvde9+691737r3Xvfuvde9+691737r3Xvfuvde9+691737r3X/09/j37r3Xvfuvde9+691737r3Xvfuvde9+691737r3Xvfuvde9+691737r3Xvfuvde9+691737r3Xj9D791o8D1xBuP99/j7rJih60hqoPWFiSdNwfVY/iwZTb/XPHvbjVET8uvA0cH59awH80bEz0Hy9zdcV0x5XYe3ahSQEEkayLSTkAn96yJbkcW+vuD/AHHiI3CF1+Pwz+yp6nL2zYNtdwrDsE386dUKfKrqrHZemeCl2/ja/c0cA/uRiWqhqkloo3rMRWS07/5G1QsqvqleXXJcLax9gzlzcHjudM57K+Z6FnNFgrQardRqp5DoqPxi7w3NviirqGsqcDhey8FV5Xa2f2kaDG4GSgoaTyS5HeMiyzmgjydHMpiCRuzGIcC/uQbtI7hdcNNPy+zoA2MzW2pJmp9vR0sZtneWSwc+7BvDKb23rMEw+GyctQuApsPs6hcTZOCmkj8xoIajUv3FVGGWVFHqHPsPzQstarnoQW84JGa9I7f+3tzV1HjY8Vgoa3N5PLfxapymDzq5DG7lMVM9PNgnrqc1EQxTwkqjSNEGvc2PHtMgXOrj0bBwFqR1P3RhMTW7MouuKnGZ3F5zMZzB5SuzG4K6n3FJihQOss20dmGjllip6FVcKo03Vib/ANfbc8LF10rVadNNMK/FToXcLl8F08+c23hVgoayOjbObgx+LoKBKjDT1UIqKfGZjcE9RLSVeclhiLzDzD7ccW91FuR1Xxh/vzop++O89z7xym0ds9fV+KMO5MjVVuRp8M9HkMrIKB2mll3HuKoEAWqVOII4w0DCwMg9qI4SrK1KHrxmUigfJ6eNuyS5uonhw1Rjce22sp93vLc9HVTYXbu28VTtrkwq5dYppNz5vMOP8pp4BJDI4URu1iPbkxGacem/MU49HcxNdvio6t3tmcftzN1tHm8dKNttuTw0uRyk32fiw1XLUTtT1kG26KcrpgaGJ0hHAb2WyEVxx6M7XXQV+LpLbWgreqNrUeyKrtyfK90b9xLfxWpx1HQJs7Y2KpPFX1TUlEJ5ZHosYkpWMyaZJZn1H9IHtJIrFsDo2pJj16HzE9hZPJ4SKhlG4qPa+KgpZK/fO93FJNkaYTJUVuRiCLJU5n7uNWChwrNGdOkX9ssobpdBKwNAc9C11zlsL2WanF7ZwVRWVlLkq6ojqIopIMbjc0tLEcXXVmUqlp5VqayljVligjmQIQpNx7TvCPIY6NYLvSyivceljt/dmUOYfFYeYT0OLgxlBmdwVFFM0OM3RuCdXyL0dVUJGZmodH2dPwG1zA2sPd44x6cOjJbpgDnHTx2NBV7Ry+yajY+Akr9r5DdseG3pumdkrosQ0zBJ8vn4KqWnGTmopyVjVWt5Bp/HtbHGtKU6Rz3sg8zT7ehzzW2txbV3JBlq7JtPiVpqQQUuXqEfKVU7R+KKaGhULHiaDXOmin1GIK1y97e3PpwTq01HW7W/ZIyGauepmbi3VtePHz4Kcz7r3HNT0uJxG3quaPLVNNTTiXL6qqqh8GJoKU6i4QuWA1KSPbiw59OlEl6XT5dI7d2c3nt2tG1NwTQZWkyOOjJ3BU0v8WbC5jJmQUeKkoJYxT14obu1RXNIsobR+2R7tLARFJ606Qrcf4xG3kG6VGI2Rk8ds8Y6LK0W5t9wxw1G08w00YymVnjtOj5amgSJXxcEoEbwaeIrj2gjgwa9CRLpPCJVsV4dNu1V3huHrrae785i1rs3NW1OP3PLIEoosRRpla2jr8hEAn3T02KMWsU5BKxlT7Ui2FKaekJuj4qgdBn4ctlr0lPRVWUrMZvXKY3FbnpgtIk+Gx9fFMlRUwVC+OXFZDFpI0MyFmkcBTa/ssu7c+OdIxQdLjd92TnpUbjlxO5szEMLXUkdFR5ShpMpm4iYa/EmZytFTxwkr9vFUTgrO4DLp/PvyWwrXT1t7tguDn7ek1u4x4rNZDES1VXjd/Zrb1euBr8llUagaoFbRY2lycTP4YZKjHQ1hkWOTQWsFXVe/t021VbGekQvpFlGpjSvr05b7wO4Nh7PxWWp8tS7ny2xKfHU+48alNaozNXjnXKVOSx08EjVNFmqin/yrwqjgK2n6e2VjEdcdPtc66Z6Quf3RQbwTbu/6NqxNOHrq/N5PaMjLSvAHp4sym5qVY11VuOMsKCJrSXZja3t5ACvDonu29OPUjHVuSx+0oY8bu+CvqqjP1r49Z44I8fujF10LwSbYoqqWVFxuUghYwJF6leSzn+ntWgIUDy6Ds5bxmKmgx0W7ce7c1Hjt4dhbRwsGLrtlQV9Bu7a+SnWgx8tdT08kMEuRpNSyUMO4IXFPUSKgWGSlR1DeS/u1PPrxkOmnp0Ef98c1uH4t7ZymV2pu/CQUbUlDU52K1Vu3FDL1QqKLMVmHjDVb4zblXpqgYlZ3EIIFuPbkakuopUdF0twVDV6BDsfA4Coy+MwuJzIg/vPvjaeY7EkoKOPKbR3JRV1FSYiTtTaNaZVjpY8xJQ6MhRvoaCtEpIBJHsxWGlSBUdFE8upqjoa6/C0u9Z9y7jqcoMhUUWOqtoYnE0zR4wbh2fhxHjpGpoRIlLBViSdZomLkrHGwF7+00yY4dPWkuk1J8+hK6myuYhwNbtWrrMg6Udbi4NvrQK82Jqlp6KKjx+DoK6wP3bPGJax3KpGCWufaMICxqejKS5Hh/Fmh6CrtLcNTsbsTq6Snkjgo5comJpvuwXps7vNPOuZeprAD9pPSPNF4WdRcIQpOr2cRJhSR5ft6Dl1cks3d0A+6cdh9o7fyFRuDI43L0M/brTYCahpHWKHMZGp++3zjKTGyGN4amWF5KuSQgkv6wPbjQ6+wYJ6ReMCaMegA737/j6+2zvXbtGuZzuY7zy0KbTw/iSi/hmIxKoJarcMlTZtvxTQwjxxSKjS6Q3AYXPbC2EaVkFcefRBf3z+J4UZxw+3oEfib1J2B2H3LVvnMPuP+ILTUWY2Tms3WU2RwcNRnl/i1IkdLO5Wpo6CljM8sKCyyIFPJ9lW730cAOlh/PoScv7U1wRIyV62Jtp9e4nYW06bBUVfXZqvoaZlyG6M4EnyOeylW7VVc6sscS0uOjqJXSGDSdESqt+PcZb1cvO8M2s5J6lLabWO2FwhAwB1fx/K8phD8cquQBrzb93SGdlsSY6iIaAfqY472X+g95F+3g/3RxNT06xy9ypFbfmoeFf8PVj4/wB649jpQRWvr1HR4g+XXL3br3Xvfuvde9+691737r3Xvfuvde9+691737r3Xvfuvde9+691737r3Xvfuvde9+691737r3X/1N/j37r3Xvfuvde9+691737r3Xvfuvde9+691737r3Xvfuvde9+691737r3Xvfuvde9+691737r3Xj9PfutHIPXAAj/ff6/usgLU09aQaVoePXRBuLAWJ9R/wsefdlppofTrVG1AgYr1r4/zgcBHT9ydO7lSmZJMpsjKYOtnj8TieOkydTVpHJEwLnSH4b8D3EPuHDp3C0uJB/i/gmv26j5dTL7bXUT2V5t6N/jhm1AU/CFHnw4+XVP+V2/SZcT3FG8Zp4qCWCajpahqdYSWWpjqZEaeAoDclCCoBP49xRNpk/UsDWnH8NOpPWNzIbe8HdSo8+qMvmD1Bmqbe2V7E2JtrDz0+0KpYMjVbVSsoqCvrpHFSMbn6sMtDHV5GH94VM1/KG03Psbcu71YmIwXszCcjAoT/PoCb/st80zSWUIMadzZC4p/P7OjA9Sdr7b3pszHUOR3puZ84mPxGDyjU8VJQYPCY2m8skuFyccaLVxYlJJWSpdSPOoU8j2c3FlJcoz26g0+wY6KLOYxsPEag/b0N25Owsf1xPt1to57F5ugjwlfUVuxdp4dJNqZWo8bUlDURZKijEtPPSUzmoFM7aZ51Asb+w89vLFLoZe+vr0eG9RxpDZ/PpE5Hf8AuzdOZ2/htoVG2cNuBsdLmqinosb95I/3cQioIqcUqGTDZZKjU9YktpFUD8W9qvCaPSsoo5FfXptpGY1Bx0Be/N2DqfcMG3I9zZjtjftLS1VVvXH1uMjxPVlDLXU00/8AHcrJVx689k5Z1SJgjGNP0MPV7usfmBjqpdl49KzpSq2/g8FHufPYbBZrcOYapr6alwOOjx9bUZSuVo6bF0u2NC1U2PUMIk+0VaVdOqQWv7u8Y0tTjTr0VwPEjBOK9CnR1r9U0nWm1sNgaztvvbsislNB15Tfw6i2dsFJZpXfdGQ8yfwmXJYcSqI6fT4YjcqAb+yyVHKsCaY/b0eImo4HQzUEm6O2tyZXZu4ewsrHsPq1KWt7Z3JRVCrmt65vHyLWVewtsqhBipsa6GKeqW2sArGfoPZVIHqQOje1QKAT6dGizH+jnr7aFdnxs3C7l372FlsFRbY2LGsM1au3XCilxlXnmBrYMfiIUWqyNYzgSsVjJJHuqBtJ18a9GkbwYQufEPy6Tm+M/Bv+h3Nipsxj1xewsPDWQVlJP9rj939g18qYvCbYwIkIM9HJkJ0p5UW7wyG5sB7uEqRQDpxwEBxjqDv3fe6Oo6rrPY8WUkwe+d35jb+V7Dq6PWINpiKiiSn2btqiBKVeerX1IJLFRZmb8e7PBIysqKNR4dMxSMJUPkD0eXr7c67lwW7MPi6nFY1qJKajo6HJFpIZKuqo5aRNxZaocmSUUdfOkkE6m7sLg8e0gtpkK61p+fR0s8Tfi6Y9zbrlwm3a3rjNVOMbGYyemjq0mqzJE646lirKvcC1bsZJRlcwZCuokhvr7URo/Dz6bmaMjienOh7iq4ets/lNxNBldyybGyO4MR9zMtfWVGK88FPiqHxHVVzZmvr0gNPGP23iRrD2aQRhU/U+Kp6SgmtV4dCHTDsKk622pW19PLPuPM7CG4KNc5mI8TlMZl6pjU577wu6T0rKWalijTTFFTqCRf27SPy4/Z074ygZbpF7M3H2LndsYdt6rjaRcLn9yb4yP3lQ4m3rBU4eenoEx6avuPLh0pGcUw5lZVa1j7qyggg8Ok8kyAMVOek71t2sa7MbP2ls2snzeS2/tSk3tXZyukjo8q+Er7VtVW1U3pkp5Q16UQsQyzkC2m49tFI1welMF4RFpLZ/PoQMAN9b37GgfEZFhs3eNJu5NxLLPVUP901kooSIocWXVzl3MepZraHLm9xb3UKTkdbWfTIpdjSvTt1nm9q19VuXE1eWnx2K2fX7N2zTZ/K1LJLVVoxtTXnHyUMr+KBbU1n0qDIDce25IhrYMO+nS03sMj1RyV+w9NnWuz8bunuDunM4h446LaNTjtt11JPPOKRMFn0SsqMhLSTN43mhqZzJTtYsoIsfaYxlc06VLMkgHdk9BbvCSti7W7hq4C+Ug636+6+jkTcFPS5PB5LKVVV5o2xU+hpIKiWKINUG/ljkReR7bVlMip+I9MToQjsDw6fv43kshuev2vi6l6qbIbZrl3BWSmaOpot85yiOYw9IlYx8ZnkxdQlOjoQ4hA1G3vUsLk0p03HcxpTxHPQD7MrN6bM2rkdxUMODkx+OMmH3tsV6yolfPRV0OToq6aOvonXHwZSrneKSOqbjXDpc3t7YQeH/AGgp01cTJP8A2R6Z89lBtHD9S4OCikzm28xicZtXceNy3kpHkyOTyEVbDlY0BWvo917eV/RV0xVKjRpYkn2pETyBZI/7MnosdokYq57/ANvSo7UxFJDld6ClaLOLuLaFPmagiFoK/P4XHqMbPQ5xpx9rWZFzArLcFn8f9fbqxuWIp0kuJI9BCnorZ7DkrMMuQ2jv8bY3HtPbmW2eHy9NJNJjNybcDV+3auqo3/Yq8BualpijzyhpoXYRhgDb2shtpi6kKKfb0Hbmaupa46BTFbjwGX3D1DnII8hsvMbww248n2NsfPY2bH7e6v39h0mrKypyWEmVZE2VvxJkqqQRqI1lmMq8sT7MRCyA+nRc84X7OhJG+oBsHrCqqcLRUlPh83gcRuCteR5sTvneMM1ZQ0uzsa9IRVUNPOlYoesY+CpcoQSFPtPLGzGgHV47hNVQxp0K+M7ax2KyO+c/Szf3exGAzEm2RgnhmgxuK3cmPSTNbVkjn/4G5k48+KCSD0zEcc+0otn1kle3pyS9hb9MOfE9OioZLdG791Y3em6OwsYJM5ht74DM4Lak0pNLT7XRKtcTkY56IpG+WrKdpJZGXgvCq/W/s1jRmoAvRfcxyishH8+is/Jfu6Lau1sxuPMPLTbtnqcXiNmbeq56eOoqaTJlPtOwYA/+TQ5+KgcCoMw8jUwKuSD7MrG2Iuo2nFIs549Esu4wKTEW/W8hQ/4egq6X27vvujdO5N6bqwtRlv4820f7l7vzU/kxG1speWhaHdVHPqiztfueGndI43VljVIyLDT7tud9bWiMA5B+w9MWW1X99dJMkYKV9R/l6vw+PPTmD6tocfh3mijzNStXWYfETqtdmdv4SSrjNS9NkvUtJFVVhBQOfLEh0fQ29xbu1810zrA1T+Y6m3ZtvFrbqJVAf5U6NHlZ0DPTi7NGpkDSLZWlW4AKHlGsOSfqefZZIhkt7QEVlQkt/q8+jCNmjmuNQor0C/M/5Or1v5adJ9r8YcdOVZTkN6bvrBqP1SStiCkD6qDb6e8muRUCcu2sv4WFesXfcJ2bmS6iI7lx+fVgKm5Fvp+f9f2L1xx8+gWCCPmOufu3Xuve/de697917r3v3Xuve/de697917r3v3Xuve/de697917r3v3Xuve/de697917r3v3Xuv/1d/j37r3Xvfuvde9+691737r3Xvfuvde9+691737r3Xvfuvde9+691737r3Xvfuvde9+691737r3Xvfuvde9+6910SB9SB/rm3v3XuqOv5y2Fljp+hd1xwuyRZvceCnlRrACoxwqIo2H+1M5t7jD3GhZ4bd6dugj+fUle2UoTeWXzKnqlGFSKqSVIUiSaEUzwSKWDyICJHL3tCxVrFrGw/HuGLMUilFfXqc3Wt/X+gOgy7H6q23vStgjz2DxNftvLUS0O7aOqeaijqWo11YXMwvRlEqKnHOqxBmS+hefe9sYrK58gK9I7mPxHvI6fElP5dUS7jz25PjZ2bvFOl6fcm4NgZ+oz2L3DDlcA9XQ4SklkgjWvzq1sEL1EGKkUtTTIVWVGK/j3J2y3yTRadQ6jbcbNrZDjI6GXrDNjcWQg37uvK0cZpKdocKlTRyLszcYomEVVWYCLGGT+6Mcf6Z4ZhO7y/Qj2ovLTuMy8eiu1uD4oU8Oh2wG76fYiZSqxGxcVtEZKtm3FvPtHMUbrt2gw8yjwU1KDPNWV2WyiLojKLGAoBIF/ZXIGZq08uj5plUgDzHQd5HfuzsbtjcW4MHBnM/Rdv5TIplotrYX+OyVNPTyCPE0lZRViLPisbJVFTUVEb2EN+PyKKSp0nh1UEMtR0Xdti78wmc262Zz2R2c9TKv2tDSFMIRQVLeSvzmRCyV9XRbaoKNhTxTHxiTR6eefbukkNTpJq0d1eHRjtobw2dR7/w8nX1XuLKbp3DDS7XZ8rUFKeKko3FHowldeSWkgq6ip1vUn/Np6buXuqcwMQelsO5UpQ/b0anZlFT0OQr9j0sVXVYjYlbk8OdtUuVSb++/YOaqpM7lctXTRRCaqg2jFMftITL/AJxAzk/p9l01qak06PrW+VgEJ6eaTNZjtLt6j25iFMOxMJXti6rN1EjRZ+oy+Lo0MtIs4VTDt7BSSsWCA+d3sf0j2j8FlPDo5gmLTKwIx0YGuyOJye4cVtulNHjuu+scKNxf36qcZFTVX9+zIMRW1GGmZhTy5SPESyTREibTKok06h7qwKmnn0YXFwugU9egu/juE3pvfF7o2zi2xmx9m0M9QYs3DLU7h3jMlVMs1XHLUyTVNbXZya7l1CEG5XSDb3UMQ3TVua0J6M1hp64Uc23YsnJhsr2/AMkS0Jllw2M2pQz1GF8a6Ijj6ekSPxmO7eSUgm/urNU9GCuq56D3bkmb3VhI6uvhpNw5ej2pVbYpayulYffV9VuOvdBDCCVlqaFGE/iYnUzEagOPeg1COttIG49OMO+qTGdn4veJr0npNgbObbGWw0LQyU1VkojFT1Fdl6dBLDTrtvJSwRUpBY6Z3uB7UiSmDx6SySlG0joyuJ7Oq5d5Y4ZCKPPV+3qOk3L2zuUVirQ7awmUoUpMTtCgopXeJlr5mExjHqkLauL29+8QdaEhYZ4dJXcmbo9u4f8Avfl51np5sllN147C/eSGKl3bVN/CG2xi4U1mSPM09fTS+G6rCIX+l/d0cF1GevSKgiZwcU6TW1sPSdQ9W5ug2jUY9Oy97Z3+6NblZ6j76PFRSn+J7r+4SQLLBiMY4eaCINyUAW/u0xIz16B1I0+fQpDdGc2PQ9Qdf4CGPIb97ozj5DL7klefRith4aJqevydfSkKjUtXGrNYOsgV04Nvbcbn8+lLEE16S3a23qCt3DjevdpTUstNidy7X3X/AHnlZ4KmoixeJqqGk2fkqyOYx1VXDBO7xsyl0jFmN/dJWJkNOFB1qNgaenRin7M23sfs3JrJ9ti/B15SPufLU8atjcrVVkApKLGZpgVWsyNAVDwtxqFufemOoDoxSZVUHoE2w1dkcE22s9mMrVbdztbNuvd+6LU6ZDK3rI5qHaZEEhd8rUHxypb0QQQsOb+2ggV9dOHWvqBIfDPwnpm2rWZrb3Y+8ZoKyg3bl9p4fLbt3/DmK9I8RuFJcEuO2JA1bCgGNyW28OIVSdVOoIFYX59uFtRB6STsq/Z0h997lp5sXvTYWA3FSYobh3VHt3HPFF5jh8V2DRUuf2zkXrxEsdPBHX7fq6ck6yvlANvJ70YNXEdF5uwh+fQc9nbiynauK6Beajghnbcv8I3CaSkbEV+B3Bs+oWrLyAyEfa1GMpS3N9U5Cgn3YVjBiHAf5eqPKsgMjHj1l7V7Tiwmbo89kKuSm2zvfZVXt3HZHIUn3cMW6svVVeJixuTijMTYqnr4qQvDLysciliRflTbRa856Krq6ABAPRJcLi8VnaiXYG7IqDM9b49sTszftJXV3+5vL46fKU8u09z0WQpvt6qKhrKvxgyamLuQDYezmOPSus8B0HHuA8tCegP+QeM3Dn6LOYPH5WqzGR2bnopIsq0t99UuGxdQ1Bh9o5aujeMbqpPt6ZRTqqao4gA1wPdWOrqj1YdD1DNR020qac7gqM1hMB1xsDN5GodCcRQb33Lr+2r8bTxRNq/g1RGquR66a7M3090IqM9eXtHSy3F2DBUbW7CxL4qm3aBubZ1VVJQRR1WNy295cHRUO3szQVMelqvKrn0PlqSVAi5YH25HCWz01MQgM3Rb+2N4z9X9M7eqt40Mdd2TuXeNMuerHyjJnazD4NaqTEYPbQQGI02NiqJlrpWQBtSAf19mEMYQVPHoqm3Bj2Dz+XRN/wC6GH+UO9aPL5rJx0e59x4ehx+LwU0lfPjNq0+OzUcdHJU4pqIDcs9TttOadJYNLHVrI497u7lLa1eUEVFOtWG2NdXkTkY/1fLrYG+LHQFZtLZtFl9y0EmIzop/Hk46wU7HcmZpQtIN5fZLG1NSYmlxENOlDTaQ8Umvknkx/u24tPXI6k7ZtqMIXHRu8PtyjpZ5slNCsmSrqj7aWrAIq4sXEwNKq3vpV3AecD/OOPx7DKHUxJ49DBV0Io9B1OqEida6smUGGOGpj8i2YtNGpCuAP0huDbm3t7gG6ZbLRn59X0fy8Keam+LWzRP+ufJ5+pXi3omrAyf6/HvJbkr/AJVSw/0n+XrFv3A/5W2+/wBN/k6PHH9P99/T2LfNPs6BSfj+3rJ7t1fr3v3Xuve/de697917r3v3Xuve/de697917r3v3Xuve/de697917r3v3Xuve/de697917r/9bf49+691737r3Xvfuvde9+691737r3Xvfuvde9+691737r3Xvfuvde9+691737r3Xvfuvde9+691737r3XvfuvdRmA9VxddZvq51G/6OebFuR+B7917qlz+blvTaVbsXY+w6Svir934jd8WUq6ONxI2MpayEQ3q5Fuq1BFgq/Ww9gPnpA9kp86dDr29fTzBEPIqeqT4EPgNLJp8sIIEzWvUyMpJlt/rCw9wMg0xv8An1kOg1X2r+h1IZ5Z8XOixxz1VPSNaAkRGqI+kAkayx+S1rk2HtnbyWW5JOdHXnT/ABtl8iP8nRQPkh0Vh+49jZSOOXJ42vkxP2lTkqTKZanrkxVOfNU0FRj6Af7laeme5CyA6gPTf2rsN1NnKgLYJ+XRNvG2pOp0rn8+qOoN61vQW6MpsTHZ/E4/D1jLPsrc9CmUqqJ6xZQteMntnLIKKjrcrUgRVH3ioImfUn09yxYXAvLZW4kj5dRpe2RtHLU7Qfn0dzqjeu7dxQ4yLs/ZdMNnNNSY+vzZlaWnTMzNPULQ5dcjahpsbXQSp4642pVuEVuPbbwBQSwzXpFHdeI9Qfl0Je1arN4ulz2WwW3qc4fAtU/x2erpoMZtvbeAmLLhcTDJTBcvkK1JGWN5aRXgqFckErc+yR8Pw6OYSWBPqvRX+2t4bo3Pt4bcZp6ndO4p3h3FkMVtahizWQx3l/37OCzOcliGSx20sa9vFDTH91R6xz7WxrqQ+nSOZvIHj0GGLxmW67y+Rzm5IsvBk6PFZKpxkkdM+K0UtPFBEcrS4+MJWLhqCRwadNPgMg1Nzb2qhhD0816L3Yx5rgdCh0h33LiMngdwuma00lBnJKLEYekqq1qupqIZXGfzFXKjVENdkMi33dXWzWjSJjErcW91ubYUqBinS+xu2WhB/wBVej59LVwfZmwMfR1bJWblw26N2ZLcVXOIajbj5TJq9TlRUSMtdVtmEjaKlp3uuiN2A+nskkjAYjzp0Jra8K5JyelZhd51+/cnj9iZqnpoeuRujdk23sAsX2tTWUe28VWLl93yZGsCPSYWqeIiB5ipqZWBjvce2Dbl+NK9LZ73tWhzXoeOnMDL2TmX3mMTidt7JqpEoMbuqeYJO9Ni4hSUVNgKCM+Cie8bGV5Qpdm1H8e2pLMJG7AcB0Y2NyfDNehUr6/Bbay1dNWz/wC4vF1sWIYVWTNVmqWBKWWHBU0NXM5khp80X884Q3EakD2ljhqM9KpLrSAQcU6BPHUOb/u/vuhOSx2zaP7qpytEuKqTXZiCkdlbI1cUrEw42nyMTeOjMZE3kuTz7s8FFPr1pLoseOPy6edzYTB1PWO4INk4VaGgxOexse7q6GjihzFRSU0tJkVpXqZgstU+4qqFVqKkkgsRqPHuiR1WpU9XIMp1g9L/AG5XatwxZWTaqVVBkaGhzO7MKsYigymWpJBWYzEVckI01qbcxmjXLLdXdCqkj3fwh/Cet+Jow3xDoPd81WPppNw5U5GWv2pRUNduKqGFM2QrauskqYKmKbBUcoalpv8AK4Y6dpUsSqH+nt2CIePFjNemri5CwSkenSbw2/Q+26dd1YyOPduXz82867z1YNLQS5mJpqLH1FfSsYGkpcW/qjjOsOLW9qLiDiadILa87hTiR0MO9O4s5kY9h7qx2Og8GE29uXB42npKqmSulnzFNS0OIA87LUiETRTSPLH6kUC/tIIqHozW5BFelrBlNp4bY22o66upTUUGRo3qMxHWxTpU5iUilropKmocmtfJ42olcOSSum/493MAK6vPqovBrp5dARu/sLb+WbAVFVNml2Xs7L5Ko3puI46snhyWPoK2d8LhpqlozTZqkiUorupdgtgPp7SN2t6dGMdwWBqOlt1A28ty4bd9LkKiLb0s+4E3tTtMjij2Vs6vpqioyFdFV1mmBkalhSKjhchyZjYce7g6hQcevB6OHPAHp07A3BtXb+1aSswevHV+9du5LF5mseCQHcOPlnkjwtLmoowZ4JZKDRKXQWCm/t1YaUPn0xdXNMDgR0WzIbyqsJsOhyRrcVQlqah21NXZUNUS5LDTVQlwO4hj2BIrYKikeEMB5I0tqsD7fAAGOiRpKGhHStx28Nu4Lf8AjsRmM3VZypy+Im31lsQ70c0OJyuPoDmYq+ikZjLFBUpFZ6fgKTwPb0Vp4p8QevSW4vRAGTzH2enRaO/exp6Hbm9N0UbU+a2rX022cLt/atPpymbz82WyVZVbiXGUZLtSRYqCYOahQGQmwPs4hshxpj8+g3dbkWY5/wAHRbcb2Ds/cHeNdQ4ishTrSs6x2lUFav7mhyVPmthTUtdBtLJZUhIBl8zPShfS1rHn1W92ukCQPQZHSGK4LzpXOehJ2/sbc1L13mu58fjWG5Jd67ji2ZiNwSvUPDJuunEtdKhqT92RtmiYfaNbU8pOn2Wqa9G8ZqaA9C9tf7rB7G6UxWMloMbNvHB53fcw3hFFjqWCnpsTlJjt+tp100s0+UqImen8/o8QYfU+7AFutyNTB4dB52JuKig2PjZ9nrQbXxuSxFLWUeEpUjoa6uz+fo1o63LQpDpmyVdSZMuuLpKbXHwryAIb+10VFVaDpFJKrjw6Z6Jz03srLfKTKbMyu7qjK0XX+31qtoSZKrmqMvlosviqmoTLZTMLTeWvx82ROlUMYFMXGkn2nvboRK7Hq9ltZnlLUxX59XzdLfHjamzKzaeVo6Oiqa7auJEGCq9w0VPQ1tHQTEVFLFHDSr/uXzlXTHW/lv8AbU5KCxFvYHv928ZZLcnJp6dSVtO0LEY5GGAPn0denhZXWOSOOJ54JJ3Ig/a8spBAC24HHHsOzFjgHoUQRKpIA6nilgEzsvIjg1M/9kzG4I5/PPusI01Hn05L8R6S9fDGtIaenQRoZZZYwPpMCp+4D/01/T/Ye1Pk32dJG+KL7eruv5eO/cNl+isHsrzxQbg27LkPJRuQGnpJZtUdTTj6uq3sbe8l+SlY8pWLAYCf5esXPcGn9brwnzbqwKLgj+hF9X+qP5v/AKw9iwmpjz+HoEoP7XH4us/u3V+ve/de697917r3v3Xuve/de697917r3v3Xuve/de697917r3v3Xuve/de697917r3v3Xuv/9ff49+691737r3Xvfuvde9+691737r3Xvfuvde9+691737r3Xvfuvde9+691737r3Xvfuvde9+691737rx64EsPoL+9NgHqoqeiffLf5K0vQ+0hR4YU9d2LuWOSi29RNJqjxccnobN18YOpIacMTH+C9r8XBquqo6uKVzw616O658xndq1eZzFZW1+Urdy0GQyuVrGMlRV1k0/DNM4LBNRJUCy2/HsJc+RhdguZwP1AVAPpU/5ehnyM/h8w2unzDf4OgGo4wzxMwK+KLS/5Txr/AG7n+0pP+8+8dgx+l1V7i5H5dZG25Jv1BONHXKp1TKy037TXCqRaxQH/ADpJB/Ta/vYKwwxmLtZjQ08+lron1bkqOHSN3imUOPklxKEvLip4cnVyQvKtOKs+GHNUtDA8U1QaYppkQOPGH1kED2jaGMyAsg49OPFEyMdPEdVwfJbpyg3/ALOpsJkNmQS5LFRTRZDKUGBjrMtNSLC7xQxz0X2zCnlrQsv8RfyeSMFdNzf2Mdo3SeBVWOchB5Y6BW87ZDJrrDX06rWxstdszGZDaW96qoiwlNQw4XFUmQ3DV12QUtUuyHHVkLxUUFCgPEdXHO8Lf4W9jO2vI7iH9RgXrx6jm92yS1mJgjKJSuB0OvXGcoU3BgEy24d94neFBFXYnY9U+4YMlPlKeeIrRTbi269DHi85j6HGmUwoVRkQawx0+3Hs43BfRXpEl7PE2lpDQeXSodtlrTV2MxeZyXXAgiyOW3Bncnv3GTS7rraSWQVOSWmlxlZWUdJLKpaOlja2khVItf2kp4TCMDtr0ZR6JULEVPr0DH9085vrJrJuCSgnxm4bNuXtKbcL11LU7cxU8MeKxwjWpQ0FAKiWNJKaNFMkjqWJAPtZGxQqFNB0lmQZx03bp3RUAbi25E2LOP2xPDgMjitowyUeTytRO4SF8rko2H8QxlNCAXp6fQDKCrH8+3mJf4jXpuIhGqMdHLx/eNPkMHgRtqKiyeQ21TYyqoMFRpT07VFTiqU0bUGSzMhWkoqOFZ3fwMriOxFyWuC2e0VpKonl0ZR30cdFcjV616dcJks2va2NqOwIjt/Y25toTvltwUEc1fkcnjpqOSiiwsMEE+im2niXkFVVTQoG0xlQbkH2kaB18ul0d1HKBWnRosZ3lkMlsGHDUVDDjxhsl/dvCNt+lKadoyxrS1u6ExAczVtXlqOnjGPi0iUNd3bn20ys1VbgejGO5dFoklB0ndjZ7+/WTq9t1E8sK4nIQV9HFUZGPJT1OReGRcbiM1EiCaOopKctLWlpD4JFCD6+0U8RiB8MU6W28/iAeK1ft6GPJz03Xe9l+1yAq4sjjMdFRzZaIHF4rIzk/wAQqquEq4yAikDGjiJseOPz7pArykrJkdPvMiD9PHQljJbPTq6PJvma2sx2aaq3Bl4MdIDJUZGunEOMXJwgM8tP9/GjLTqylQALD3WdDFOUT4NI/b0ptJy0BJfzPQebK7K3LBX7h2jhczRHNyIMa+4M9ppqnHwz0Irtx1tTTsohpmoaV2ioU5OtQDf25EpYDUK9NT3JGRL0i+3Oxutti7bk2dDnjRwUONpdvVmJgqoIc2dwVbVFfRxxVDjhakCSaQE6NLWt7MreKISRNoHHoqurw+HKvicR0SXfvcdPtva+wMOtEtdUZqsyO7cxO1XIcfPtWkL1FKEqULEJIVAl5WSMX+q+1kscOaoOi+3uZAaiTPRydo7ixmKwOanzNcEzVXt2l3DQykrU0lZk94UscFBg8KrAjF4ygxlMCkJvL5GaQtZrey+RIAcRDo2jnlOfF6n5HdWJynV2K23RTyfc5GvpJsFR/ZnJZupocC/2NTgMJQQ+Jq6Gix00r1mQJXSqlfqQfaOTXqIjNE9OjO3MbKGehfo8+UOwMl8fsjsSurdumMS4xvtMZH/k2Kx2QoqdaWnmiH78skk66jFq8jyEi/tMbfVkip6X/UooNMY6BSs7Br6fp7cNRTTY+um3RuWq68r2yMq0klQuAiSLyaI4xpjoMQJZFH6A6qDz78tvpIIGR0jkvJNLaZM9BX29ksLlNk9RZSCvp02/R5p8fmqrHVD1OZ3DtzH42OCtro4lDGOeXBosJQDhhrBB918OcnBPHrSyeItXNekJ8idxbPwe1et8HLjcfPh8fjYHw1HSppyNPuvMySTYCWvllcEUWHporyeR2WUyEBbj2Z21m7juBPzp0Q7rctCCYpaN/g6rs3j3hTYTsp/4hJ95UZbFNis/uFlajysORXHNTx0jwLqSLAUq8q6AFohzf2JbSzhjhGqMV6B9xf3UrkvMSfXHRdYd8b7rt1bog2vWS1FTkMZBTZzIVqtL/d9KczxLJigpEVJBuKnnjRZ40BUILj3aTSgbRgdNoWkozGpPRvepup4dv0ON3NuJ4pqrrDam2tv7Ww1NDHUY6fc25quHMbhqquN2kfJ52gqYx9zU1Jdaf6BQOPZHdTOwZK46OraCNXBEfR7+yJ5qafrXb1XWYLK7uzs2X2fuHbtKWkyeH2LubEw1J3fg6Wnkjpl3VjaiVmjqSGCxkEKPoEIimk/s69L9cMVa0B6A7vLMbSxnUWx03du2uxG3dlYvG4PYxMUWT3BvPc21svHQZPZmRaFEnp6fJR1v2kJ0vrjndgx0+1UavEB41T0mlkEx0xceiTY6k7G3pvPKZ3eOLqaXcmd043oHYNO00uyNnTNlnpqynos1HCk+Ortq4TSTVTxyKtQpQDj2qmuLZLUMoAk+3PVbGymkvO8Er9nV7vx5+ONLsXD5CDbmEyW0drVWGw6V0eYp6V89ndzUSeWqqMeY4gBQVVbVSSyuw/c0o1h7j7c9wuJJGUSnT6dSbY7fBEiMIaH8+jH7b29i8Luqk2vtyircm8c1Tnd3bgr5pauVJKiJo0vVSu1NHUzTtp+3hVSqHnjj2HpVBBlA/UHA9CuKOMQVA8+h1OJWMJNaqeURPKW+shRTZYwn00j/AFvp7vGA2Xz1UEqcHrupxnixsfjiEcsxmkIYm6Fb8/X+ntxkUCoFD15iTk9IvIU6pQVml/U0FoyltcLtqEsi3vyP9t7ciUGC6LZYJUHpJIaXNmte1nofs6Mf8ed65LYFDsveuEhniq8J9xQ1tIjHx5TEw1SJUidRwzTo5YfnUB7yn5Jhj/qpswEfa8ClvmfM9Yv89kPzRvJPxpOwB+Xp1f1tHc+L3jgMPubDTJPjcvQRVMTRkMYpGW81PKR+l4JAVI/1Q9nToUkAIwB0C8CtPM9Kn37r3Xvfuvde9+691737r3Xvfuvde9+691737r3Xvfuvde9+691737r3Xvfuvde9+691737r3X//0N/j37r3Xvfuvde9+691737r3Xvfuvde9+691737r3Xvfuvde9+691737r3Xvfuvde9+691737r3XvfuvdJ3dG5cXtLb2Z3LmaqKjxeEoZ8hVzyuFRYqeMyGMlrWeQgAD6m/v1K469w615e0N6ZPtbsjdPZmXiasetATbmLq5HekxOEuyUtMFW7MZIhyXChSQSfauCGpBI690C3dOPqH6jy2QqmY00eU261OkcPjuy1Qf7ZJVHjkWO+jXfkC/sM8/wBsf6tXlBjt/wAPQp5Lf/kRWQr5N/g6KrSwn7eRYmYjxqDHYsQkg1KkkgvGGbngEmw94yGJls8j8Z6ySs2LX4JONHTzTUqypGF/bMUZ1yf2l45QD6G/9faR2YRwDy19GjVadx50HUKakMtVUPFM0UCxqypGqhFcBldHQ8TxTBvUjcE8+3mFfPpQowAR0BO6q/Nmtp02jmdqZd45ZKHN7c3BT1eDlp6MK37uIzUMDVUtfEg0hIwyWNr29qIGZKaeHSG4t0lqCM9E47d+JmO7Nw+VymC2pjKPJbhdZsrj67I5GPDY+rjlaOXclE1DBNLLkqiKNVkhcLG4W7EX9nlhfvFRTwr69EV7tMc0TtQVA9B1XrNkc51BVbz687q2hld0bOhnhqNvdm4qurFrGjoYHxMdDRZCGI5GlxOEhqyq00KsJh6T6ST7HllepJGF4sR8+os3TapIZmYDB+zpQ0GX2ZlNtwfwLYC5nazxY6goO4MzRxbNyGBhq6pqGnoIaDHvPkKyOprUYLI8Vi19RHvUsQdg4PA16Yt3MaaWGevZrdHS20tv1216jCbOo6ymogua3MJ5YIN8VzTLLHh8BTQlkwjlVvV1LBC7AaLk+9Jhh1d3DD59Fr/vLhKrJVcGOxGYgwEk1RlK3JUlQVytFLUQeCg2/hKWEvPj8VURkK1WgaocHUQDf2/0jkqFNOPSF7Hz1ZUVcW1sNNFtDGxTYXC5XCyxQST0k1RHUTwtUpjJZ5aehk1XLC8jsxaQDn2qhRChLca9FsvimQEMdNOlPsD5J7/2PufA53LxtvGt2Tip9p4LHUuRifF47bqqRLBKfK8U6SAalMWtmH19svbjPbUdL7aaSNQGYg9Gw2D8uOo6rLfxrPNunYGfxuFmpNuVmGo0ydfkdwbilnhzVVXVzsag08dF40ikdAKZV9PtE9t5gcejZbztoWoadLDpzsrq+lzNftzaHbNPgaiozdFX5XceTq6gQwU9Axr89U1lfVIkdTX18sfiaJCdaMV/PtPLaa6DTjpRFf6D3N/h6VO4vkhuzfA2+uD39ssbW/v5uUbkUPozGA27PA2Ppt5V8dSESeejgiD46liLmMtqIHusVnoNdPSg34YfF04YXu3C4XaeKocR2ftDD4Kgz1HDhcVlM9HWV+Vyci1clbXZW7tD4iyiUy3usxQKOD7UDb1mGphn7OmjuzxDw14faegWzfyPp33pR57JdrYCg2fuePK4WOkhgyeQlo9yYaR2MmXrIqZqitr8zImuF0DRWYI5C+3F25EHDA+Q6RT7pKQaP/Povnb/AGlter3Xm9z7kzc29dtTZ2lSmxkUATM5OrgoQsdTO4b7YUlJMRpdGMhW6ke3UtowwoB+zoue+mNSSafb04bI702lkNl5jC7hwG5J8pn8KMXjIcfQ05pcFVR5BXO4QaySOSGgTDK1I8KDVKrcKb+33tUYcOvRXcoNSxA+3q0fCY7b+H6sxmfrt9bdz0nYVXjIdlyV+Uo8dS0GC2zjqV9zZapnaZVospSwOkUUYOsaQqgk29oX23UeP8ujKHcnXzx9p6n4TdGSh3bjs7tCqxcVPLtLKYHaldl45aKqpoa6sigqWoaCvjhaCTIKxnkNhM4W5Gnn2jksRGxXUeja33PUmrXRvz6GvaW+1xlNkMXPTM+RjtRhquBDDms2sAgi3Qla5+xgxuLflY9YLMPp7b+kB8+lLbkNJ7v8PTDSbg2Bt7Z283j7AjytRsXZe6KTcFduDKU4w2V7T3arZMUeExqSNI02OSiEM7opilLgFre9i0oekMu5lKkNX9vRN9kfNLrzGY7Y2DCVe483Q7XrhnDhaF5aDbzzzyS1OIb71I6dKyuqmKsVJUU1o1JA9q47NRSqg9J23t1B7qH7T0SHsz5K707Qhi2zLHBmtv7e3fLlqlWQGvymao5JXwFKiuUV6bbrTDWqkgXt9PZlFHGgwAOii63GSetTX8+lLFgKgZSv2VPU027+1c6uB3LuKpZ5TW4Ot3JhFqY6fELCj08GKpsfL56garx6Sg491knVXKVp03bxPJCsjLWteh56s6y2f1fkajcGXrq3eu6KDJUOb31NRTM+FwUKKY9ubUxyQh6Oqr9y1UTCplqWQU6RqRy3tNKxKmh6UxR0NKZ6MN0/JuvK5bdkb9bDb0Wbxe9t24eky0ryLuPdu8s1DT49Y/NZQcVPOkrRxXj+xSQqfZIys8oFOJ6PY3UIDx9egO3J8lv7udoVX91qbF7t37QRSdZUuO+3eSmx28qvGQ4utl2/kZgI4oKGvglkVlYvGjCw9m1qIokOunRfcB3YBcnpJdMdL90fIHsjJb/3xujHYZOtJNs4baG3a2WSTHQ0eIlmq4K7F0NGJ71lLOrOZpVWaeRRcXt7Kt0u4lTsav7ejPa7CRm76g/l1fD1n0Xt7Z01Du/ee5cvPWLC1d/eDNUFNFvLL5jck5MdNihGGq8ThTNL5E8Uf3ErmzqB7Bl3uLkNGrmn2nod7btiVDaRX7B0c6mqXjGNx8NPWSuyRBSjaq3xlW0iOSQgJVabmWWTTwbew9LKzvUk9Cd4lRBTqBt2tOTr5oNu0RahxuUrTWziJqLHy5KNWpzRBwNVZURSDVI4uhtcH3Y1KGnRhAKwrjt6GvHY6vp4KWbISJ5yJPvJUswp0flYqZTxOo4+vttTpwenNK/wjpur4JTSyeZn1apPCUQaSjk/X+gAPt0HV59e0r/COg+zNPAlPKYtBpVREkFyr+acMgh+n0dk5b6D2rgWsN5U8E6KrnF7a04Bh0u/i8Zc51tVV89Sz0sW+twY9HlXWtG1HMsIx7zLeJo2RzoKk/1PI95a8hwh+VNiH/LuvWKnO8hbmnff+ehv8nVsPw03TJRy7k6+qpJFipCctjopnBEayysr08AJI8QT13HJJN/Z5fW/hrrGc9BgfCD0fm5PIFxYW/B/xvf6ceyrrXXL37r3Xvfuvde9+691737r3Xvfuvde9+691737r3Xvfuvde9+691737r3Xvfuvde9+691//9Hf49+691737r3Xvfuvde9+691737r3Xvfuvde9+691737r3XvfuvddAg+/dep16/v3Wqjr1x73TrYzw69cf8R79Tr3DriXUXvcckC44NgTx/Ue9de6qh+ffchra+g6R29XoKaJIcxvkwzDWzF9eNxdQ4PoTjWwP6g2n8e3oonlIKevVmK0zx6IzChp446gGFKionQifwsW8cYX7eCOmvolYxIbBgYz/aHs2tImVgrAVPSZplAIr0le1aP+I9db0paOCoyNTPjzUmFZTLDTmAmd5ZEj00mMq1B9EYXk/T2Wc8WTy8v3cCAeI2kj8jnoRcpXMUG92t1IT4KVrjNSKcOiT4hS1FDUQxsGEKl0kZlaMKqrJHOt/E0iEek2vz7xSnMYU2f+jhuHlT7esk9snS4nFzEx8LT9n8ulRTRD0yC4hnT1kfUSH8f63spu1EAgST4tXR+rBp9Y+HrAKQxlmjAeRZLtHf0MlwbFjcXt7tG6d3SltVKDz64S4OkrnV3pKKSQs81LBPT0rVUcwHrkiqTHeOIfgCxI+vtWjR0x/g6TsHHEdAfuXo7bObq6qup8vurFZR/JOoxubq6agSrN7yVVJFKsKxTsNDi2nSBxe/uruoODTqhpSjdV0/JHoHcWe2w+TpsDn6vL7IrpIquOfJgYuPFVT2lENJT6GzdMJ9LMYdMoS/qv7MbHcfCkUO5p+fQf3PblmUsiAsfs6rrOz+xeuTWvh5crRdc52WLEb725BBLkp6XGVb+TISbQr8y9Z9lX2czUwa5jY24a59juy3axkhMOpvGYUHb5/b1Hm4bNfQiaRUXw1BJz0tes8ViqfPVT7H3Zgt9YjHJlMhT028tn0x3BuHBTeGKtqM3R18ckFPNBCWXxQqkqPGGUi/tWkEhINBToPI7KO8cel3PjqGTJLT9RUWOxMdZjmzc9NuDb08W4qvI46qaOCn2tSSmWoyWOlVBrivrMR9JB59uMjJ8XTlVfh0CtTg2yu56yp7EGCzebr6DL1VdSbUoIa99m11UsUaZLM5HDR0qYncSRwgQ0lcZhENQIuT7qJKKfTpyKKNUIl+Ov8uk/UdT1UuFp9t7c2nQyUWUnFZBuzNMkdcR4GWoWjnxkdNRrUy1dtdPoDRxEseB78t7Ap0sx/Z1Uw1HZxPQZQdS9l0y18eb2BlmocS/hp99Y7BZPJbfpaND++1LlqCWCCuj0cMzAqrAg3t7fNxbOCEJr9nTTW1yKkgaft6xVPXKLUSrgMTvbPUsQpZ62Krw9Lt/a+vIQtG1Uc/WQyUpYVDq8SaS8wHHtrUg+LrSJMMCn7eordbVGIShyWb3LhtiV9NWNWybcq8PlqiqealAhTJ1LNKIsj9zTItlW0YBvpt7ba4gXzNPs6UxxTkVoK/b0JON6F23uDLYvCnExrR7ghGdgyNJ9vls1XLQwSzZuekpaWNKXFpPVmHxJItkj1E/T2ne/jU0U/wAulcdpI41OM9LbYfUeM3hkafAbL6yzu5VxdJmINxbjop4aXA9f148kuPetyNar0U2YEn+UERoVkU6Ppx7THccdpz+fT6WIIFRj8uhDxnx1xeUhiq9q7ebP47GJXxS5BZYK6ebcNWv2+Z3OIvEKV6PDyogaijVX1Pdbe2G3Irw/y9KBtsJXzr+XTTV/FfM7UwS7j3BjMpu2ekMGNpsQJWx+a3XWVUiwY2h29Q0pikSanldWkeS4SMG/u0e5kkajj8+mpNtWooMfl0j+1um+yYpsHtvt2setyMeMx+U2H1n17V0WRxm28Ks+uoh3dVY+ER4bKzsFSeonJAdLsD7XJuMNBVjWvoekr2LqMDt6ctx9H9n7roqt8tuabr6txbU0sa5nec0+WXE5RVi8u3xHOVysNMhs9XEAWeyrYE+3jeW7Gp4/Z0lZXiOgdMm7dp1dS2VoKGfc9NtfC7MhfFz5ff8AlMRFn5cKTFWbwnpJa01Ao5q2OREplKtM6n8H3cSxHhx+zrWp6AefQa7P2NWVElRm8r5GxGZMr47NZXK5NsZjoaOHx1e4K/E/ceb7SdWLUEbXlq2W97A+/NJGEZqYHTOiRpVB+CvS3x3X1ZsLF5qposBvWGCp2s2bxDS0UFTUZB6yuenxO4ZhFH/uKxWWlIkWKpDupbQpuPbaXMRByf2dbkhqR0LW1+t6TbGyMO0+DXK53ITU9Djds0tD/v4a+pzhGQqcbiq6S6V0JnpfuKioA8scUTLe3Huks9cIenoIIBTxCadHDxOH2vsLr6jzq7Xq917g35ueKp3Nv+lpqdJosrT4s0hxOProFidsLhqX95oYLaoEKnn2Sy3LC5aM11/n/h6PltVNsjxj9Ly4A9JnbmByMmSHXu6Hi25gMhXSbp3dmqWFcUm58TTFquOmytLN+/BTwwiJqaUNecuyj9J9mkcbuoIOOimWRFcAcQegT3F8lewd8by3ceqPvsjkcR49qbExGkrSbcq6PD1VDWZilqSNEklbjPIaYkGMSlQbn21KY7c+LKaRr6Z6VwxzXFEhA1n1NOhz+LPwd3DPLhdy9gZxNuVIhl3fk6WqxE2YqX3Dni9HHLPkYCIXyhEfk0wBGjkY39k13ukRDeAxI+YI6EFltUwZTOg1H5g9W9dW9RdRfH+h++w1s72LjsROKI5alliOFxJlXXlXwbu09RC0k1zVVrSFRygAFvYWurxnwx/w9C63sNEYooqfs6H/AK92vCGm3PnTV5bL1NSauDcFYZHwxmrow61GHjrTIZEpaNwkcsYWNWF1APPsnlbUzHy6PLSJ10VA6GmqwORrqJqLGSx0c9UgkqCFbziCUMJEeU3lR6gWJAPA+ntJUVzw6XSQTP8ACBQfPoT8BgsbhsTQx+HyGOhSl+2EXhip6hQBLMrAfuyVJJu7Xbn6+3VYHAr0shUpEEfj06yUTyQxxFVikJJp4RIHMak8k/6rj3VlLN29X7fU9N9diXYLDBJcxoQI3Fgwt+W+l/bsaFaauqa4/U9BZuukFHipZzGqhY54SjWbUVjkcSWFiUVmNvyfx7NLOF5/qo4gNTrQfb0UbnNFbtDdOT4KNU4/ydDJ8SMGMH03t8x08c1Hma/NZOsxko8OKm81QxmyFLUSamSoUgBtRJ1kAe8vOQoynL+02jD/ABiKAKw8qjjnz6xD53uYn5i3W8Vj4MszMv2H5eXRkMNlj1/vXbO88ZLLFi4q+OKYNJ+5HQzKn3kdVF+qYqp9A/r7EW5wM8LxRjvqP8PRTEwa3WQHt6t2oK2DIUVJkaRxJT18FPVROCCPDPGHRh9fqG9hKQiNir8R1sd3Dpw9+qCK+XXuve98evde9+691737r3Xvfuvde9+691737r3Xvfuvde9+691737r3Xvfuvde9+691/9Lf49+691737r3Xvfuvde9+691737r3Xvfuvde9+691737r3Xr+/de66uPp+T9P8f8AW9+60DXrxP490ZiKU63SvXV/x7oZGqBTPWwtOmTMbj2/goJZs5msVioI01ytka6mpdKEXvpllRzcfSw59+Dt16nRTe0fml0/s3DZym25ueHdO7YcVN/CMfiKeWWmTIToYKN6ipdUiMSVLqWsW9IPt4EEVoerFRQny6pdq62szedrM9uKV8nn8xVzVVW7SNJK1fWsZTUV8tzakoWbTFGSDpHA9m9jCVT5dJnfBI6EDG0p8NLNX1kzRRL9jGUg1Gvnn/VDHGRdAFvqQ6VcC5ZbezKBdMnSJ2qc+fS3q8IcvtbNURpFxUVTA9ASXNTkB+z4qcQSRoZKWCQjUyRLMmk21259qN8tBd7VcLTyx0t2qfwbyOh4nqr3H4mrxVdlcBUuz1WEyFXi68s0paSaGVnWeOOREKwNFIORdePr7w63/bXsdylkpQFvn/m6yd5RnjntkAOelVRISkkQsCqko1rji9mH9V9k0sQuVL/w9C+ZjDJEteLDqU9FOIoHgkBLyBZ/Qb2Fr24+nPtEqqMjpWXJwT1lqcTDUCUuYo5acDwaWeOV2cfqBsAQf6D26raT8uq8egyyjb4oK2OEYrHZzCxPL94aOdoslR01kIljpXREq5kPJJfn3V21GoHVJFoQOo9fi4dw0laKCqEqyJNS1qmIU1ZS+YfTIUx1jyoP0r9G/wBbn2yshHxdUaOooeiPdq/GWkzFHkGoMOKSrRS8eegrJHxwJYx1VVWYK/ipqgU4GvSzcG49mFvuRheNzxX5dIbrbhcRyIB8QI6rJ7C+HW58Vm5KvZsNTgp8jWCora7IbrNVt3JB0JrKrFGIJVJjm0giGVI21nTa3PsV2u+qzAk5P+r16Bl5y34YLBcfaf8AN0nqXsfefWOMXZ2aqjserlr0Yds7BxbT7jxO3aVxBkVo6SrSRWylRCjEshKWNr39iSC8jmIz0ErqweFyFU0/PoQY+1cXQ4ypqtkbDwlRtfLZWFm3tMlNl5t0zKqfd1+c2pUS0tPis48wEtQ7VDEs10U2I9vvHqypHRc8hjOlga9cqD5P7t25GcXjOrqTd24a/LVQhFLjslXyGNlbw1dFU1+Oooqanhe00siBkjVSiFxz7StasxqOrpcL03dg9+9y5egTbmKx0lUlfjYWyGJx0VHHiYppZ5EyNHlKWnlZ6l10r4o41LyEnUFt78LeRM+Q6UfVKVdTxI6U2ytxZ7CJitzbs6irsTU4eFaLItk6ejyG0aOQyocZX4rFT1sBq90sTopYCGijD6tRC+6O1cDppGB6MljMltrvTbWcy+7aHbMeAwuSqIazI7s23RbhzkGSjpYxLSSbfMlFBNXGn0qk6z/b07D9RII9opGNCelcbAClM9NfXvXG2qLM5LA1eYw+dwdNMmCmqOs4oJNw4rHVi/eTbdzuRlmRKh8ikS+QRHRGgKBz7RuSzV6M7cAx1PGvRmcF02vkqtw7by+2Ns46jSN9s9bZWgQZOXG0x8KyVeQx00rLV1c6f5PFIkjcgMQPbbkgY8+lS6a56Wu3uv8ActfBkKfZ/XeQos61WtdV/wAezMNHt/xTKy1lVT7dx8U0MMz3DlnkUuY11KPbDfCR0+NIoDw6TO6NvbN2DPJS0lZme1uxKbFVNZT1VXWx1CYHONGzyCLGY9qinlooOV1q+uNBoIHttCQaeR60aGvp0B+L6x7EzqbsrMbtuTq/HbrylO7VCQGv3ju/cVTSRR1WUqKWVZTT4qDhaWEOsEwY62Ur7VI/7ekzKDkcegezfSU2w8ticHu/LYzbvZcVfSrtOHH0dZvXL1y1cL08FHg6OlFTjqOppaSVvuI6mWOCnbgMT7UI5/Pqot4yKnj132F8S9vYCo3MN2Z+uTcFZj8RJmTBVzSS7S2/Ewr8ji6mOlSp05+cS/deJEbxrOAoa3tVHKcfLpNLHChJ/wAvSG3NuzrTaFLtnbONw+OTe26qekhrMTJmEyuKwu2npZ6ahxkuQjjK1+4DTaqzIs6oYSggW/kJCrUZFKDz6QFow+ONek9FufJbRrMjuncQmh3dlcliaamzNZRRy0DbN2pjoqban220nn+yxdFJUwLVRQRSSytGwcpz7oLeTFeHTUkyHPU7pVMvuPGbQ3LviuMORyeH3nJszfmSyIoY4d2UlRUfd78qUcJT4fGYSjqvt6KGUoKnzPb9Pt5bdiMUA69G6hqn06CDKfJCnl3JgdhU2Mm3sNg5OaLZUu166pXAU29crg5MLUV7JCheto53mNVU6kZBVcg6fa9IrSO2DzH9bNcj8umZHvJJzHEP0fsP+Hh0MHVvRXfvyHymG3V2XuGpo8ZS7byddtagqqOfH47ITY+pkpRj2W0crYlZY3Amk41uSBb2G7zdYo20RnB+z/P0ILDZ5pdLSDP5/wCbo/GG+J+0cft3B7yxsybSzeJ23W7d3CcesEcGQlos9R5aLD5Cpjdp8utAaX7RKhUEs8MhFhf2R3N60kUgrg9Cuz21EkTB1dHB2DNsajwEMGYzO7dpbqqKl8vU7Jp6esppcXT+FIqfLYupnpjjhViNRJBI0140dVK3B9lEk4pU9HaWrIwboYNr9d0ODkpt6UuMyT4nMVlEKzZGV01+6d50h1tj85vLOPI0+RykNcEligRUhhQc39lckurjw6NYYyaA9GsxWPTL11PNmIXFPQfuToJC8Fbm1BlTEwxqkaLFSggyEDQTcD2XyuviEdGcUdKaehQpMajNC8Rmjmmj87xzAa4xKbLCSvNotP5/Fvehk06X5C9LWGgVIE+5VZFW97c2JH6hb6lDz7dWNqjpM0maL1jNEiSRfbxma/IqnBBTjkC4/p7UKtMnj1QyGmT0010cYE86wuHQMP1c/nk/09uqtcnh0yz5Pp0XTtFmjw1erNPBPNTn7YodfmqJnWFIYkS7Fhq4AFyT7NeXIpJ95EKjsqPXoh5juUi2wiuRXo/+yNjU2ydhbM21Hj6iOGj2zj/4tj3kvJBlqyMVdc6C+qOIS6XKm17e80uU7I29hGzDNOsP+Z5FmvpSDjrBX08LpU0dcqVf7Eq+QG0dZTNeSGqiW48ctLI2lvodI9mroGuCPw56L7WYLCIiej8fGLeMm4+vkw1VL5MptSr/AIZUqxu38OILY9r3Jb0A3/p7CG4IFuGPkT0ZR0px6MoDY2uL2vb82v8A8V9oHYKtT04euYN/dVOpQeqdd3/4r7t17r1x/X6/T37r3Xvfuvde9+691737r3Xvfuvde9+691737r3Xvfuvde9+691//9Pf49+691737r3Xvfuvde9+691737r3Xvfuvde9+69101rc/g8c2ufwPx9ffuvdNORy2Nw9O1VmMjRYyl51T5Cqp6WMf465HQXH+v79wz17jjoEd4fJrpbZsDTZLeuPrZj5IoqTDv8AxKZ5FvZVNNq0GW3BJtz7oJQ2B04I2HFTToqe5P5gdLNSTS7F61zNdDSSy0uSyGdeWGnoSSFp5XgptNSiyMQST9B7dEYfrdKUz0A+7vkd8it5UeSSpzkG06Kkp4J8li9rUbeRsHW2VMhRZaVTUtPAGu2luLe3VsTKK0NBjz61qUV7egAzuMz9e1TLurcuS3BU0s6Urvnq7I1xyGNzFKf4bX6zKyMaZwb6fofboswuQM/n1oOPToKMZijRPDiAA5x1KaSe8Us0kdRGCfvqmo5DU0kttJvoH4597EJHDrzOKHpR02Njpq96iZjAWSCnhR2SOknrnt/lbRv/AJTUH8I0l1/p7O7JCIznovkYfs6EPEyMsjPJTFKukqp6YQSyvGKeGUa5K+q8x9UgVSFUfqBsfTf2qRR4gx59IpG4inHoUsbSTVOInSmkDSRzRvHV1RkXHVzuA8apUUOjIyLSqReDGMqsfQwsPZy4DJ9MB8S9NqxjpMPI9EV+SmzRszsbEbujd4sN2FTxY6skqYKimgo8/SLcKGazUEeRRW8UEpEnF25PuAfcnYFgje4UfPz/AMvUx+3nMLGWOEtUAj06DnGxxBX9MywSMS8EkQVqeNeESGYC7ozc/X6e4LtGCxzIeOk9TxLSUxSeVQR06rSrHCz/ALrCZtMIBNx+Be3+J9oigAqOlIY6usC0qxzRCqMkpDlQrA2S3H1/w9tE0FelSitAeueQwlNIj1PkKVQ0/a+NiaiosbmliguVeF7DyMR6R7ZMhrg9PMlR8+gmzW2txS5VNybaycOPyNZoj3fhRBHJTZ+CC8eOraaWRSKOupYiQyC2tbk+1Hh6wekrMAaEdZ3wVbHIf4nI9ZLOqiSSljp0oanWLLFoC3/ZHD/1t7TPEwA6fjkAX7Og6yvWO1p2qPvsVSKksrVZtSo95G9PFlP590V2iYEdbdEuF0nz6KP218ddv7uw+TpKmf8AhuTX7iSmymCooqqsSmQt9lhkp5EaGkpZSA05UCRmJt7ObXemjKivD7Oii55eSY1Ccft6rDy/xf7K2xuKhk6qiqtvZzO11VDPuDdsMWU63xeCghZauok2dKslVW52csfDIyF4zcgj2Ktv5ghKKsmqlfIqD8uP8/l0Ct45XK3A0Jig/i6D/JVPbvUeRg2bvzcNfna7OUU8mIzu1IMxX5rC4emp3EMhw7l6qjxNYwDrcCONTp9iO13OKXSv+UdBW62OSHBH8j0uNtbti7MopsY+axuIo9vY5A81NhqbaHaWSqKezNmMUtTFBRQ188l0lEwMhiUOv6ifZg00LKyAdxHr0StZyI6u3wrnh057hO3JmoVG69x9rZnLQTQ1VFuXKU+Hh2xhaOxOPw0uIaHB5nc0QXR97GpNPGzEke0Dw8T5dPqc8cHpaYvYOG3fsh6SmydV1/sLBNJksrX4zcclcMnTuoGR2hiNwVE7JuuvqYbGZoGeCCRm1cg+0UkANRTpUjNx6GHZu7afaeDbr/reLae11r4ZMhuCsrs7tqf+CUdHSyRUtDTVkwbL5DPTRz+QOXMJkNh9PbP04p0sjmIWlfPoZsJtjD4zDbPzmYz0lUyxrnaPE0+71hqKCSjjBmym4shjqiPIO+VlUuKeRiqs2lRb2wYKdKlnGmh6dMvuntXclMq4neb0uK3HWGuMG0a6lx+OkpopY6aTJ53cczLWTGCJwyUlLIC8kdpAQT7ZaDNenFn7h6dPe1cdsPZdZD151dufLZ1MnW1cef31U1mKr9yVucrKr7vOQQZWhU4vbwyVdfyU76TChItb3UxfLp7xgeLDrnvvfGD2DlG2tUb03ruHeVZBK0s+31fLz0pXSqU+VONLiDC4mEC4odDu/JuD78I6Z8+qGQHg3SJpNzZbY2dzHaGcrcXhIqikxFBss5Ctipdx5Sno6KQ53cM2PJWKmnrlBmNNMv8AkypqmHB9uJGTX16RzzOrkKcU6KZvHuTcO8Kgp11WVM4q6qsXK7gq5RV7w3znNz1EmPXOYfFxH/KYMDjY441mRTTFFBTj2rjhOKfn0XSF21VPSR3Lj+nuomb++OX2lNvnN46Cj3K5rUyz7IxlbJFX1NNjabCN4H3FUUtLJFPK48sMswFwfa+FAkilh2jpKIpS6gGtfl0AeS7J3rvveWDzPR20a3MUlJkchjNhVG7YZMlT4/HZahODp9y5uiqlkiDYOECOGaYFk0Asfdpr2KKpP+EdK1255HCn7PPoZttfEj5Ad1LVUO6t60FPtyCgkylbD458DtukwFAWNM02PUwy5Grqq0TeKiAJF9bDSR7Jp97jQ0B/mOj+z2B5FFcn7D1Zv8bPgp1L13gNgb8ozLJNhshHNW7gyVNAzZaumrFyOTFdEF+2hx4hDY2DSBZGDn2Gb/dp7qdzET4ZAHkf59DGz2i3t7aMTL+oOOSP9WOj+7v6+xNbn6rOZGrxu08ZRUIxlDRLXy0tHLtx2GQixSCndKKlhrHf1y2DWW9+T7KXjnrrY4+zoyjNuKImB9vTbsHEQ7yzWR3IMhjara9LW3w2IgxkYppq9FLyZfGVkUYoc7DRTIA0tNeIS2B5Ptl7vs8KuT0cWlhrkSSmB9vRjYIoK+GYZ2kORhWop45VqaBGStDaQscCFLmSTgvEOB/T2laQkZPTs8Hhmvl0NWA2lRwFqypinaSTyfbve70qaF0pQ2/zSBeCP8PadpCeHHq1ugJoBU9K6npaJJKdJUmjWEKIpI1IjYmzEkW/USfV/U+y6R/1m9ejeOMUoBTpawxQNpfxq6soRZlfxvGG4OocFr+11vRgp6rNVRxz0/JSUVOI6aJpZuGeR/IzFCwPFr/Q3t7MNFEJ6KnesgBbGeodXHOlRA4kWOjiv+2pGonixI+vvyJXJ4dUMlRjj0mcy4hWdWl8vnU3EYtoHAF7W+nt9RWuemWkznpP9P7Em7Q7WoYxRnJbX6yli3Puaf7iniebKKf9+3t6I1X+SvVVFYGbS1zb9XFvcu+3fLwupba+K11H5+X8uoh9w9+e0Fzag9oWvl5/z6PtkKqWq1VLO8te9TUyVM0qU0QLu6rJSsI1AieCL0mJ/WltS2W/vKGgs7dY0wAP5/n1jYl39ZcNqPn0Gmfo3gqZJKWGNi3jqKSSbQ0UMqN+/C5Sy+Gog4YNxIvK/X3aGHx1L06cmAicMOPSfwnY28+tYq/cvXk9E9RHCjZbG5CN2oq2ieoQ+OSE3qTXIVbSw/SnsLbjt8jzEg5B9D0tguOBr0YfaPzfdo6s792BV0SUr0kb5Lbs4rYVjrVVqdnppNVQA7ke0cm0ysp9PsPRgJPPoz2z/kD1TvQacduqjpKvUsE2Oy4OKq6eoKqxp5RVePVIAR9D+fZY0RgYxHiuOrVrnoXqarpa1ddHV0tSrchqWeOcGMG176muB/hwfeuvdTQRdbFf9b+1/jYe/de65+/de697917r3v3Xuve/de697917r3v3Xuve/de697917r//1N/j37r3Xvfuvde9+691737r3WEudWkWLHkKRpIX8sDyD7917plyu4sPgoWqs3laLFxBZCGrKqOEaUF9RiJLk2/pfj3rQxNQcder0Ae5/lL1/iRNT7e/iG8smIHajhw8DDH5CqQH/IqfISAD7hm/Gj6e7w20sjMSx0jr1eis7r+Una26KWaLBSYzYdFW64aGpSE12VpcnCT5cTVyuQsFSBwDoAJ/PsxWxPhliDXq6gEVPRV94Vea308ibgzW48qs8sRqqjKVtRbD5CmIdalqCJ44xQSzKCTcjT+PZZPBKrdrHT08sQOaU6aKLbZL1EWYpaepzAh05HDRLHDRZujkP7OWxFUykSVNPGQ+lSDf2tit4MHwhXp09qnU1elPDiqilrsfVUVLHUFYmxtl1eLMYTwuGw+ZhYLHBuBL3hDXaULwePZvb2UWD4Yr0U3U+hWo2R/Lpxp9nSmB0nfLz0OK2/V5nEqq/aCq2/JMy7hwdbOXf7urxyFzosGVFsPZxb20EbAGIFT0Qy3d20qeHOwX5dBvncfS0WQePbcbTQDHyS4KSrmaWlqdsVcMTx1euRvTU4yYSKiG7Lc+97jawCOsEIVvl0ZW80tBrcsSOk9tLb9VknqJ44Z4qdzKsdaEEizpGC0iwwsV+9VWF9LsgBHF/ZRY2+uUCRaivn0tdmEchqcA9Kam2vDRslVWtI0dPIrxT1jeINAzEzQvVlZPs45L/wCZRJj+Aw+vsQPbQxhtEYHRJHO7fExPy644qOnny1TAkbQ4+KtXTB9s9NA6iGQGJBLJNM0EkhAZ2Yl0J4HthY01DtFa9OyZCn5dDTg5Z6qjrYIoo5ZKRHEk9jHRYmnhhUpBPWIpEECE3ihhjkkeO12v7VKrPMhUmoH8umiS0Dp+InqNv3qvF9j7Cy2y8i5V87ixWYPL1w8LxZpIpJaPIYDHstQcTjIqhFSoqqiYNoYkKL29kHNu3W+72TT/AEwaEjwwOI1UIrWvH5dGnLW4PtN4HaXSCfs/PqqXBT19NUV+BzVP9puPbFa+F3HjAZHg+9o2NP8Ad09TMsbyY/IovmpnC6ZI2Fjz7xI5h2K42e7azEbJKOJpQkUxUV6yt5d3eHdLFGDBmC+tf8nQj0cCOgBAZGa4H/HEk3BX/Wv/ALD2H0tJaHVIeHp0cGSRGyx49Za3GVBiGhVYFtX3B5f1H6k/k+0EySRsdZOmvDo2iuYiqgAFupiYpmotL+lwqy6lHMxHIUt+ocj+yRf8+6PplYNCtBw6ejmrUNw6ZXxgBJkIHlDMJFUBopnPMdgBbUPdllkQ8T040cTioQV6g1uHZvHHJAsqxqSjm6XB5NiCApP9f6+3fFBGnz6StGyEkcOkhktnvNUfdUFXVY+OnjBNPKyz0jEEN+gjUQGF/r7ZMQbietRuysKGh6CLeGyKSiSolhy2JpBkoWqchh8gk8MKM7/v5TD18Rd4pWcl2jINn+nHuot0Xgor0vS6encxr0H0XWc9fRvDVZ85FS4+yeICmRSg1LHmasJMZ5dB5dVS6kce1EeiFDjurx6SXR+omBbhpHSBz3WeWmpsjS/w2mSokh+1jqIIKWapko1Q3hpclJTfcPTSj0rFcAk/X3tN0uonGidgPSv+x0xNtdrMCXhBNOiLdlfFHD7wxuWhxUDUGWxZnzGI2nUUktGGzixhJ3yk0RFVTisRbmUTSRhR+kexHY724liMsuqh4E/7HQZvuX7d45FS2BZhThw/n0SvdHxF7QSTE7oyu8MNVY/G42Ol2/h9qwVEmMoMhE1hTRYpGjq6usvdTK7KJ/1NYC3sS/v22pkj9v8AsdBC45WvEH6YanyH+z0y5rZ3eYzGJyeewNNm5cJAXo23BTVWEpsVhhCkD4+kwuNaSifIVU6FrrGzC+pmPuy7vaHiqj8+kicu7kGHc9PSn+z0r4e5O3tk1FENrdM4LaeCLGTe2SxOOh3hns1JMVZkFRkkpjVPBGhaOKNI0iH1cn3Rt1s66VC6ft6dfYbxH0MWBp6f7PSrzXd+wKzLjcm8uot9breupYKqSOegfG42qqaGBRSVs1JTZCmQpSUqq32wOlpR9SfdDudqfJafb08NjvQMlv2DpNyfIjrvNPlcsnWe8pKJqOnWqFNU19DhsNiaJyYjQY6BvFSZrIljHO4LhVC8X591G42dQSq/t6b/AHRe6lGpqH5DoUMJ8uuxhha/C7E6fy2wsDPT00+PxO38Us2QpNqugjnebdNRA8xrdyVbamTwyTxBydVvdG3K0zVFp9vS9NhvMfEfy/2emXr/AHJ2/u7J57aXTfX0eyM5U0OPzO+99bxranM0KQUNXUVk9JvLLmMCklyMDLGlJTWkmEQDafbTbjZGpVV/b1qTYb4LjVx9P9npX13SvzT7wrqPP5/N7WwkWW/i+F2xv6owTU82L2SCUyVVhMRI7LicVuYqUjeWOWepVrDQD7tHvO3IoVlTV9p60mwXhFWDV+z/AGemnH/CruLeWYNZnd+ZOr3SmPNHsgUUUeO/u5tnCR/w5N356CkSkSjr/uKZoaSgLqZo1ViQT7pNvtquYwB+f+x0rXl2QULxEn7P9now+wf5beztubNqt0dtS7gpqqUGhp6qpSI7lnqq9iZJsGGkrJMll8rOoRGKMoWT8WuCmbmF5CYYpSpbhn/Y6VRbCkciSNCKA+n+z1Zr0t8V8J1/HtjN5baNLtWjx+HgoNubB+yp6qowcPhWQbi3JXRajPuXJE6pYzrihLfQkeyS7v72tPqWp0IbTarMkn6VT8/9R6GTE9cYGeoo2no8ODQZiuyeco3gFRPUipkSb7enSndIqV53p4rM9wBeyi59l6TO8g8RyV869LzarCKRJpPy6ERMDlMbjanLJSY7IJV1FZJVbdlp4Y8Ji/4nVmcrWT6o4oWigbQ5VCAvIAPtTqMZIjNF6pQsoEoq3z6AKv2Xg8Fhnz2Z3lTwQPX1VSdu5Oao3BtbKVEshSmwm14zHFVrUU7H/J3bUrkstrD3R7mUgL4hI69Haxh9SxCvRhNj7eydLiKHMTwJBmZcScXQ0lbiI8NS0OHV1mbFYrF08ksNJBPUqjSTnS7MLke0MgX4x8Y6EFsJV7UkNOhRwGLSjFPXZgTZXO00tsbh6KEinxYn/wA7HRxhmSaokvc1Ttx+FHtOWPmelRi1f2uft6HbBUFRDT0xnTQ0kTO1M84LoZLlmsRfUpsv9Ofeq9WSOKM1VAOpzYnLVFXSvQm9LDLprIJ9JCgi9o+Be3vwgVyWKZ6MQ8Ath2APnPS0lpoabTHBH9wfHE7fS6vY3DcHjjj2rhhC0AFOg3c3MhY0c8epkQKAyOUiZls0QUa3FvSGNuADyfa1f0+6Uao/Q9JHR5o2WNiJjkHz+fTM8EKSyzT2MjDVGFJMAAubnkgHj25LaShDJExCH0HVHvIHX6SJALr1BzjjjoPdxVUtZJR0OGhNdnc/OcLgMeq/uZLJVQKRGOIH1ilJ1s1wuhSfZ7y1tp3mcQLDqbh616It63NNksjLcSd+eJp/kPR5Oudg4Prba2G29jVx8mZio/uN1bgnompWzm4z6pqPcYSaRGx8NQxgjqlN4vGDb3lfyzy/FsmzWVutvS4UZPA5JNaZz1irzJv9zvO5Xs0lyXgc4BNQBThwHT7naZa2CSaSGWnydKaemylFLIjTPVaHMNJVGJVSSoij9UFcPTPFdCLn2K1PiIDLkHI/z9BZIo42LQqA/qOg/wAnEtdiVjmjAnp3fxuAV1KHZWSVPrritwx+i2S3F/alJvDXREdP2dXJdz3mo6DPbyxwZ2po5adJo6oyJNTMAY/8oGiZzq/MYsRzx7STDW1Se7pTCAFrTpIZWjqNq7jzdCsiS47IVmEmGUqE1xR09PPHDBjZKf0/dyBlHjI0i9hcjn3ZIZGBBJK9Wa5CAaW6W1Ht/HZP7n+J7copUG6o5q/I42uNPmJnliQJHGPGAIitrrfg8X9lm47fCFMnhDxDxPSuyuRI1JDj06zy4bce0JGye295ZvBPHkchBL99Vz/5FBpaalV3MksU8SoLWCg39htLfuIYdGMhXyWnQhbV+SPc228dSpmmpdwFYXqV+/pjHUTUUbkLULULYSRzqPTwD7ant3U0XB6dVU0VYdDJj/mdjYKR6jcO0slAA1K8ctHKHjaKpKiQkaSbUwJJ/qB7Z8KQceqMqngKdC1iPlP03lZ4KZ9ynGSzSxwj+JUssEOqQAoWnK6QDf6+7aDnHVfDJ+HoacHunb25qU1uAz+My1MszQNNRVMU0aSD/dTANfyD/G3v1KcVPTZVgadPmtifUbBr2B9LKq/VhbUG/r/re60z14K2euavyATcN+gj6WX63P8AU+9VzTz691lv70SBxPXuuv8AY/7x79qXrf5de/2Pv2pfXrXX/9Xf2LBSATa/0J+n+3+g9+691xZ7adSjlrXuLWsTfk3/AB7beQJSvn1vqPLWQwQtUSyRQU6cNLUOtPGhva7vKVUIfwfetbEdq1PXuge3533sPYX3VPWVc2UytGkUs2MxaGaWOGb/ADdQ85tTrASR6tR496UTMwAXJPr17HRU90/JrsvPz12M27Q47aKilFXRoV/ieWzGOkOlqilkkBpaR0Q6rAghefZotqDwPWugMyVSk1TJX7kz1fmqqWKnyeGyOZyVRMJmZ2WqxYo9RiQl7qNIvwPb6wAUBGOvY6jvVwyxyR0sNVj8elR99SGmi8NViK9zqWaQqPMlED/ba3+PtQhSKo0jPXvy6SlXgqygyNVlpFfKUWUrFbPYuGpcVskcMSyHNYmRT45me/7oB5X26Jqig4dbDU48OnimgpsgiVtLLBNBJBLRx5J00UMlPG6hMdmKdfUtaguCxHJHtK8ZY/Dx6f8AqVFaDpxx+146+BqXJQVktLTa5FAQLWbdLMfFmaGUcy4q1lZfooHtXDaNULTt6Qz3QVcnh0tzt+WeCqgqqCLQ32UmYq467xU1VJHZtvbqo0RtX3KTRiNr8KHI/PsQW0AXFAR0QXVyzlipx0ht0TVf2GKx7s9A+T3I6U+RhmOjB7lK2yeNyNETpGKy8t5NRGkq1vaqSKhVhwA6TQGuok5r0H269omt/gstfRtiamjqqymydPFMaeKlrqRTJeKIEL/CMwjgwkekMp9tIonqp9elkdwFx06bQo2nosdR0MMsJniqhFUeESeRxeQPUUc48EdNFEpu1VpQt9Db28tqsTKFUVr0+1yTG4rnSenCo29SrSRvVTy1jBK1qiSkqY6unp3UDTbJTMdvYE6h6kpZNQvZRf2/PGQDUdFUDk0A4dBfRqf4rVu58LyTusiPJLKaSn0MlFJJTv8A5WnpJPkmAeYc8j2W00v8ul9SQK9DNtWraigpRC1RGzD7Gkhp4Y6is/iLtd48TTLeP7mpU+SWd+IIGFiLe3zJ4Vs8wFWr/I46ZOrx4z+GnS+pYXhi8WVqkgonlmhmxFLNUy0lYz+t6Krq1By26Kwst2giD0wb/W9rdst0kL7dOmpVUy+RP88f5ei7eZZEMbQEg/LHRUfk50tXbhoKzt3auGdd3bNx1O27sRTIJptzbDTTJBlJhTgxQZjbkFhHAP3vEmgj3D/uXy2l6lxu1tEAQtMADhgfPqWvbjmlrVYIbmU5NMlj0U3CzU9XQ01VBP5IK2lhqaSojAKSpKTZJV/XG4Asf6MCD7xeupprVwJF/n1kvZTQ7gmqLLfZ/n6W9DSmRjExEkYjDIpPDf4fke9lVuoS4UV6URweHLx86dPNPRMssOuO8Oli6gBhCAOCL8k+0MEPhI6txr0tul8KRAvDT1ylwNJLGrwEt5tUjBkUCNgQAw/r9fbUtKY6chfUwUnPUOpxBjeGndI2ewIPpPo/1RX6MQPx7SqW1KfKuejARgxSNTND021+1vuEDQxuGBuVRtCuL/lVPA59rC6VweithxFO7oPsvg4xLPj8ljYaiAKJ4n8C6kfTpaPzW1CMqOR+Tz71rX16ZYvwHTHTYPGU8UEtBBHCiiSKaCnUKJHNwZJl48sgBtqP4A9uIgkWtc16TNM8cgU+nUKLboaUywU09WsRa7SspKRs3qGhjoCFeP8AD2ybapqRnpal32imeupNg4fINFUJBAs9OZljd/EZgk3+cp5X/VJCf9SeOPdxEY0cgmoHW0mDSKzKKV6DnI9G4CXJLV0eLgNWDIRUQRpTa1e/kkkMf6iv+8jj2yJJfNzT7en53hkBoig/Z005j41UGaWmmMk0dbQef7WqpV8UsC1EQRxC6C/A/H0Pt4STgfET+fSUCJTUIP2dJWu+IeKWnFVicBjszl5qR8bFPuislix8lLM6GrxbJFd6R6m37TWCl/8AD26skhOGJ/P9vTrQQzuJBGKUHl0kP9kB21uOoi+/6tqa6dnWmrqLObjaiwuFp6N/uaVKIYuRgCjgHnlhwfagF24MerNaxAGqD9nQ+bX+AWz6ik/h2T2ftTEbefGRRvT43yTNVNDNrjWad18MSvMF1SE6m/Pt3w5CKhz0jFvDrFUFK+nQz1fwa25kcNKJ8HHh5qFI/sFo2FD48hHH46Zv4lTgVXglSwJiJUfX200c/cS5p9vRrFDE2NC0+zpPbU+JdNgft8RF1tloqWqyFRUZiCgrcdR4KqqahUSXJVrUknlyFT+3qWSX9zm55PtkpNSgJp9vSl7e3P4BSnp0MVf0RQ0WKyGPxlMYaqNoYKaUPJkKyhRXV4VpJqsaVnpkBVCbBfqPacQSs3xGnVRbQeGCqin2dF83B11gdoTMMXQZXcD09Wh3FK8EsuJx0NQ955tw5PHLJV7irHnYkUt2SD9TgLz7UG0kYV1NTpGwhBNVH7OhO2ztLHVOeoKrMriMhlYtFbjrRfxSkw0UKaEbHzoJKHFuI5AF0kMbkH2k+nMMolLGinrTRI6NRRXpUdh4rLx7Yq8njJpsfX0EqmX7BY5ZarDGpJr3ptZ/bqWpyeR9Px7rK2s1HV4owlAo6T9PtXF7QwFdids0NSz1zRNNVVE1RWZHI1c6RVMkk0016r7alSY6ZTyHNvoPbSmhz04UVuI6Vke24K/7GPIOkuCxdKk2OwTOR93lHivLW7gnv5KorIbCBrxn6nn3fVUfF0hkgJlYKKqOoE20KSvykOYydLipJcXVwLt/F/axrQ4yohBf75lA9Mt3/ZAFkN7e22elK9GFvaA6WJz0IeIhp0Sooql5qitq/NPUNKGWZXc8tEy/2dBIv+fbYfU2mmOjZFVCG0jpa4TAPNNSzwiejpKZlueEQhbAatPqlJP5PPu5C+g687JT59CpT0VMainkaF5JjGUDqv7YH5+n9WsfetI9OkDz1JA4dT6eF4qpR5RJp1tLGllCGxCn0n1enn2/GFwD0lkmcKF1HqXG0CkPy8igh2+hOk+kMBx+faxFXOOi966qnrHW1PmWDwoC0jaXU6UCx/RmDm1iF9rBEswVD59Xjm8FlkIwOkll8rTY6llmdWFDFeQuzoyywD0mX66ryv6EX6s3tHDJc3N0llEKqxpx/wBQ6ra28EDve3B7aHyrx/n0PXQ/WDUCHs7dGNSDd+Ugan2fjqmIzPsjalW2qPOSYyQeFsvUyEBjGCYYSRx7yZ5A5QXaEi3CeMVw2Qvp8s9Yy+5XNkm6bm1hayEQqQDQsP5HHQ/16inp3qGK0kdJMtLlIYKXz0+Pmm4qM+YUDNW7bzERVZSAVhkuePcwC4VlLihU/CeFf6OeBHl69RPMjRTOmonSem5VeaNaqOnjoqiAlWpqxwWNNKhenxE1QT/llBUMoloKgk6HAQkA+6sDx1E4z1sHgfLpE5+k8cElTTJPKtUFNQtkWpp6hDeoeqjPEMiG6yxcKWBkXgg+/IC0gpwp1fUvr0DyELnFeGSP1G0lUy2jDMRqil1WW7nhvwOL+3qCox1vUaYJp07bzwcO4YKCvpov8opFkgrI6iT1Q1lEfPCjSKShoXiW0UxNoD6QbD2vhKA5HSGcmmCa9DFtPb0tZj3yEkePgZ9zUtNOKqIOiPDR07vokjBQxhWHrBsTz7TbkqMjqoHr+XW7GaRZdNanpQ5PbsCLTw5JKSOkyWUyc8c3iirYDAlLKrymMai6oOV/x9h2O3Gs1XoQm5xUnoEY6R8fj4IpZpsh/EqerocVUSQNIkccdZIGDxSLrhpxARbTwvvclopPSxZx9OM8T1lz208caPOJTUNRHI4x2KoZYtDwwyPJEXrERr3LHi30t7TvZrwp/g60k3n0ld27NiIaP9ucJlsPQLKB6EeKKMTu8ZAF9Q5HtObNuIXP5dPpOq1NekxiaXLbdnzAwuRr8KtVuQoTiquR6OpnCafMsMbE06n/AFhY+2zasKdufy6c8VTnSOhY2h312vtbE0OPhzVNnIYc/ViabIj7uqlgUsv2YlmvIqhv9jb2kltyK1Geqk1zTHRu9gfICTc77SxlVgh/Fs7SZavyMdDMXixdLjTwzh+Q8oB4P+w9pmiZTWnXgurC8elZtz5D9abiyVXh0y/8MyFGtRJLDlF+2UxUzlJZY5XKo6Kw/H49tmEsfn1XT516Fal3NgK0U/2uYx0zVVP91TotXDqlprn99QX/AM2f6n3VrdwDUHpstTj06fcft+W8XhJ1efyL4RFe+ouTY3X8j039t+E3w569qxWnX//W30c1u7bWAKrls1j6F3LMkc8yGSUot3SNAxPkAH0/x93WN24DrdDSvRSt8/K2Wiqlptq4QR4sZF8RW7gyiMf4dWt6YGloVcOkLn+2SQLj26tqzEswwOqk6ePQA757O3bu6d6jKZCqemolTHbjw1LUslCaCeTTBmKZIQrMqN6hYkk8ezOCzQOiNwIr5fzPl1rWv59J2YyNF56hHzdXTr4JZDZabObYKaY6dCwMk1ZTq1wuq5I9mUUVppJIPH0z1auOk3K9TFHRMK2PD09G7Rbe3HJTutOsTXU4jLxsXljmCnx8kAfX3sxKKgDPTXjIADnJ6xx0uqsXF1mNkXM+GStmpMmmj7iQnWlZtmQs0U0YUhgo/r7aeCQhCAM9eMydwrw6WeOx8yeOWtrZBR1kLU8GXeEL5axEIfD5wfpghZvSCRz78LSQozMMDqhu4VIQ11Nwx1NqMRj6Ommnqn/h2PoayliyFLGWlrNr1FQiiLI0ekGSoxNUx9Y5W3tbHagSLGaaitfl+316TTXiGMyrXQDQ+tfs9Pn0nKmm/glXW5jH49aqqxU0U246IjRi93bdqP2mzFBRrrENXSeUMbAFiPZpb2cUkQdR50zQZ/zdF0lywfwycjP+r/N0LNLisoaaKqpg7LgqX+LYmRlCRZjaVbGJK7G1Un1qPErmyEEoePe3tDCe+gIPTTzNLlDx6yHFx0Kx+eqjbH00X27RiddUm1M8DJTMPS3kmw9aisF+qge6iRExXPSYQy6tTUp9vQZ7jxLQ5fH5iuFdXJTBsHu0UEAq6mamEenGbpx0ahYZKow2LArf8k+1sUsT28i51eXWpZo4KI1anOB1k3lisFMm3KjLZODJxy5vDYrOzUYmeiz2KCzPjJslk9arQZDFGwOhNBkexBt7T2asjh3WiH9op8ukBkLminu6w0K02KkloDRnw1VRUfY4CnifITVbOWPj0xSQVOdq0H+eZZIYIVv6T7WzsJWRk4Lk+XS1BKyNSn7eouVocvnzDQLD/BRSLKRjqL7esyDJpUSo9JTxQYnErIg0n7hZ3UC9yefbE9zExrmh+XXoIZVYM1M9BPnMXS4jMVlPRrCkVa8E5aAvMkdVGhKxVdTLefIZF9J0spECLdQvI9l7kO3b0YVC0HTzt7JS4ySGrjpo56mok8NKr64kWGVrVomqNYNDSK5JqGHrEfpBtb2/HGXYB/7Lz9a9NsykGhz0MGKeKlrqWuikqshU5OMztJjRGuQyojPiCbciqllh2ltukVyJquQNJLa4PPu0v1CRh4KfUk0NeGjzz6/LpIksRJFwMfIV6XlDRvE7VLTY+RcXPGMYo80eysRW1cgK1FdCWfIbyzaBvV6hTM3BW3uskMFwHtZ3/QKnFASflU4A9TTh1ZnnSSF7CmhSDk0/wdV2/Jbol+n62s7J2diMinUefyvk3XQSIBX7R3fWyCWXdEdChkeh2Xn6hzopxxSlST+rjHf3A5NKEyWcYpUniOH5Dy4dZC+3nNkCjwrqVtX2Hj+Z6CihkMr0VbFIJaaoQFHgsUddNy8aqT+2B7hzwza1hkGR1MD3Zm0zQZQeo6VthHKswaRkGjWRcxtCeTotw7i/I9lkyuoaRh2joxhlFyFz+pTpVUSwz+UExzUkjKKYJZZI1A9RlH1Qgn6ey76hJWCID+zpZ9PJF3kj9vXOXbtLVVcNdC8mqN1R4yTyg+pA5v7UNaSBS5pSlePStbyLw2U11U9OnWTC6JDLGP2NFhp5cH6i629p9J6SM8TUJr0lstt+adAPt0KvcySixOg/QXtwSPeqHrYRGGCegxy21fsJdSUr08D3tOCdJY8G4sbH3RvHB/TpT7em5I4g3dx6SAgnoZCqiSSJZSWkUlo5ARbxsRp9vq8o49NUTy65NJFpjnxlPEKlJxJPGzaA0YJDWdtShjf+nu5kYgjqyCOtWJ6dY1mnmmkNRWQRwwX0QJFIGDC8ioRGNbf0Htnu6UIINS8elHiY44EijknmCraWmaZlSSUt6tEy2Oj629uKxX7OlBjiYGlelGlJLXkpGkCeSRBNDUlZIpCkikPCqBSjxrdg5JFx9Pd1Z2yKdPxQDTQdCHi5KfzRxyxLUmjkaJfKGkMpYaGmqvEUWoV4/oLXU+1MchSvTptiQaHoU4KmKhiSKiwEOVjnfxQUsNWmPoaeKRQTJUtNHL5FDXunHtUl0o0huH2dFj2z+JSg49KFW3NVPEzPh8ViqGmYJhoW++yNRMRcGmyDP4EiH/HMoT/j7eE8bEUr+zp6OMxE+Kfsp11LRzfcvVV2TmhrHVDJRsVhp4Y9It5aKKzBrfnVz9fbcjrX5dKldXwOgr3VR0tHBPU1OcnwlPW1IoVWNGqJczUVRHhoIqVD9xJ5QeGQqUX6n2mbxnJaIDR8+mpriJf0WqH44HSOrNqDEyUK42DJZCpiSVUxUU0VDtrEyOl5ajLtIjvJJMvBEjO7/pv7YeS4CgY/b0jEbyNVRg9MQxmbx8dfLj3gzebyY8xoIIKbF4KlihDKmNpYlhV4qdWYWkZmJPPtATcFyXppr0ZLARAQB3dZFfJ5DER00eAjpchU0k9PlaGapV6OknMZil8VYVKtEfqOOfd9Q6SMjLx6Q2Pwlf46ubI5WsyNQ9WtGKRk+0idoWRjj6Rh+4KbSgvNqsdPuhxw6ugLUpx6WDwrMayqmgaOlp6YfeLIQiwnXqR5ZlAGiOL82J9svLp7T8XSnwdTl/I9M1DlMDWR04pZq3KRPUqBV0NFLNR1EyNaOFal/GXalP19Nufbdaio6UhkjGehu23h65JEqKwwPI0NjM0K61hJDLGfzqt/vPvcavrDE9tek806srBTny6XDQhFUUaaWksLHlFP1YulvQPart+fSTU/r05LMYxCtM/7aAiS6+o/g6R9Tz7vp6aeORqBaU6wmO6s8GuJmYh5m9LMGP00n+g92CPgilOmxIit4L18Qfs/b13DTSRvojLMX9Ts35B/t8/2VJ5P4v7MYrW4K6u2g+fTVyyRrqPn1ErAqwyvPMiU0cjxM7NZRLEpZlJB9Mf9W+lvfmMkbrGorKf2dFRuI5G0AnT5+XSr6j2JTb7lbf25ceP9Hm2axZqOikSRJdy5eGQLTZWOlazy7dxNQlyw9MjE8e529vuTo7nwry4i9CeGP2jqH/cXnT6W3FjYyHxCaHBHy4g8OjnZCeqhMVXUypA4mSrqqqFLPgqrIaY8bUoVFn29lKd9MiEFVv8Aj3PMa24X6eEYUUHDPy+0dQIZS6vPckm4yfUfLPWSenkpkkmR4sfXUJhoo08b1L4aCuZjViuj1aMhtHKar3sfGW4tb2mXSoWI5UfsP+yOmFkM6LKfjbj0kaynWlWolpYYYoofHhIo6oyTUeOeVxNLjaiVmLPia8KWoJ/pC9hf2sjlUkR/i680b0+XTBnHVad5yFdnaSKsMmqKd6anhAENdH+cri1F2kX01FMFtyfb8YCsWPwgcP8AZ9OmV8TVQ0pnoH2okgzZxUpWppqyMVdM7KIWf6OIUJFnmH9s/wBq4/p72xBNRw6VLwz0IWCVzk1aSKKeP7OuqYaioKJTqKSiaJqGpcosXkCrpV2Uof1EH35HZaHz686pU04dK/MU1PT4el3DXY6qycMtJ5KfDyZFaHbFFJLpjYzLTBKnMZcDlWRo0I/HHutw0lwPCQgfLzPoa+XnjpEAIJWkb4T6dJei3SaOXXkMhXpg0X+HCmKRvQ4iKYjVUhyjTijYekuTcHg3+vtILeSLLU6WLN9SdEXxfs6UkWXp5qGto46GnrKeLHtjsQ1FW00k0kdZIdVWtM8SzrFJEf8AOBvTb6e07yqX0+dOjCNJokpJTQOmebGT4Ou2nQ46pqkw824xPR5fK0zzR5cwUsstZQVNmJp1ppQPEWFntx72rIxIJ4dbLny4ddfaz5CfGtV4taiOpyWdzFXUwMoE0dMZBBpivzJdR6fx7VIItIx00WlqdJx0g1xTDCUFa+BdZJqfL5qrI1fsxpI0dPUKYmUFefz9D799L4morTq6zlSAxyOmGi2jQzVeBx8NRUU8dPiajcNYa2PSfNVlmDoVCkqGb6Nc/n2hns3QEsBTj0YwzrIMHp+2v/Gdo1kW4KJo6Ko/gmWinZyzQVMcpaMKkgJ8HnjYFTa1/ZE4Gvw1GejQAaQwpTpBT4iNshPJqWpqRgPLUwVS2EFPlHB/yeqXQZ5PXyv1Ht+K2Y5IHSWR0BJ6aNw0VW/94JaOuytGFpMDtzFpTVdRCtEZmTyTrMHHjjb8i3swCRIBrGB8q9Ja6+HDoTMblt/+bceBfdmU/g32WL2zDCatyPuSiNJOtyXWQlf1Aj22bVBIJ6fpE1+dPs614ifBXu4df//X2XKvMVuTqJslUzVld/F5Xjz9EkjzVm3csrGQ5GFGN4oBITrHF19nUdsSKdaDKcA9OtPQR1U9plSRqymjo5ndxJS7liVSgaXkxw5RAbE/q5/r7fETxkGP+18ieH59eIBpU56lUVNLRwqkaiKGkllo0rpFD1WKh06DQZimb92tpyPSnBIXn6+9hI9Dqwb6Mmsg/EX8ip8l+XVSVUY6yUME1PJSokeQrKRahmmp4FsuNKBmGSwkv6HWQsCYCdXFre1P6hI8U1uaYI4aPIU9aefWmcUwRXpRHG1OXoqt6KniqZqimngraOanIg3LjRc1T+OQBMdmYuSPo9/apFBEZcVUt2gcVb+J/wCj0hZ6au4VAqx8mH8Kf0ukzjMTB91Bj6qpqaja+TRcbt3NTMz5XZmdp7NTUtVVnlaKZ7oxcgWA9miQavEqR4g/tD+GT/ml/lp0Xy3QCx6QQjf2Y84/+av+z0ulpqqrimpc/AkELyrtXc+LjIjDVFrYnckINjTVE8PLHi5Pu/hrGBIg8sDif9nphH+oZo5D9p8q/I+nUzC4zIOKlqmOrrKzb9d/dTK/bRr9xk9tPCrLXSpJYV0dHCw1SJq029sNbKT9ED/i7/qE1wG401eR/o9PeOUIvAtZ0/TApkqcV0+Y+fU/BY5cXVR6aNY4qSnyaY/MQAVMG49r1J8f2Us0Xlqaaem1ERa0AuObe3VudSiaUfqHtpwNBwNP8vSeWAIpt0NYx3A8cnyr/k6fcNBFgsfEZckr0OGgrafbGRqllmrKmnyKmWtwmVjnVInWBZCqG9uOPfpplYYzU16Loo5qgkH9nTjX5DadPjoJll/apUhhxlC2NCyB5Az1lHVNLpWpglls0ak6UA4PPsuZiXJr0YKJGFOkHmMnSrjKbGUVfJSVHnqKyrr6jwx1jxZJjDUY5nRmE+OjgkKxwyaVT8H3ZJWUk6uI4eX209fn1prctkjh0H+7IsSHiw+Mjmr8flqR4DWV3708FRTqjUz0cGP88OPhFQf2ooi00liSLe18MrOAXIr0keLRn59ScDBLlIqPK5WjFDm6IpiM3DVvVLHO9GRDDWVtQYxJHj66L95KaIFmcAMB7XKahj8ulER7MdK9jJLBJRJHHDRHKR1ApJ0aCNtY8IkoduUgllkdjHqDVZiXkX9oJUGWIzTp6NuFeA6C7sPFFJqavUSuRTFTJVvGs8kVLIsNRJVVkBbG4+OJ3CxUEEjlnI/x9txLU1Iz047YqOgqopY4skGqwtS8GmOSKQso+zr2ME9NJCgOmaopQquRwrfT2tUgDPSfUPXoc9rSyTRVlI0FFPPOzNN5ZWp4K6kg06qrP1KXkx+08NHpWGKK7VEjfQ8+9E1PSVlINKZ6GXET01PLR1Iqqpp3pXiTIvHFHmamnsSkWEoiftMHg4YOI6mco7gX+vtkx6lYOBn9g6UK3hISRWg8uJ+z59QKiehyU1XFHj8VmVkhkir48ik0u0KunkSSOpo60vG1VuPKCI30QxvGsnINvdbiC2ltTazRk1Ujj5+v2HpmC7uo7mG6B/R1VQAZT/mp/s9V19s9B1fVE1XuzYcGWq+rclLBUQ4uahrJ9xbEqqj97IVwgjieSPaX3B/aaQBoVspAW594087e3dzFcSblBQxVJwWJ/wAFOsmeSvcG3lig225f/dgcB+0RrQZ1ZxXy6QWLqGlgj8c33FHJzTy2AiOu7F4bHiKUnV/rnj3FVwSqNFMhDcMinUoQoC4kt3BU5JrWp+Xl9nSmxGPmEjvRvpgkNpRKbesG5KarDT+L+yiCNNeOIHS2aaRV/P06EJI5wIWpIlGlQkjsDY/1cD8ge9z6w6rSq16X2jRtDIDxp/Pp8oVWoRoVmXWeJLqQCeb6bjnn3Uxr6HqtQB1mnxtOiNGyvot6rjSb/lrfUKT9PevDH8J6aMlOknlMHKTDJBLEwa6rTVChomT6hgf0luP949tPRDSh68H1Z6C3N7QkqHqGpY/BPc6grXhc2J0hByG/4j3TV8j16vQTVeErKOoZEXwVMTFmDgpHLb6oSQF59+1fI9brwHWaDKkt45AtIIxpQGyl5Qfr6iNS3976dUlSCOPT/jq6gZphUfatIihknmc6Nf1YKbaSb/ge/dLEelM9LjG5OmmEcsM9JM0SFHWnIYrr4F0BLAoPqbe3k+GvVlm0yUHSvxdSsKiWjZJqggxsrI0nN9bEaQQpAP19uDoyjkDivn0JeHz1LohgnpMivkOlHSxpfKQb+ZQdZjH+t9fe1+IdWKAgnpaY+mxHkiNMGqNLeVZqiR6cJIb3UGTSpUH2YRIKfLpFKPI9eq6VIF11IiXyztM/laKKaoTm1wjsJEA+lyLj3aRBp+XVYhQ46BPJUqY2prc9kMjHlM1JJVRYSaaOOCLAQTNalo8XTgskNVUSEGSa2orc+0uogEeXSowIRqf4vt6w0lazY4R5HIU0te0Ynemp5QsVRKCyyO+gnWySArd7FiL29p3aoPp1dRHGDnHTRHlYl+zwzZCnlz9fHPPBAE0VtPS/1YILxRKo4drKf6+0bHB6088ekqOniOhighSlSvkSKNkknnblquSYgPCSL8XPtvpA5L8esktAaYGaqMIUq8rQIoaWnZl0pLERcnUo+vv3XlJXI49NOLpmq/VVUq/w4uUhxdQpLVrK1jVVco/ciUtylgQR7TvGGeua9P8Aew1rw6WlFi6CKtVRHFU1DIPEzyeSnht+mCCJVAQRfknlvbix8dXSaTxDqNOljRo8K6PHC86E3CEm/Fgo4twfbwU0A6Thn1aW4dTY7TrOSWhmj5qSqnQF/wAGAI92C/Lpyo9euNRPEroJF8AYAKFI1MbfgfVr/wCHt0RmuevVHr1hWRGlVoy00bMEs7BAGUDUtiR6h7V2Ueqdh5AdN38kMdirIf18+f8Ak6zVdQ6ziAI/hYJJKyH1qgGkLFY3aN9XNv8AiPbt20kMypEMH5V6D1tHPMXll+GvoR027O2rUdw7gr8bTV8uH2Js2opJd37ijHlp8nXUtSs1FsqFluKimr9AFfNHq8aFlPPHuWOSOVDud3bSzr20r5j/ACenQB505lt9ssLuKJqzVAAFDn1pWtOj1UcyV8VN/DIkxn2EfgxuGp4o0xWOqKVFWt2lHELKaPI0uh6YvZmYsfeR+3WEe024iiXt9K1NPI59PPrGvcLy53C71NIPqdNS5+DSOK/6Yjh0ocYDOYatJpGjgZ6WjatKClNTLf7vZ+bViAq0nIpXe2kgW9l7GVrg6eHHAz04zWyWqHSwtyxCqfjDeZb+ifLr1QhpZpplnkSmoo2h89YPJWbfqqgkHFZZQGOUwNSDpDDUIlsfa1ySI68T/qx8+kcdMUOOmCZnQKhgghMWrH1KVBMlLTQVXM2PyY5D7frEJWiqfrA7Dke3I+LDUQTwpx/L/N59PNw6R+5oEhEa0ktZLEhjxqwVSo9Zi4Yf3Kfbc5UnzzxX8tFVH/gQCEJ49rUY6dLHup+R+Y/yjy6SHDEjoMsxTvJU4GuVpHSCXSscikpChLeIVIjvKsayAlONWsHi3u3T6n9nS4x8tLUYzNSVhn/iVNQVdRTzMj1dBV/cBqa04VdEDlz9GIPv3WmPHqZSPUZfGyIYwn3lF9tCyrPT0WOr6eBbU5jpEmnNJIOdSqW1ke3UoBUCp6QXjUjU/b0mcV4I6OrpzSSSVccdLNkaWto52+6anYRyPkHijkq5YwL6PIike3ZYwyUPn17bJGVvlXqK2OpqeqejlleSSoiWbCvU081LPRO8jSzUdPUBVqpKUowCrpsAObeyF4gsh6ERbxGoTjp4hrMrt+qopqac1yVlE1PUxVVZWV0KMW0RS0wlh89Iyx3HrVEJ4BN/fqAcOtMoAr0qo67ZNbRSVMMmWxFbSUcmOo6VIddNQ18zEVde0gJjlSqJN1v6b8+3FdloMaek7OwJAPUnI0dFBRrh8Q6rSV9JRU+QNHUVVXWQUEc0cuQdwkT46EyuAfG0gNiePbqyENWnnjpO6SElhwPT/U7XgyA3DWUdViMnVZZMbicYtM8UM+NxNNoWokqIlawqREpOlL3Hu8uuRNJ/Pzr1qKRo2JpnpK5TAikqcm+NeeeirpaHD00DR+eWshpFDVJp6WxkjUEHUwFlH19oIrNDKWbACniel5vmRQTw+zpIfwuk3As1XJSRwnI5o0FDDpaJlx2L9DTxVKjxlFKfUGwPuksfhtQDpZFOJVqx6QWLxcOSmgp9U8vn3FX5Oviq6l28+Ixg8cXh8YYyhJYrki9gfaq0hM3xDpLczeH1L+6ko8Z/FhRaa7M545VqdpHNI9Hj5VhEyT2uoAOo/ni35938MeN4Vcaqda1nwvE89Nev/9DaNjx0GNaCKfL0xFdFFJg9zxQp/uWrZG0nB58RhQtTKF0ksOD7HEcFaUH29EC3dGx13lGqsbT5MUGLFLiJCtbndsSAPlsTVRD/ACjIYSfklakfuKF/p7cltq6VVtJ9fIdL1n1Ix8+nrC42CvEMsAnyLZGkTK7Wy5uElqYVDfwnOE/rqqlRo9XIf22sC18Qwkxrgx+ch/jB9Bx6Ze5NNJ4dLCHE1daRDHpxGOzcqJHSIby4TdVMpZ2DD9FNLIot9L39vrblahm1ScdfkB5J9o6Sm5JODjqBXU8mMWKbJT16R5OpUV320ZSixm66IXgq53QBxT5aIepfprbn3VBRmINGPxn+Nf4R6dadwVUMtVB7B/A38Z+XTgNrzZR8vBlMW+OpsnQwU1TTWkkShzUrrJS10kdI6AoQBISb2BF/atJlKw+EaQr/AGY/31619a9I5InZ5iWrI39o3+/vSnpTpy/h+Nhr1qM/lljrUjjxtTGtNJVQbto6NQIqoyIS1Bk4pVAR5SVC+7TXDq0bJHWWnEEcfWnp9nXooQEMbtpiPr5D59Y5tw0sYhlpsA/nwctQkWYzGUImmWcBkofJjmp6aWGNCNQZCSv19+EAcfTvOPpnAZj+APxofPUeHVvGcMLoKfqE7Av4iv8AEP6PSTqMnX5jIyVVRWTQRI+lKfFUUi7cNOhEk00D0JhnCxOoVUYkMx9pXWp8UoRJTTpPGg4H7OlcEQ1LbqwMVdWocKniPt6nVFVNJU/ezvFTCilgjBekrDSzQVCBo3qaOpldI5zf9QHHtmCpxXpdPHFHnHSTp4ajLz1X8RyUEVBGsiU5qI6mvpr6mKjRSyRzU0v9CxNvahoK91K9IPqYkJFM/b040qYtMfHS/wAbqJZaeqRJqaH+FxOVvqGmbI0s8rQ2/wBUx/p9fba25apB4HrRuVbhw6TG5zTyJNWYx54shi4Kp8caWso8i1PMPGDUfw/CQ0ZoZEQm88xYoL6be1EcOnyz69F00gY08+nXDQQUVTjsl9xlKxN4YZMfTzy0lYuObcFHaWnrMBHWSySSRVVIjRtUT6vW2oWt7VhqkLq4HPz+3/D1uM0i4dOVLTx+erqKtFlaSpjhhkaeooKb7+n031V7OcnuSoVmKNHTusYK/T3WRc48utwvTt649m0ROIoYRRyvOa50oMfT05QmpqAHLY7CnUq6gtvuagMoBLCxHuiiprXh07K+lcGo6LZV0M1DVFqhbVGSaWKolQhxHVoniSOGZeJIkVRGzjjzKSPbjsFKinEdIq0aowehS2tU/wCQQlzTeQvTRVsE37axU9NrNPHkpeDJjsY13lX6O7IPfhnpYqlhWvQjY+eHPwZCNzLPhnIyGiqkagrt4z442+93DUgpJg9r0FQn+T0ylFqYwOCD780TNURgmUggfIn0Hn0yzKrr4jAICDX5evQjRzeakpcjQymnFQEiostR0H3OWzdcEs2J2Vg1X7bFU9OPSat47sOb+00MYs3Vb7M/mrdtP6R/zefXrotciZtr7YW/tCO4SjyA9KdOdM7x1dRTZmFYJq7FGCo2ZLXPX1dXiZozT5Or3zlg5psfTVELspQaUBPA90v4Wvbfw2Ba3Ne7gufJfMj/AFHpnbryLbpXOAK90Ve5jTHHhTojPZXxayGzlym5+maTIZ/amievr9kESx/wIVLvJJHs7KVzSjO01Oo1fbDVLpPoIFvcHc3e39vdzG5sUXSqZoGY19TnH2dTvyb7gzxWy2u4THXqGgEqpC+QpTNPXoENu1cWRo4shSSymA2grYnFmpKyK61VBPSMBPS1FO4s6NyD9fcF3e0vt1wysKUPoR1O1luEe5QK6eY9a/4Ol7SSrNGKaKSQTI4ljlJtGbciFvxZvpb3SiFDXj0vRWijZvl0q4mYLEZIFjki9ZMY4e1vp/tvafw/n019Rqz09RVNOwbj7lXBeMvy4kbkwyfnQp49+8M+vTgNaHpkqKaB5H1y6Q4DzREcU17809/x/re0s8bFx9nVohpUivn0nqzGCBxJJMuhVDxOgsZFI0gyH/V2Ptnwm6dr0gs1g6XICVJIjJ5ENmvY8nix/HvRjYAnrwOR0HOR2gpWX7fTULTLreCZQJwOf805FyAPbXTnSJixr0creOOo0knzw1EIaOJT/aguLFufx791sNpODnpQQkUaqbRweQBo62mjCeIfX/KljAJ4HN/byfD0ojBZdfE16U+L3LBOV8NXCzKrQVlTiWYyLGoJEslOfpc/kC5Pu3T8L6WFTjoRsLuSJ446alrZpqSNGtVyRiKSOQm13BAPB497rTPRwjgo2OI6WOPydROEiZmrokbUqs9gfpbgnj2qjm4GtSOkkig4Hn045mog1IahJZpEVSgE19ItwoF+AoNve5JsV8+tRIAaHh0hqoUtY8C1mOSoaOo+6iikntIbKUV5Bf8AQoPHtDI5Jwc9OurNWnDpOZevxuCZqOarxeMyVRC88NY0ElTDSR6mf9MYb7idQfSv5b22XY4rjpHJFIa0+L7OmbYs61jKMFgM5U02QlqBm925zEzYmuLartXCTIeSZqEsoUU0BRVuDb3Q8D0lMUiMrMeHy6Eugw9TjKjNyTVUNZT1U9NUUEL2Jgh+3SF2t9B++C3+HtvpTGmrJ4dTCsILV89TGwhiKBbD9+O3IH9QD791uRAo1Dh1xx0NTVSLVFQmoMqBuB4RxGP62C+7BfOvWkukjQKfi6UlDQVVI8cgVI9cv+cjjEhbV/qjY6bX9uola+vTEl8lT0poAmPE81UJWBd2MmkKqh1ILWsCTzx/j7c0AcePSSS6SQaQePUVqlQEeOVhRPH+0qr+5O1/pOo5C/6/t1Y8Yx0zqPr1DqJKeCUlIJaqoutRH5W/4DXAHP8AqeD7UIlTjHXtTHz6jz1FPSiJ615I5J9VoVCmJJm/cVgf1ETAgavx7VtH9PbpcHiT0WiOabcJEY1ixTHSJoqDc/Zu6oeu9r1tXjWrJEq9xZiggkq4tk4KJtU1ZWVS8JJVQBkSMH+0T+PYz5O5fHMUyFlqK+hP+Doj5w5st+XbR4g2mSn8QH+HqwrbuF25tbF4jauzsfFidp7ej/aoBJHIMtkZU+7r6+SZgZ68biS7nUxKSPb3kzsuxpsqxRRrRtPEV/y9Yr7vulzu9xJel/0K/L/COnmlg+yFblJRLLRaFkzUFKD5Dj0kLYbO0UY5kyWBnlZJ1HqaID+nszlkkZ6M2fLolbwfCKmKtvWvh+eryevoOPS0FJVrTeaknx1Rk8nSh3p6iy4LfEAAP3dFJ9KTOqv5b1ave1aOJkZlqAQCRhkPHI81PSNhcXMjqJa3JGXphl8lA9R1EEq/bUkTPJC9OZND5Bf8qxd/RUYLckZ9UtDXfohqD9LDn3SZi8pdaaWPlw+0dK44jAFhIoV6bo6d3uscYpGiZ6cPW2lXFI3q/hObQ3+/wtZ9IJTcRkg/j3ZRqHw1ofz/AC6fPDpH52ES+QtTyxsrJS1mPjkvWY+nY2hppKj/AJS4C/7lBVXJjYgA8e1wppIp+fr8/kfXpC7aat0HVbTTLj5ktJ6KuNpamJ9MiyuS8LLIbgx1yxXiY3VDE/8AqvfunkIp0o8lUQUkCVOSmlijztRivLjqOpp6Y5Waio0mWcQJGoDMV13FopH+q+9H0p1qQ4+zpn+4jp0rJkmyEDr4ZKRTVGLJrDJMwcGKDRAY7NyQuuw4PvySAOFHGvTNxHrto3HmOodFTpT7kzOFp6mSaLJUkdZ95CcnUzlkjMk+ihScZWtmLDk+Twr+V9qnc6MCtOqbfH3EV6cs/SSSUFDUxOK+NJJ5aZQKylyiPBCgdaYVcslQz+m7gNpQfUeyklWlI8ujpyUbxCc9coKyoqIMRUVCpWU/29LUeSlSSOolnif0y1EAYVKLTsLFpi1Ox+i+6yKBQjh14S68dO1NW0c1VnJJUjrwxTIRigT7dvOh0PV1Bf8AyMxQEWfxoFJHI9tE0HVxEHz1mxzQYrKxyUX2lOZqaaKaCI16tVSSAMZvM0zYuRTq/tRlv8fb6o1A/l0286xAx+a/PpzoEoqXITeSjp6kyU7NUR01Q6TU0jqViq1FM0ZV9XpK/Ujn2+jcRw6QG5Qsf8/Sho0dqYwY6niV5lZqhHyQjryswMc9TiXlLVCShQNY1WINj7rPIsKatNa4+XTqhLhfDHEZ64xUInhmoMZhp4K2hxcuJplA8tNQRVXFVlzjbmeokkQm5jIAbm3uiqJe92FK8T/IdVNw0HaOHQR5zCJHNJVYKVf4TS0FNs7GOKeoSoFfUyn+NTQ+NlkjppAbs73Knj2or9Kvp09HW7xx6Vf8Mwsk/wBvUTK2Lp4l2tjkCgRIstLI1ZWk20NMZwBf+pB9oBL+oZvnXpVoOkQ+dKdf/9Ha5yNTi8T9ylTiEqaWvrkoNzY2OK8mNyoNqHdGLiBJhp6iQ+WR149XuQIw2OPz6DZt2xTHUagxuZq8uUyEyy1O0JoK2klV0Mm78RORHoppGN6iWJZAFUBr2PtyXI0+vV01xBgx49C1TYqiwtBUKxhxu0q/LrlKKpqZ6fH1u2MkieSqE9A8vnrKKWa50gC73tx7Tl2EqgSnWq/y4cemXZmBp0wxZjBxs9Y08ognkqJi0rO1HnJpGC0+Vip0DfZSU+gtGt+Wtf2YQ0KaKg/5/wDZ6TlSKnVQderN+CAxzUcDZCQIaernbC00qvR6tSVdYqVEhXIF+SwUn3t7MoKsDnP2H5fLqkV4j0BI1HH29NcVNuTPGjrGaqxmLPjpkpcLRwU0U6yySsTPPW1cU87SAgsWUH8Dj2nEYQklsHj0s1rTA4dS4aWqgr5KWFqajeFGX7qVsfSVDRAFnkaqSsqrzq30st/9h7WwyW0PdJGrE8CfIdI57kJ2sMHpI5mveQVGOxJxtfkfvDJV5ueaWd8fG8UayVNVnZooHLoB/m6annC/1PtmSW30tRAEJ+H8Na8aevz6YV5HkR1YhuAPnQ+XTqNvQR08/wBxkpq5o4IJHnxuDiSoyEpWweKtqqulFTGgPLeNfTyRf2madZG1MO4in5dG1tbT6KLKwX/AemHLyo5mjvVtCEopqurqoRBN445fAkcdXTPUDTGF49Pvw8NfgAr1f6S4auu7c/l1Ew7UMT1c8FDRy/biZy2UK5urlX0pGsM1VJj2p2OssI1R/p9fej4xxqIHV122OlXkqx+XSmx7zpQVU1NUFnSppo0p5ylMDFIoJk8MkJSFrngl/elEq1oT0zNDFblVGa56T265lvPQVC1FTTwlHlx9RWyyUcs0ujx2gpaNYKzS/IVp1Xjnj2rVjWrenTTRRUwgr0l6cZWuxdbBj1apy1LUNNNVrSLJJS/ZOJTBDlHnjoqdJadDG8EOoBCRqv7dDpWhoOkUgZTTgvQg4taDIJidxYwzpTbgx8lJQS08QkzTvGzR1qYNHJptuY6CqVx5G1O5ub8+3tIZHqO7pO0hRvioOnuspYV29kniKUCxxr94Ya6WpyNT9tcH+LZuojUJTBCTUxUwe49IPPstOvxaBiFr0YOyeExoMjosudofJNTBUaijUVE1MkcLU1PJialb1NfJC5aWjoXBIoI3AeaX1fn2YsiYNAcdIbYqxkLmoBoOpeOMJrKZZy0tLVLJDX09/G09PFLAJo2+miOrnELf7UiN/Q+26H06MK0U0HQmUFVUPkKWCOFM3PV5SRBiPKKWPNy0YtPXZipA0wbP2zCto4+BJ4+L+1akBNS4kHA+df8AP0WSjXUOezz+fQrUVTJRTSTU2SmqJ8ij08u9aaETV1VUoQv8G68xYtHDjwCIfuOGHJ59lMsZuVMsi1KVrqPwg+b/AM8dWikeBUhtyVX8AH4/kOsyYsPUxY58UZ8nPNHVS7LxmS8yUZis01b2RuBrAIoBkeLVbV+Pd2uGhiRS1IqUU/xg+aDph4IpHacqDID3t5o3oelalVFWMsy1VHkKrA+dabLRSPRbT2zVyrppqXb1IDqz2WjZTaQjRYj2jNuz0hghqzZ8L8TgcS3oB9uejW3uVih13L+GQcTHJHoo+3oAux/jrS7sap35sespdo9gVFOa6uxs1PM1D2VVzHXLNmaVYVgwuVlK6PKosXYXsOfcc8y8pbbcI00lokbmtDpB1NSoXj58OpH5N5u3bbrjwZbuSaAZILUCJ5tw4Dj0UaemyNDmp8JnaBtt7hxcsUWZ2nW6WqaerZBPGVmiZ4JInhYMJI3cEH1W9wFvfLG5WMjXs8T28MY1lKCjDjQmvA9ZF7XzZtm6W6xbe6XJbFQTx/MDpS0uRdkWSntK8YkWSjeyypY2DlTzJELew4ki3n9ioWvpmnRqluiLrmuNDfw0r+VeptNPGhetpGjleZPHW08otbiz/bKbeq/vYtpIqmSQkfPp1NwB0xfQLp4aq/zp1Lv91E8g0FobrHb/AD8UQ5CsPywufr7akYM1QKCnVpiiuBDLqSg/b6dNE6QunjVWliPM4c+tDexkUfUm/Htvp4V8+mHLUVIKZvExqF8ZA+3Gioj/AOD/ANR71QEEHh1v8S+lek4sTsivVxJKqADyBdcix/gS6bH6D3rw4/4B07qX16ZsliaWoU6miCKC6yKt2UONQAt9LX9+8OP+AdWoD0ianblTRFqihfzuwDCCH0yTAjnzK9w8f9Le2JFo3aaDp2MsMV7emiBIaapecQQ42sCkPUR0hpkEh+scpGoTD/C315900mnxdKkCkLUdKagesalj0QYyWpeYeOpkm8YmJa9uD6OPyR7qykKe/wAulwYhTQ9vS9gnqxEqNQR0ciuitUUcv3CH6XGlebe2gWXgx6qSTx6edEYjkVcZkaqZrXlllPkU25b68R3NwP6e/Eu3Fz16p65w4aSWaKaOhE1dJoiJeXVBHBxdGINg1hz/AI+/BXIqCadW1uBUE06fv2IZpKXHQRLWQlQaV4YZJbj9ZHlRz4R/Z/x970P8+tLMuKmvU1qfIVk0H2cgWkh/4GwMwj1i3riAAA0lvqPe9DefDrcssTIwxXpizEdbLBP9pSw09bJMsEZaUi1Kp5jFxwn1PvwjP8PXoPDPkKdcKXGq8UdyrxUUJhCSc6pG5ZVv9Rq/3j37wz/B01csoGAOnJfMyxI8fi4QEJ6WRFFh/sNPtVGsfhhWUauiZwWGo9KFa9IPFErx+M2CWUuWdfqZfrp0/j26qIaaVFT0mNK5GOpIQzSMz1DVOsEkK10i44IU/kD3Yx1Hw56uslvBWVoVankcddUgZHZaNzVubiRpLNYXPpAtYAH8e1MW2zzqGSRh+XTTzx6hLqCr/D5dNOQmRJqqOSQltHkr7S+OtqJAPTSiwP28IA+g+vtx4mslBlGr7cdea7XcFNvaxCOQ/iXJHSIrBUZnL4nA7ehrMtu7cDLS0FGVepGPpL6Jmmgh8jU1PTJd/IR6j7PNh2mfeJYZXQtYFsLgr8/n0Ht43dNitnsZbn/digqXNQxrkVoCMdHL2D1zjupdrR4HG1aVu4a/9zdu8YIEgqK7ISlpEhSQylpcLRkeF0IBJb6e8o+UOXrDa7ZHtbFI39VFD/h6xj5u3m43a5kFxdtKK+Zr/k6ETEKJKa1SxplcRtVTKqKKarM4+wq4mVm0UEWS00zC3pTg+xRcvKZFox1DoLIaQmINSI+Xl0KFBS65o0N6Oqxzfd5JFe82EysqBZauP0lavA1yAFoxcG/srlaqsZD+iTTV6n+H7erIjagqxap6fD56fNvsHWBsdVUslSKKjWaGol8+Q2y82mhrLer+L7Nq7kUdWqAlqcEev3dGYkiUd4GfMgVp3fI/6qdMsgiAeCT9GuGHAt6D7Om+odcif4rT1tKaurQYykylYhFNmoYWsMDuuEi9JWQNdEcgXYXv7VqsaIV0dlM0/AP4h6jphpJy4Z3JmPAfxn06wecRUzyyLLRGltQSwV0Blq8L5mCS0+VjBvk9rVrECOQXMIIN+PdqCp0juP8AZgH+1+Y9COPToJNNUh0f6Kf98n0PrXpOZunkMUnjSoQQwyUy08bJUfbQzL4zQQ1MjRrUYKr/AF0lQSTTyH/D27HWjUNR5/I+h+Y6sFVsOn2f0h6/n0lsNQ1OTFFDTwGvSikShZI5kWOWjikEwpKkTGNTLE6/5M9/oHX+17fGlY2ZhjrzjT8PTpmDS1ORhlyLLJi8dV1H2lFJT08dPJkKhGMyRUUEswtCxs0PkAL/AJHtlxoAphj/AJuvJpYd2ekxl8lPUViV1ZjQ80sARYxStO1NBFqSLxvCDDjwircKWOm/19sjGTx6UIENIygK+np1moKWOPJYLKvJSTQVFNVUkVM0s3mqqqQkqlS8Ud6lUjuAoYC31PvzySAHuNOk7L4cnYtBXy6ccmYoFipvtwhWZZqeGCNftxKGYTNBjzIYY5oE+heZT/gTx7Qhj4uT5dHYjR7YMygmvHpORQIk0USuZKOOqSqoLR+RWhZripqLtG6F1LBm5YNayEc+7sWOKmnTHhoPhAHU3zB8nXUopoavyBWiqlV5q2lTg+BXrhj4lUj8DVf25GA3xCvWlZlwDTqRHI9NXaDClMYrN5PCUrNL2H2zvRGtjkBt+dPtUHAotO3pBcMmo1Uaq/t6e5awMWSqCrIvjkiWWoyscsRDDR4aePGaJ2IF7ayf8PbimP8AhB6Ly0YY0hHUzEVKzQeGab7SannlFDJJK/2xaRkZqaemEeqN5z+JWjBt7tMsUiaWQEen+Xp+OTTUx4J9OnyumqKPJRPUSGlIlH7eMcU9VG0yaJKiGKB56croNzeX/Ye9QqNA0fB/h6pIRxfJ6TNTV0S10cec+7yKUOQqZaOESNjchBKIQTXTRUkc8FY7RuL6mVSByQfbskRlC6gOI4iv5dNxzSx/2TlR8usc+OwJpKG8uQixC0NQiUEqmWSpr3JnfN004GmmEboGZC1mRSv59o/p/wBXTQaNXpinp0+L66IIMBFB8dcn+l/l6//S224/4b5qLy/8fD/DPV5/r/dyx/4v2v0/8BrafH+5/T3Iy0pjoO/q/wCqvT3T/wAN8Tfwv7b/AIuVJ/dL+I+P7r7XwS+P+C6P8r8OrVbXxe2r3cac/wAVOmZfF7a8Pz6C5/tP4lP/ABzw/wAa++kt/ev777vy/cN4r/ef7jPF5f0aP7Nr8e2XpinDreMV49LbJW+xo/L/AHet5Bq+0+6vr0t9Ptv8l/4Lf0av8PbkOrtpxr1VqaG4Voeklj/4X4ZvP/G/svONXg+z1/dX41/wf/cje/8Aq/T7M7jxaeVOim28Oq+vQnUv8E8GN/iH2dv4hTX/AIp/HtV7N4/Jq9P6frq9kr+NVqcejuPw6Zr/AC6mRfaeeu+1/uZp11fg8P8ABfutPja/h/iPp89v9Xzpvfi/vTUx42rjinSe5+mxr40+XSGb/OVP3P2f8W0QaNX2X2vi1Hw/wnR/kf3X+r+y9N/1e9t4dBxp0wnh/h/ydSMl5/tZv4j974vs0+4+10+XTpbX9r/Fv2NH0v4OP68+2n8OvnX5U6OI/H8I6aU0/OvD/D0gZv4r46jxfw/+D/wf9rX/ABHXq8x8Hl+z9Hl/r+NXuy6tI6Kh9RQf2teoy/Z/xil+71fqGv7D7PyX8SX1fxjnXb9Pj9V/atK44daP1WaeJT8+hIg+x/huU8f8f1/w+LV9z/CLfbeZfF9x/EP2ddv+Q7fTj3t9VRSlOtDxdQ8XVX59Jjcf22uD+N/xX7L7OP7bzW/g2jSL6f7r8+a9ref0fW/Htt9enpUvA1rXrhT/AHn2VN/CPsf4d95Ho+61fY38yeb7D7P/AH7+q3083q/1f59t91Rxr01Jprnh1G2T/GPs946fuP4H/eWP+7P3f2l/udZ/inl/hXH8I+unx/sar3/Ps6irpOqlaZr/ACp0W3OnxMcK9Lar+/8AtHvb7+/+47+M/Y/wf7f/AHd/dz7T/cD57/8AK5zrtq9onp4p00rX/VXpQK+C1a0x0D2e+y07g+0+48lofvv4zr/vB/FPGv3X8X8n+SeX7G38L8H+RaraOfar8KcK0zThXzp0nt6Ukp/F0jKv7O1R5PJ9toj8Gm/m8Hi/3FaNH7mjw/ca9Xr1/wCw96/w9Kf1PnToRtt+H7aL+J6PB46P+9Pj833H939I/u74vB/lX8Kvo+/8Xr+uv8+758Nqeh6o1KZp0t8b/HP4ZTfw3zf3y+6W32H2vk/un5n0f6PNX+4bzfa/X/d/11eq3ts6dUFaU/4z/wA3vl0mx4dzSvD/AG3/ADZ+fr0JUn91/wCGVn2Gr/R54m/jv8P+8/jX8c1jz/6QfF/ua8eq+u37dr349oO6sni1+q8uPCv+geVKfnT5dK101t6U06c+n/N7+n1h2x/xcaf+Nfw3+8Oj/fg+Tx/3B/hdh4vsftP+UnwW0/c/ua7+25/E0DwdXA1018T5/Onr03Dp+vHiU+n0n4v7OvlTyr/D8+l/l/vrVv3P8Q/getv78fafc/3i82n1/wAL0f5P/A/Dqv8Ab/ufT8+9D6WjeL4PieF+nrr4XDFK58X7fPh07f8A1WiH6PxvD8QV0V8T566Y8Lou/d/+i3+6eT/0kfw7x+Wm/wBHH9yr/wB8PF9un2n3ur/c797ot5Pu/wDJP+Onp9gPmH9z/uncfrqafAbVr0+JWmKVxWvUjcj/AL7/AHnZ/R/Hq8tfg8fln7eiKYn+Lcfdf8XTzn+B+X/i5/wfUP8Ai7+D/I/utH+p9N/eO0v7n0D6HVw/of8APvWRdj9d9Qv72rWv4NWn/jXl0t/29Ueq33Vj4dH/AB1vxp0+jyX/AFX4/p7IZ9evPDoaS+D9H+n4VdPy1fy6dB4fEvi8v8SsPvfDa2q/OvXxrt9be0XZnj0H7T4Gpq+M/Fx/4r06b6/w6qbx+T7rUNHjto1aTf7j8af94967fn0brw6aq7T5lv8A57xjX4vrq4v5NPp0f63Pv3bnj141xT16ZorfxI/wzV47D7zyW+1vbnXr9dv9b3XrfTZU/a+eq+0/T6tf/HLXzq8Wv8avp7304levQX8o/iX2/h8KfaatX3mrm3j+140X/wBVx7Yk+LpTH8P59M8n8M+7fy+LyWH/AAMt9tfUb/r48lvr+fdOn0r+XXqn+73mh+2/h/n1/vab+G9v7N/2vr/T35vhavDp9ddRStOlDj/ttMn8M8/3PlW/g8Xivc20+TjR7T9vz6d7vl080v3Xhk+8+8+51t5vt7+Tx6ub6vTa39P9h792/Pr3d8ulRjP4L44f4f5reQeXyebT5786/wA6tX1txf2rh06Pz6afXU+nUiH7D+I1mi38f0jV9PL9vc6dH+69P+vz7dGj5dJzqr28epy+PwyfaW+71erzfo8moatWj03tf/D3ptOk8OmRr1mtafy6ZqzX99/lnjt9ufD/AJvR5LD/AFPqv/T8+2+2nn0ui11Gnh020Wjxnz31/dD/ADV9Gq5te/Pj0/7H37t+fSafxK56zH7nyDX5L+SbX+nyeO58Wq/o8ej6W5t7oPjPGnSQ6qHqfS+DQ/2t/NrXz+TR9Ln9Ov8A4j2ti00Fa9I5K0anHp2T7fxN9tfV6fL4L+S9xe+v029rk8Ptrw6pBXxo/Ep4dfPh+fTnSeLwVf2vi/T/ALq1fc+Sxvqv6b/63N/a2Hxv9Cpp/P8AydEd3X6vOvw6+XDj0G24vuf4dkf7tfZ/xz7YeL+J69Xi1Dz/AHGv9z+IaL6Nfp9mUf0OkfX1p+X/AD90b3fjfRj92+F41fnq4f0c9Gq6C/0Tf3VP9zvL/ffwUH96vvPL/f7+8H3H7H8O+0/yr+C6/r4v8n0f5z8+5h5M/cX7vtPpvh1H4tFePy6xw5y/rD+8736vVr8/j4Uxx6W+U1ff1n3Hj02h+5tp+2+78n+X+L+z4vuPD5P9qv7m+z8H6f8ASpp/LqJrj6jxf1a1r8+lVtTw6jq+28H8TqPvfvPF9t/Dftz/ABvXp9f8L/i+rwW/c81rce0d1XV50p5eteltv/Y+X59CFR/d/wAOp/D5v4p9xN/d37r7X7/+Gah/x8Xj/b/hfj/zWr16Lfn2XPTxTq06NB1Vror5U/p/5erLTwDTXXX5f2tP+tfr8unmb+H/AG0l9H8N8h/iHh+4+0/id/8AmF/J/lv333FtWn9v/Ye/R18OP49dcV/tKf8ADPLR6fLp2TT40tNFNA4f2X+0/p+vz6RdR9393H/wA/ieof3l8vg/hH93NR/4+Lx/sf3j0W8f2/72q2r2/jSmmuip9eP5/h9a4p0Wtoof4vw141+Xz+zrvOfc/a0n2f3H94dTf3Z+80/e/wB3PIv3/wDePX/k393/AA38Xl/d0/4+9rXVJo06fKnr/Q86+tOtrwThT8f/AEN/s9ME3h8cFtH8P+5fwebX9p/CtH+5H7e/7v8AAPJq8Gvny308e1f4l08KZ+35/PrUeqrV9cfZ8vl02bQ8mvNeP7fzeKo/h+v7W33WiT7bRr/yHyaLaNfpva3592auk8af6vTp0086dN7/AMM/u/i9P3nk+5k/iX/Fm+7+587fxL/Mft/c/eatXj/et+j8e2X1ajq619nTfmPvvtaT+HafD9lJo+1+80adZ/4G/bf5LbT+r7n13906ehrrHrXqJj/LrwP/AAD0fdT+H7f7zV5vC1tFv8n8Ov8Azng9dr2591f4c9alpr6dch/wAg1fw77byzeX+Efc3+81nya/4r/Y1fq8/q/1PtEP7X8ujdP9xVpwqOkdTeTT/kv+f+7X7rV5Lf51dPg+5/3Ze1tPr/px72a168unSa8elHuH+I+Y/cfw/wC08Kf8XLzfcebi+n7v0f62n28le2nTD0qKdSMD/ErN9j/CvuPDB919n97o8us6dX2vOrTbVr93bVU0r0il8OrauNehIqf7xfdj7j7byWpvF/xfPJ59K6PsdX7Pn+n1493Hwj06QHwtR6YM3f8AiB8l/wCK+Gf+M/afY28F47/xTx/5B939NP3P7v1t7fj+EcePVx4eg6a8em/J/Z+KPy/w/wC+1x/aeH+J+Xw6fVr/AIX/ALiPJb6avaj9TWP4Kfz6ZkppFfXqA/8AeX7fI/wrw/fec/cfffYX/hfhi+60eH1fb+G1/wDH6+31r+XTHrTh1HTTpn0fc/3dsnm8n3Hj8epdP22r0/Z+e2rTzp/wv7oaeIPWvRj+v9MP7LRo+eqn+fr/2QA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319" y="3570221"/>
            <a:ext cx="2515362" cy="314655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487747" y="8664051"/>
            <a:ext cx="2302177" cy="1188499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37974" y="2285476"/>
            <a:ext cx="11506486" cy="14204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99"/>
              </a:lnSpc>
            </a:pPr>
            <a:r>
              <a:rPr lang="en-US" sz="3499" dirty="0" err="1">
                <a:solidFill>
                  <a:srgbClr val="39388A"/>
                </a:solidFill>
                <a:latin typeface="Kollektif"/>
              </a:rPr>
              <a:t>Faaliyetler</a:t>
            </a:r>
            <a:endParaRPr lang="en-US" sz="3499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899"/>
              </a:lnSpc>
            </a:pPr>
            <a:endParaRPr lang="en-US" sz="3499" dirty="0">
              <a:solidFill>
                <a:srgbClr val="39388A"/>
              </a:solidFill>
              <a:latin typeface="Kollektif"/>
            </a:endParaRP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 dirty="0" err="1">
                <a:solidFill>
                  <a:srgbClr val="39388A"/>
                </a:solidFill>
                <a:latin typeface="Kollektif"/>
              </a:rPr>
              <a:t>Öğretim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elemanlarını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patent,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faydalı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model,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endüstriyel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tasarım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, vb.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konularda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bilgilendirmek</a:t>
            </a:r>
            <a:endParaRPr lang="en-US" sz="3000" dirty="0">
              <a:solidFill>
                <a:srgbClr val="39388A"/>
              </a:solidFill>
              <a:latin typeface="Kollektif"/>
            </a:endParaRP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 dirty="0" err="1">
                <a:solidFill>
                  <a:srgbClr val="39388A"/>
                </a:solidFill>
                <a:latin typeface="Kollektif"/>
              </a:rPr>
              <a:t>Öğretim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elemanlarının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çalışmalarının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ilgili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veri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tabanlarında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gerçekleşmesini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sağlamak</a:t>
            </a:r>
            <a:endParaRPr lang="en-US" sz="3000" dirty="0">
              <a:solidFill>
                <a:srgbClr val="39388A"/>
              </a:solidFill>
              <a:latin typeface="Kollektif"/>
            </a:endParaRP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 dirty="0" err="1">
                <a:solidFill>
                  <a:srgbClr val="39388A"/>
                </a:solidFill>
                <a:latin typeface="Kollektif"/>
              </a:rPr>
              <a:t>Öğretim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elemanlarının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FSMH'yle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ilgili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başvurularında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başvurunun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hazırlanmasından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nihayetlenmesine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kadar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olan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süreçte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çalışılan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beraber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çalışılan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vekillerin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hizmetlerini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takip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etmek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ve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sözleşmelerin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hazırlanmasına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yardımcı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olmak</a:t>
            </a:r>
            <a:endParaRPr lang="en-US" sz="30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899"/>
              </a:lnSpc>
            </a:pPr>
            <a:endParaRPr lang="en-US" sz="30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899"/>
              </a:lnSpc>
            </a:pPr>
            <a:endParaRPr lang="en-US" sz="30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899"/>
              </a:lnSpc>
            </a:pPr>
            <a:endParaRPr lang="en-US" sz="30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899"/>
              </a:lnSpc>
            </a:pPr>
            <a:endParaRPr lang="en-US" sz="30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0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000" dirty="0">
              <a:solidFill>
                <a:srgbClr val="39388A"/>
              </a:solidFill>
              <a:latin typeface="Kollektif"/>
            </a:endParaRPr>
          </a:p>
          <a:p>
            <a:pPr algn="ctr">
              <a:lnSpc>
                <a:spcPts val="4900"/>
              </a:lnSpc>
            </a:pPr>
            <a:endParaRPr lang="en-US" sz="3000" dirty="0">
              <a:solidFill>
                <a:srgbClr val="39388A"/>
              </a:solidFill>
              <a:latin typeface="Kollektif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4859000" y="5592817"/>
            <a:ext cx="2400300" cy="24003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3731080" y="2026623"/>
            <a:ext cx="2255840" cy="3116877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28700" y="952500"/>
            <a:ext cx="13605368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dirty="0" err="1">
                <a:solidFill>
                  <a:srgbClr val="39388A"/>
                </a:solidFill>
                <a:latin typeface="Kollektif"/>
              </a:rPr>
              <a:t>Fikri</a:t>
            </a:r>
            <a:r>
              <a:rPr lang="en-US" sz="3999" dirty="0">
                <a:solidFill>
                  <a:srgbClr val="39388A"/>
                </a:solidFill>
                <a:latin typeface="Kollektif"/>
              </a:rPr>
              <a:t> Sınai </a:t>
            </a:r>
            <a:r>
              <a:rPr lang="en-US" sz="3999" dirty="0" err="1">
                <a:solidFill>
                  <a:srgbClr val="39388A"/>
                </a:solidFill>
                <a:latin typeface="Kollektif"/>
              </a:rPr>
              <a:t>Hakların</a:t>
            </a:r>
            <a:r>
              <a:rPr lang="en-US" sz="3999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999" dirty="0" err="1">
                <a:solidFill>
                  <a:srgbClr val="39388A"/>
                </a:solidFill>
                <a:latin typeface="Kollektif"/>
              </a:rPr>
              <a:t>Yönetimi</a:t>
            </a:r>
            <a:r>
              <a:rPr lang="en-US" sz="3999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999" dirty="0" err="1">
                <a:solidFill>
                  <a:srgbClr val="39388A"/>
                </a:solidFill>
                <a:latin typeface="Kollektif"/>
              </a:rPr>
              <a:t>ve</a:t>
            </a:r>
            <a:r>
              <a:rPr lang="en-US" sz="3999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999" dirty="0" err="1">
                <a:solidFill>
                  <a:srgbClr val="39388A"/>
                </a:solidFill>
                <a:latin typeface="Kollektif"/>
              </a:rPr>
              <a:t>Lisanslama</a:t>
            </a:r>
            <a:r>
              <a:rPr lang="en-US" sz="3999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999" dirty="0" err="1">
                <a:solidFill>
                  <a:srgbClr val="39388A"/>
                </a:solidFill>
                <a:latin typeface="Kollektif"/>
              </a:rPr>
              <a:t>Hizmetleri</a:t>
            </a:r>
            <a:r>
              <a:rPr lang="en-US" sz="3999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999" dirty="0" err="1">
                <a:solidFill>
                  <a:srgbClr val="39388A"/>
                </a:solidFill>
                <a:latin typeface="Kollektif"/>
              </a:rPr>
              <a:t>Modülü</a:t>
            </a:r>
            <a:endParaRPr lang="en-US" sz="3999" dirty="0">
              <a:solidFill>
                <a:srgbClr val="39388A"/>
              </a:solidFill>
              <a:latin typeface="Kollektif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487747" y="8664051"/>
            <a:ext cx="2302177" cy="118849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952500"/>
            <a:ext cx="13646655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39388A"/>
                </a:solidFill>
                <a:latin typeface="Kollektif"/>
              </a:rPr>
              <a:t>Fikri Sınai Hakların Yönetimi ve Lisanslama Hizmetleri Modülü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85965" y="6711043"/>
            <a:ext cx="7916069" cy="1406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dirty="0" err="1">
                <a:solidFill>
                  <a:srgbClr val="39388A"/>
                </a:solidFill>
                <a:latin typeface="Kollektif"/>
              </a:rPr>
              <a:t>Modül</a:t>
            </a:r>
            <a:r>
              <a:rPr lang="en-US" sz="4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4000" dirty="0" err="1">
                <a:solidFill>
                  <a:srgbClr val="39388A"/>
                </a:solidFill>
                <a:latin typeface="Kollektif"/>
              </a:rPr>
              <a:t>Koordinatörü</a:t>
            </a:r>
            <a:endParaRPr lang="en-US" sz="4000" dirty="0">
              <a:solidFill>
                <a:srgbClr val="39388A"/>
              </a:solidFill>
              <a:latin typeface="Kollektif"/>
            </a:endParaRPr>
          </a:p>
          <a:p>
            <a:pPr algn="ctr">
              <a:lnSpc>
                <a:spcPts val="5600"/>
              </a:lnSpc>
            </a:pPr>
            <a:r>
              <a:rPr lang="en-US" sz="4000" dirty="0">
                <a:solidFill>
                  <a:srgbClr val="39388A"/>
                </a:solidFill>
                <a:latin typeface="Kollektif"/>
              </a:rPr>
              <a:t>Dr. </a:t>
            </a:r>
            <a:r>
              <a:rPr lang="en-US" sz="4000" dirty="0" err="1">
                <a:solidFill>
                  <a:srgbClr val="39388A"/>
                </a:solidFill>
                <a:latin typeface="Kollektif"/>
              </a:rPr>
              <a:t>Öğr</a:t>
            </a:r>
            <a:r>
              <a:rPr lang="en-US" sz="4000" dirty="0">
                <a:solidFill>
                  <a:srgbClr val="39388A"/>
                </a:solidFill>
                <a:latin typeface="Kollektif"/>
              </a:rPr>
              <a:t>. </a:t>
            </a:r>
            <a:r>
              <a:rPr lang="en-US" sz="4000" dirty="0" err="1">
                <a:solidFill>
                  <a:srgbClr val="39388A"/>
                </a:solidFill>
                <a:latin typeface="Kollektif"/>
              </a:rPr>
              <a:t>Üyesi</a:t>
            </a:r>
            <a:r>
              <a:rPr lang="en-US" sz="4000" dirty="0">
                <a:solidFill>
                  <a:srgbClr val="39388A"/>
                </a:solidFill>
                <a:latin typeface="Kollektif"/>
              </a:rPr>
              <a:t> Mehmet </a:t>
            </a:r>
            <a:r>
              <a:rPr lang="en-US" sz="4000" dirty="0" err="1">
                <a:solidFill>
                  <a:srgbClr val="39388A"/>
                </a:solidFill>
                <a:latin typeface="Kollektif"/>
              </a:rPr>
              <a:t>Mülazımoğlu</a:t>
            </a:r>
            <a:endParaRPr lang="en-US" sz="4000" dirty="0">
              <a:solidFill>
                <a:srgbClr val="39388A"/>
              </a:solidFill>
              <a:latin typeface="Kollektif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3575957"/>
            <a:ext cx="2438400" cy="313508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487747" y="8664051"/>
            <a:ext cx="2302177" cy="1188499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37974" y="2285476"/>
            <a:ext cx="11506486" cy="13670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99"/>
              </a:lnSpc>
            </a:pPr>
            <a:r>
              <a:rPr lang="en-US" sz="3499">
                <a:solidFill>
                  <a:srgbClr val="39388A"/>
                </a:solidFill>
                <a:latin typeface="Kollektif"/>
              </a:rPr>
              <a:t>Amaçlar</a:t>
            </a:r>
          </a:p>
          <a:p>
            <a:pPr>
              <a:lnSpc>
                <a:spcPts val="4899"/>
              </a:lnSpc>
            </a:pPr>
            <a:endParaRPr lang="en-US" sz="3499">
              <a:solidFill>
                <a:srgbClr val="39388A"/>
              </a:solidFill>
              <a:latin typeface="Kollektif"/>
            </a:endParaRP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Yeni ürün ve teknolojilerin ekonomiye kazandırılmasına yönelik olarak ortaya çıkan proje fikirlerinin ticari değere dönüşmesinde gereken altyapı ve danışmanlığı sağlamak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Üniversite ve bölgemizde girişimcilik ekosisteminin oluşturulması, sürdürülmesi ve geliştirilmesi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Bilginin ürüne dönüşmesi adına akademisyen, öğrenci ve fikir sahiplerinin desteklenmesi</a:t>
            </a:r>
          </a:p>
          <a:p>
            <a:pPr>
              <a:lnSpc>
                <a:spcPts val="4899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899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899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899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 algn="ctr">
              <a:lnSpc>
                <a:spcPts val="49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3669466" y="2719125"/>
            <a:ext cx="3636562" cy="484874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84374" y="952500"/>
            <a:ext cx="9750699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39388A"/>
                </a:solidFill>
                <a:latin typeface="Kollektif"/>
              </a:rPr>
              <a:t>Şirketleşme ve Girişimcilik Hizmetleri Modülü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487747" y="8664051"/>
            <a:ext cx="2302177" cy="1188499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28700" y="2226200"/>
            <a:ext cx="9730565" cy="8527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endParaRPr lang="tr-TR" sz="3500" dirty="0" smtClean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5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r>
              <a:rPr lang="en-US" sz="3000" dirty="0" err="1">
                <a:solidFill>
                  <a:srgbClr val="39388A"/>
                </a:solidFill>
                <a:latin typeface="Kollektif"/>
              </a:rPr>
              <a:t>Üniversitemizin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bilim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,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teknoloji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ve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yenilikçilik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birikimini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merkezi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bir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yapı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içinde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toplayarak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yeni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ve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rekabetçi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fikirler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,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süreçler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ve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ürünler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çıkarmak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adına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katma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değer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oluşturmayı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;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bunları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sanayiye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aktarmayı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ve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ticarileştirmeyi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amaçlıyoruz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.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Yapılan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teknoloji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transferleri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sonucunda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bilgi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birikiminin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zenginleşmesini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ve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teknoloji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geliştirme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yeteneğinin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pekişmesini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amaçlıyoruz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.</a:t>
            </a:r>
          </a:p>
          <a:p>
            <a:pPr>
              <a:lnSpc>
                <a:spcPts val="4900"/>
              </a:lnSpc>
            </a:pPr>
            <a:endParaRPr lang="en-US" sz="30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r>
              <a:rPr lang="en-US" sz="3000" dirty="0">
                <a:solidFill>
                  <a:srgbClr val="39388A"/>
                </a:solidFill>
                <a:latin typeface="Kollektif"/>
              </a:rPr>
              <a:t>Bu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anlamda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ilgili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paydaşlarla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(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sanayi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,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iş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dünyası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,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kamu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,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stklar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, vb.)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üniversitemiz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(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akademisyenler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ve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öğrenciler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)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arasında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bir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destekleyici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ve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hızlandırıcı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görevi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3000" dirty="0" err="1">
                <a:solidFill>
                  <a:srgbClr val="39388A"/>
                </a:solidFill>
                <a:latin typeface="Kollektif"/>
              </a:rPr>
              <a:t>görüyoruz</a:t>
            </a:r>
            <a:r>
              <a:rPr lang="en-US" sz="3000" dirty="0">
                <a:solidFill>
                  <a:srgbClr val="39388A"/>
                </a:solidFill>
                <a:latin typeface="Kollektif"/>
              </a:rPr>
              <a:t>.  </a:t>
            </a:r>
          </a:p>
          <a:p>
            <a:pPr>
              <a:lnSpc>
                <a:spcPts val="4900"/>
              </a:lnSpc>
            </a:pPr>
            <a:endParaRPr lang="en-US" sz="30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000" dirty="0">
              <a:solidFill>
                <a:srgbClr val="39388A"/>
              </a:solidFill>
              <a:latin typeface="Kollektif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3428606" y="2302400"/>
            <a:ext cx="3651755" cy="4564694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923925"/>
            <a:ext cx="7787640" cy="897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39388A"/>
                </a:solidFill>
                <a:latin typeface="Kollektif"/>
              </a:rPr>
              <a:t>TTO </a:t>
            </a:r>
            <a:r>
              <a:rPr lang="en-US" sz="5199" dirty="0" err="1">
                <a:solidFill>
                  <a:srgbClr val="39388A"/>
                </a:solidFill>
                <a:latin typeface="Kollektif"/>
              </a:rPr>
              <a:t>Nedir</a:t>
            </a:r>
            <a:r>
              <a:rPr lang="en-US" sz="5199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5199" dirty="0" err="1">
                <a:solidFill>
                  <a:srgbClr val="39388A"/>
                </a:solidFill>
                <a:latin typeface="Kollektif"/>
              </a:rPr>
              <a:t>ve</a:t>
            </a:r>
            <a:r>
              <a:rPr lang="en-US" sz="5199" dirty="0">
                <a:solidFill>
                  <a:srgbClr val="39388A"/>
                </a:solidFill>
                <a:latin typeface="Kollektif"/>
              </a:rPr>
              <a:t> Ne </a:t>
            </a:r>
            <a:r>
              <a:rPr lang="en-US" sz="5199" dirty="0" err="1">
                <a:solidFill>
                  <a:srgbClr val="39388A"/>
                </a:solidFill>
                <a:latin typeface="Kollektif"/>
              </a:rPr>
              <a:t>İş</a:t>
            </a:r>
            <a:r>
              <a:rPr lang="en-US" sz="5199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5199" dirty="0" err="1">
                <a:solidFill>
                  <a:srgbClr val="39388A"/>
                </a:solidFill>
                <a:latin typeface="Kollektif"/>
              </a:rPr>
              <a:t>Yapar</a:t>
            </a:r>
            <a:r>
              <a:rPr lang="en-US" sz="5199" dirty="0">
                <a:solidFill>
                  <a:srgbClr val="39388A"/>
                </a:solidFill>
                <a:latin typeface="Kollektif"/>
              </a:rPr>
              <a:t>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487747" y="8664051"/>
            <a:ext cx="2302177" cy="1188499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37974" y="2285476"/>
            <a:ext cx="11506486" cy="1432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99"/>
              </a:lnSpc>
            </a:pPr>
            <a:r>
              <a:rPr lang="en-US" sz="3499">
                <a:solidFill>
                  <a:srgbClr val="39388A"/>
                </a:solidFill>
                <a:latin typeface="Kollektif"/>
              </a:rPr>
              <a:t>Faaliyetler</a:t>
            </a:r>
          </a:p>
          <a:p>
            <a:pPr>
              <a:lnSpc>
                <a:spcPts val="4899"/>
              </a:lnSpc>
            </a:pPr>
            <a:endParaRPr lang="en-US" sz="3499">
              <a:solidFill>
                <a:srgbClr val="39388A"/>
              </a:solidFill>
              <a:latin typeface="Kollektif"/>
            </a:endParaRP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Yeni İlgili bilgilendirme programı ve eğitimlerin düzenlenmesi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İlgili çağrıların takibi ve duyurulması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Birebir danışmanlık destekleri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Üniversite içinde birimler bazında bilgilendirme ve farkındalık toplantılarının gerçekleştirilmesi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Girişimcilere birebir danışmanlık verilmesi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Girişimciliği özendirecek yarışmalar düzenlenmesi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Ar-Ge ve İnovasyon Zirveleri</a:t>
            </a:r>
          </a:p>
          <a:p>
            <a:pPr>
              <a:lnSpc>
                <a:spcPts val="4899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899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899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899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 algn="ctr">
              <a:lnSpc>
                <a:spcPts val="49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3328170" y="2767074"/>
            <a:ext cx="4029240" cy="443382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84374" y="952500"/>
            <a:ext cx="9797995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39388A"/>
                </a:solidFill>
                <a:latin typeface="Kollektif"/>
              </a:rPr>
              <a:t>Şirketleşme ve Girişimcilik Hizmetleri Modülü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487747" y="8664051"/>
            <a:ext cx="2302177" cy="1188499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37974" y="2285476"/>
            <a:ext cx="11506486" cy="12604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99"/>
              </a:lnSpc>
            </a:pPr>
            <a:r>
              <a:rPr lang="en-US" sz="3499">
                <a:solidFill>
                  <a:srgbClr val="39388A"/>
                </a:solidFill>
                <a:latin typeface="Kollektif"/>
              </a:rPr>
              <a:t>Faaliyetler</a:t>
            </a:r>
          </a:p>
          <a:p>
            <a:pPr>
              <a:lnSpc>
                <a:spcPts val="4899"/>
              </a:lnSpc>
            </a:pPr>
            <a:endParaRPr lang="en-US" sz="3499">
              <a:solidFill>
                <a:srgbClr val="39388A"/>
              </a:solidFill>
              <a:latin typeface="Kollektif"/>
            </a:endParaRP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Yatırım ağları ve yatırımcılara yönelik olarak bilginin ticarileşmesi adına teknoloji ifşalarında bulunmak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Teknoloji portföyü gibi yayınların oluşturulma sürecini koordine etmek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Lisanslama sözleşmelerini hazırlamak ve ilgili süreçleri yönetmek</a:t>
            </a:r>
          </a:p>
          <a:p>
            <a:pPr>
              <a:lnSpc>
                <a:spcPts val="4899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899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899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899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 algn="ctr">
              <a:lnSpc>
                <a:spcPts val="49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3538951" y="2021075"/>
            <a:ext cx="3897593" cy="5577951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84374" y="952500"/>
            <a:ext cx="9797995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39388A"/>
                </a:solidFill>
                <a:latin typeface="Kollektif"/>
              </a:rPr>
              <a:t>Şirketleşme ve Girişimcilik Hizmetleri Modülü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487747" y="8664051"/>
            <a:ext cx="2302177" cy="118849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952500"/>
            <a:ext cx="9840944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39388A"/>
                </a:solidFill>
                <a:latin typeface="Kollektif"/>
              </a:rPr>
              <a:t>Şirketleşme ve Girişimcilik Hizmetleri Modülü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557202" y="6668642"/>
            <a:ext cx="7173595" cy="1406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dirty="0" err="1">
                <a:solidFill>
                  <a:srgbClr val="39388A"/>
                </a:solidFill>
                <a:latin typeface="Kollektif"/>
              </a:rPr>
              <a:t>Modül</a:t>
            </a:r>
            <a:r>
              <a:rPr lang="en-US" sz="4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4000" dirty="0" err="1">
                <a:solidFill>
                  <a:srgbClr val="39388A"/>
                </a:solidFill>
                <a:latin typeface="Kollektif"/>
              </a:rPr>
              <a:t>Koordinatörü</a:t>
            </a:r>
            <a:endParaRPr lang="en-US" sz="4000" dirty="0">
              <a:solidFill>
                <a:srgbClr val="39388A"/>
              </a:solidFill>
              <a:latin typeface="Kollektif"/>
            </a:endParaRPr>
          </a:p>
          <a:p>
            <a:pPr algn="ctr">
              <a:lnSpc>
                <a:spcPts val="5600"/>
              </a:lnSpc>
            </a:pPr>
            <a:r>
              <a:rPr lang="en-US" sz="4000" dirty="0" err="1">
                <a:solidFill>
                  <a:srgbClr val="39388A"/>
                </a:solidFill>
                <a:latin typeface="Kollektif"/>
              </a:rPr>
              <a:t>Öğretim</a:t>
            </a:r>
            <a:r>
              <a:rPr lang="en-US" sz="4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4000" dirty="0" err="1">
                <a:solidFill>
                  <a:srgbClr val="39388A"/>
                </a:solidFill>
                <a:latin typeface="Kollektif"/>
              </a:rPr>
              <a:t>Görevlisi</a:t>
            </a:r>
            <a:r>
              <a:rPr lang="en-US" sz="4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4000" dirty="0" err="1">
                <a:solidFill>
                  <a:srgbClr val="39388A"/>
                </a:solidFill>
                <a:latin typeface="Kollektif"/>
              </a:rPr>
              <a:t>Nilgün</a:t>
            </a:r>
            <a:r>
              <a:rPr lang="en-US" sz="4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4000" dirty="0" err="1">
                <a:solidFill>
                  <a:srgbClr val="39388A"/>
                </a:solidFill>
                <a:latin typeface="Kollektif"/>
              </a:rPr>
              <a:t>Şengöz</a:t>
            </a:r>
            <a:endParaRPr lang="en-US" sz="4000" dirty="0">
              <a:solidFill>
                <a:srgbClr val="39388A"/>
              </a:solidFill>
              <a:latin typeface="Kollektif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3618359"/>
            <a:ext cx="2438400" cy="3050283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487747" y="8664051"/>
            <a:ext cx="2302177" cy="118849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4788055" y="5592817"/>
            <a:ext cx="2471245" cy="247124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1151796" y="1028700"/>
            <a:ext cx="2067266" cy="224397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2627854" y="3568606"/>
            <a:ext cx="3302319" cy="1882322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28700" y="923925"/>
            <a:ext cx="8648700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 smtClean="0">
                <a:solidFill>
                  <a:srgbClr val="39388A"/>
                </a:solidFill>
                <a:latin typeface="Kollektif"/>
              </a:rPr>
              <a:t>TTO</a:t>
            </a:r>
            <a:r>
              <a:rPr lang="tr-TR" sz="5199" dirty="0" smtClean="0">
                <a:solidFill>
                  <a:srgbClr val="39388A"/>
                </a:solidFill>
                <a:latin typeface="Kollektif"/>
              </a:rPr>
              <a:t>’da Devam Eden Projeler</a:t>
            </a:r>
            <a:endParaRPr lang="en-US" sz="5199" dirty="0">
              <a:solidFill>
                <a:srgbClr val="39388A"/>
              </a:solidFill>
              <a:latin typeface="Kollektif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12778" y="1994853"/>
            <a:ext cx="9141659" cy="6283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endParaRPr lang="en-US" sz="3999" dirty="0">
              <a:solidFill>
                <a:srgbClr val="39388A"/>
              </a:solidFill>
              <a:latin typeface="Kollektif"/>
            </a:endParaRPr>
          </a:p>
          <a:p>
            <a:pPr marL="755651" lvl="1" indent="-377825">
              <a:lnSpc>
                <a:spcPts val="4900"/>
              </a:lnSpc>
              <a:buFont typeface="Arial"/>
              <a:buChar char="•"/>
            </a:pPr>
            <a:r>
              <a:rPr lang="tr-TR" sz="3500" dirty="0" smtClean="0">
                <a:solidFill>
                  <a:srgbClr val="39388A"/>
                </a:solidFill>
                <a:latin typeface="Kollektif"/>
              </a:rPr>
              <a:t>Biz Bir Takımız</a:t>
            </a:r>
            <a:endParaRPr lang="en-US" sz="35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500" dirty="0">
              <a:solidFill>
                <a:srgbClr val="39388A"/>
              </a:solidFill>
              <a:latin typeface="Kollektif"/>
            </a:endParaRPr>
          </a:p>
          <a:p>
            <a:pPr marL="755651" lvl="1" indent="-377825">
              <a:lnSpc>
                <a:spcPts val="4900"/>
              </a:lnSpc>
              <a:buFont typeface="Arial"/>
              <a:buChar char="•"/>
            </a:pPr>
            <a:r>
              <a:rPr lang="tr-TR" sz="3500" dirty="0" smtClean="0">
                <a:solidFill>
                  <a:srgbClr val="39388A"/>
                </a:solidFill>
                <a:latin typeface="Kollektif"/>
              </a:rPr>
              <a:t>İşimdeyim Güvendeyim</a:t>
            </a:r>
            <a:endParaRPr lang="en-US" sz="35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500" dirty="0">
              <a:solidFill>
                <a:srgbClr val="39388A"/>
              </a:solidFill>
              <a:latin typeface="Kollektif"/>
            </a:endParaRPr>
          </a:p>
          <a:p>
            <a:pPr marL="755651" lvl="1" indent="-377825">
              <a:lnSpc>
                <a:spcPts val="4900"/>
              </a:lnSpc>
              <a:buFont typeface="Arial"/>
              <a:buChar char="•"/>
            </a:pPr>
            <a:r>
              <a:rPr lang="tr-TR" sz="3500" dirty="0" smtClean="0">
                <a:solidFill>
                  <a:srgbClr val="39388A"/>
                </a:solidFill>
                <a:latin typeface="Kollektif"/>
              </a:rPr>
              <a:t>Salda Gölü Otel Projesi</a:t>
            </a:r>
            <a:endParaRPr lang="en-US" sz="35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500" dirty="0">
              <a:solidFill>
                <a:srgbClr val="39388A"/>
              </a:solidFill>
              <a:latin typeface="Kollektif"/>
            </a:endParaRPr>
          </a:p>
          <a:p>
            <a:pPr marL="755651" lvl="1" indent="-377825">
              <a:lnSpc>
                <a:spcPts val="4900"/>
              </a:lnSpc>
              <a:buFont typeface="Arial"/>
              <a:buChar char="•"/>
            </a:pPr>
            <a:r>
              <a:rPr lang="tr-TR" sz="3500" dirty="0" smtClean="0">
                <a:solidFill>
                  <a:srgbClr val="39388A"/>
                </a:solidFill>
                <a:latin typeface="Kollektif"/>
              </a:rPr>
              <a:t>Burdur Gezi Rotaları</a:t>
            </a:r>
            <a:endParaRPr lang="en-US" sz="35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500" dirty="0">
              <a:solidFill>
                <a:srgbClr val="39388A"/>
              </a:solidFill>
              <a:latin typeface="Kollektif"/>
            </a:endParaRPr>
          </a:p>
          <a:p>
            <a:pPr algn="ctr">
              <a:lnSpc>
                <a:spcPts val="4900"/>
              </a:lnSpc>
            </a:pPr>
            <a:endParaRPr lang="en-US" sz="3500" dirty="0">
              <a:solidFill>
                <a:srgbClr val="39388A"/>
              </a:solidFill>
              <a:latin typeface="Kollektif"/>
            </a:endParaRPr>
          </a:p>
        </p:txBody>
      </p:sp>
    </p:spTree>
    <p:extLst>
      <p:ext uri="{BB962C8B-B14F-4D97-AF65-F5344CB8AC3E}">
        <p14:creationId xmlns:p14="http://schemas.microsoft.com/office/powerpoint/2010/main" val="16361801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487747" y="8664051"/>
            <a:ext cx="2302177" cy="1188499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28700" y="923925"/>
            <a:ext cx="8648700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 smtClean="0">
                <a:solidFill>
                  <a:srgbClr val="39388A"/>
                </a:solidFill>
                <a:latin typeface="Kollektif"/>
              </a:rPr>
              <a:t>TTO</a:t>
            </a:r>
            <a:r>
              <a:rPr lang="tr-TR" sz="5199" dirty="0" smtClean="0">
                <a:solidFill>
                  <a:srgbClr val="39388A"/>
                </a:solidFill>
                <a:latin typeface="Kollektif"/>
              </a:rPr>
              <a:t>’da Devam Eden Projeler</a:t>
            </a:r>
            <a:endParaRPr lang="en-US" sz="5199" dirty="0">
              <a:solidFill>
                <a:srgbClr val="39388A"/>
              </a:solidFill>
              <a:latin typeface="Kollektif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82220" y="1392002"/>
            <a:ext cx="9141659" cy="4398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endParaRPr lang="en-US" sz="3999" dirty="0">
              <a:solidFill>
                <a:srgbClr val="39388A"/>
              </a:solidFill>
              <a:latin typeface="Kollektif"/>
            </a:endParaRPr>
          </a:p>
          <a:p>
            <a:pPr marL="377826" lvl="1">
              <a:lnSpc>
                <a:spcPts val="4900"/>
              </a:lnSpc>
            </a:pPr>
            <a:r>
              <a:rPr lang="tr-TR" sz="4000" dirty="0" smtClean="0">
                <a:solidFill>
                  <a:srgbClr val="39388A"/>
                </a:solidFill>
                <a:latin typeface="Kollektif"/>
              </a:rPr>
              <a:t>Biz Bir Takımız</a:t>
            </a:r>
          </a:p>
          <a:p>
            <a:pPr marL="755651" lvl="1" indent="-377825">
              <a:lnSpc>
                <a:spcPts val="4900"/>
              </a:lnSpc>
              <a:buFont typeface="Arial"/>
              <a:buChar char="•"/>
            </a:pPr>
            <a:r>
              <a:rPr lang="tr-TR" sz="3500" dirty="0" smtClean="0">
                <a:solidFill>
                  <a:srgbClr val="39388A"/>
                </a:solidFill>
                <a:latin typeface="Kollektif"/>
              </a:rPr>
              <a:t>Gençlik ve Spor</a:t>
            </a:r>
          </a:p>
          <a:p>
            <a:pPr marL="755651" lvl="1" indent="-377825">
              <a:lnSpc>
                <a:spcPts val="4900"/>
              </a:lnSpc>
              <a:buFont typeface="Arial"/>
              <a:buChar char="•"/>
            </a:pPr>
            <a:r>
              <a:rPr lang="tr-TR" sz="3500" dirty="0" smtClean="0">
                <a:solidFill>
                  <a:srgbClr val="39388A"/>
                </a:solidFill>
                <a:latin typeface="Kollektif"/>
              </a:rPr>
              <a:t>Bakanlığı</a:t>
            </a:r>
          </a:p>
          <a:p>
            <a:pPr marL="755651" lvl="1" indent="-377825">
              <a:lnSpc>
                <a:spcPts val="4900"/>
              </a:lnSpc>
              <a:buFont typeface="Arial"/>
              <a:buChar char="•"/>
            </a:pPr>
            <a:r>
              <a:rPr lang="tr-TR" sz="3500" dirty="0" smtClean="0">
                <a:solidFill>
                  <a:srgbClr val="39388A"/>
                </a:solidFill>
                <a:latin typeface="Kollektif"/>
              </a:rPr>
              <a:t>8.2 milyon lira</a:t>
            </a:r>
            <a:endParaRPr lang="en-US" sz="35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500" dirty="0">
              <a:solidFill>
                <a:srgbClr val="39388A"/>
              </a:solidFill>
              <a:latin typeface="Kollektif"/>
            </a:endParaRPr>
          </a:p>
          <a:p>
            <a:pPr algn="ctr">
              <a:lnSpc>
                <a:spcPts val="4900"/>
              </a:lnSpc>
            </a:pPr>
            <a:endParaRPr lang="en-US" sz="3500" dirty="0">
              <a:solidFill>
                <a:srgbClr val="39388A"/>
              </a:solidFill>
              <a:latin typeface="Kollektif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2648756"/>
            <a:ext cx="4838700" cy="483870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724400"/>
            <a:ext cx="4533900" cy="453390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5829300"/>
            <a:ext cx="5589075" cy="4191806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1352149"/>
            <a:ext cx="5371030" cy="5371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5348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487747" y="8664051"/>
            <a:ext cx="2302177" cy="1188499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28700" y="923925"/>
            <a:ext cx="8648700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 smtClean="0">
                <a:solidFill>
                  <a:srgbClr val="39388A"/>
                </a:solidFill>
                <a:latin typeface="Kollektif"/>
              </a:rPr>
              <a:t>TTO</a:t>
            </a:r>
            <a:r>
              <a:rPr lang="tr-TR" sz="5199" dirty="0" smtClean="0">
                <a:solidFill>
                  <a:srgbClr val="39388A"/>
                </a:solidFill>
                <a:latin typeface="Kollektif"/>
              </a:rPr>
              <a:t>’da Devam Eden Projeler</a:t>
            </a:r>
            <a:endParaRPr lang="en-US" sz="5199" dirty="0">
              <a:solidFill>
                <a:srgbClr val="39388A"/>
              </a:solidFill>
              <a:latin typeface="Kollektif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82220" y="1392002"/>
            <a:ext cx="9141659" cy="4398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endParaRPr lang="en-US" sz="3999" dirty="0">
              <a:solidFill>
                <a:srgbClr val="39388A"/>
              </a:solidFill>
              <a:latin typeface="Kollektif"/>
            </a:endParaRPr>
          </a:p>
          <a:p>
            <a:pPr marL="377826" lvl="1">
              <a:lnSpc>
                <a:spcPts val="4900"/>
              </a:lnSpc>
            </a:pPr>
            <a:r>
              <a:rPr lang="tr-TR" sz="4000" dirty="0" smtClean="0">
                <a:solidFill>
                  <a:srgbClr val="39388A"/>
                </a:solidFill>
                <a:latin typeface="Kollektif"/>
              </a:rPr>
              <a:t>İşimdeyim Güvendeyim</a:t>
            </a:r>
          </a:p>
          <a:p>
            <a:pPr marL="755651" lvl="1" indent="-377825">
              <a:lnSpc>
                <a:spcPts val="4900"/>
              </a:lnSpc>
              <a:buFont typeface="Arial"/>
              <a:buChar char="•"/>
            </a:pPr>
            <a:r>
              <a:rPr lang="tr-TR" sz="3500" dirty="0" smtClean="0">
                <a:solidFill>
                  <a:srgbClr val="39388A"/>
                </a:solidFill>
                <a:latin typeface="Kollektif"/>
              </a:rPr>
              <a:t>Çalışma ve Sosyal Güvenlik</a:t>
            </a:r>
          </a:p>
          <a:p>
            <a:pPr marL="377826" lvl="1">
              <a:lnSpc>
                <a:spcPts val="4900"/>
              </a:lnSpc>
            </a:pPr>
            <a:r>
              <a:rPr lang="tr-TR" sz="3500" dirty="0" smtClean="0">
                <a:solidFill>
                  <a:srgbClr val="39388A"/>
                </a:solidFill>
                <a:latin typeface="Kollektif"/>
              </a:rPr>
              <a:t>Bakanlığı</a:t>
            </a:r>
          </a:p>
          <a:p>
            <a:pPr marL="755651" lvl="1" indent="-377825">
              <a:lnSpc>
                <a:spcPts val="4900"/>
              </a:lnSpc>
              <a:buFont typeface="Arial"/>
              <a:buChar char="•"/>
            </a:pPr>
            <a:r>
              <a:rPr lang="tr-TR" sz="3500" dirty="0" smtClean="0">
                <a:solidFill>
                  <a:srgbClr val="39388A"/>
                </a:solidFill>
                <a:latin typeface="Kollektif"/>
              </a:rPr>
              <a:t>3 milyon lira </a:t>
            </a:r>
            <a:endParaRPr lang="en-US" sz="35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500" dirty="0">
              <a:solidFill>
                <a:srgbClr val="39388A"/>
              </a:solidFill>
              <a:latin typeface="Kollektif"/>
            </a:endParaRPr>
          </a:p>
          <a:p>
            <a:pPr algn="ctr">
              <a:lnSpc>
                <a:spcPts val="4900"/>
              </a:lnSpc>
            </a:pPr>
            <a:endParaRPr lang="en-US" sz="3500" dirty="0">
              <a:solidFill>
                <a:srgbClr val="39388A"/>
              </a:solidFill>
              <a:latin typeface="Kollektif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927" y="5316587"/>
            <a:ext cx="6248164" cy="394171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576" y="3543300"/>
            <a:ext cx="6889648" cy="4211836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5400" y="1147695"/>
            <a:ext cx="4178559" cy="417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3642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487747" y="8664051"/>
            <a:ext cx="2302177" cy="1188499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28700" y="923925"/>
            <a:ext cx="8648700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 smtClean="0">
                <a:solidFill>
                  <a:srgbClr val="39388A"/>
                </a:solidFill>
                <a:latin typeface="Kollektif"/>
              </a:rPr>
              <a:t>TTO</a:t>
            </a:r>
            <a:r>
              <a:rPr lang="tr-TR" sz="5199" dirty="0" smtClean="0">
                <a:solidFill>
                  <a:srgbClr val="39388A"/>
                </a:solidFill>
                <a:latin typeface="Kollektif"/>
              </a:rPr>
              <a:t>’da Devam Eden Projeler</a:t>
            </a:r>
            <a:endParaRPr lang="en-US" sz="5199" dirty="0">
              <a:solidFill>
                <a:srgbClr val="39388A"/>
              </a:solidFill>
              <a:latin typeface="Kollektif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82220" y="1392002"/>
            <a:ext cx="14914980" cy="43986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endParaRPr lang="en-US" sz="3999" dirty="0">
              <a:solidFill>
                <a:srgbClr val="39388A"/>
              </a:solidFill>
              <a:latin typeface="Kollektif"/>
            </a:endParaRPr>
          </a:p>
          <a:p>
            <a:pPr marL="377826" lvl="1">
              <a:lnSpc>
                <a:spcPts val="4900"/>
              </a:lnSpc>
            </a:pPr>
            <a:r>
              <a:rPr lang="tr-TR" sz="4000" dirty="0">
                <a:solidFill>
                  <a:srgbClr val="39388A"/>
                </a:solidFill>
                <a:latin typeface="Kollektif"/>
              </a:rPr>
              <a:t>Salda Gölü Çevresinde Turizm Altyapısının Geliştirilmesine Akademik Bakış: Uygulama Otel </a:t>
            </a:r>
            <a:r>
              <a:rPr lang="tr-TR" sz="4000" dirty="0" smtClean="0">
                <a:solidFill>
                  <a:srgbClr val="39388A"/>
                </a:solidFill>
                <a:latin typeface="Kollektif"/>
              </a:rPr>
              <a:t>Projesi</a:t>
            </a:r>
          </a:p>
          <a:p>
            <a:pPr marL="755651" lvl="1" indent="-377825">
              <a:lnSpc>
                <a:spcPts val="4900"/>
              </a:lnSpc>
              <a:buFont typeface="Arial"/>
              <a:buChar char="•"/>
            </a:pPr>
            <a:r>
              <a:rPr lang="tr-TR" sz="3500" dirty="0" smtClean="0">
                <a:solidFill>
                  <a:srgbClr val="39388A"/>
                </a:solidFill>
                <a:latin typeface="Kollektif"/>
              </a:rPr>
              <a:t>8 milyon lira</a:t>
            </a:r>
          </a:p>
          <a:p>
            <a:pPr marL="755651" lvl="1" indent="-377825">
              <a:lnSpc>
                <a:spcPts val="4900"/>
              </a:lnSpc>
              <a:buFont typeface="Arial"/>
              <a:buChar char="•"/>
            </a:pPr>
            <a:r>
              <a:rPr lang="tr-TR" sz="3500" dirty="0" smtClean="0">
                <a:solidFill>
                  <a:srgbClr val="39388A"/>
                </a:solidFill>
                <a:latin typeface="Kollektif"/>
              </a:rPr>
              <a:t>Batı Akdeniz Kalkınma Ajansı</a:t>
            </a:r>
            <a:endParaRPr lang="en-US" sz="35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500" dirty="0">
              <a:solidFill>
                <a:srgbClr val="39388A"/>
              </a:solidFill>
              <a:latin typeface="Kollektif"/>
            </a:endParaRPr>
          </a:p>
          <a:p>
            <a:pPr algn="ctr">
              <a:lnSpc>
                <a:spcPts val="4900"/>
              </a:lnSpc>
            </a:pPr>
            <a:endParaRPr lang="en-US" sz="3500" dirty="0">
              <a:solidFill>
                <a:srgbClr val="39388A"/>
              </a:solidFill>
              <a:latin typeface="Kollektif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862" y="4610100"/>
            <a:ext cx="9066276" cy="509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1005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487747" y="8664051"/>
            <a:ext cx="2302177" cy="1188499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28700" y="923925"/>
            <a:ext cx="8648700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 smtClean="0">
                <a:solidFill>
                  <a:srgbClr val="39388A"/>
                </a:solidFill>
                <a:latin typeface="Kollektif"/>
              </a:rPr>
              <a:t>TTO</a:t>
            </a:r>
            <a:r>
              <a:rPr lang="tr-TR" sz="5199" dirty="0" smtClean="0">
                <a:solidFill>
                  <a:srgbClr val="39388A"/>
                </a:solidFill>
                <a:latin typeface="Kollektif"/>
              </a:rPr>
              <a:t>’da Devam Eden Projeler</a:t>
            </a:r>
            <a:endParaRPr lang="en-US" sz="5199" dirty="0">
              <a:solidFill>
                <a:srgbClr val="39388A"/>
              </a:solidFill>
              <a:latin typeface="Kollektif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82220" y="1392002"/>
            <a:ext cx="15981780" cy="43986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endParaRPr lang="en-US" sz="3999" dirty="0">
              <a:solidFill>
                <a:srgbClr val="39388A"/>
              </a:solidFill>
              <a:latin typeface="Kollektif"/>
            </a:endParaRPr>
          </a:p>
          <a:p>
            <a:pPr marL="377826" lvl="1">
              <a:lnSpc>
                <a:spcPts val="4900"/>
              </a:lnSpc>
            </a:pPr>
            <a:r>
              <a:rPr lang="tr-TR" sz="3500" dirty="0" smtClean="0">
                <a:solidFill>
                  <a:srgbClr val="39388A"/>
                </a:solidFill>
                <a:latin typeface="Kollektif"/>
              </a:rPr>
              <a:t>Burdur İli </a:t>
            </a:r>
            <a:r>
              <a:rPr lang="tr-TR" sz="3500" dirty="0" err="1" smtClean="0">
                <a:solidFill>
                  <a:srgbClr val="39388A"/>
                </a:solidFill>
                <a:latin typeface="Kollektif"/>
              </a:rPr>
              <a:t>Ekoturizminde</a:t>
            </a:r>
            <a:r>
              <a:rPr lang="tr-TR" sz="3500" dirty="0" smtClean="0">
                <a:solidFill>
                  <a:srgbClr val="39388A"/>
                </a:solidFill>
                <a:latin typeface="Kollektif"/>
              </a:rPr>
              <a:t> Yeni Rota: Arkeolojik, Kültürel ve Doğal Mirasın Keşfi</a:t>
            </a:r>
          </a:p>
          <a:p>
            <a:pPr marL="377826" lvl="1">
              <a:lnSpc>
                <a:spcPts val="4900"/>
              </a:lnSpc>
            </a:pPr>
            <a:endParaRPr lang="tr-TR" sz="3500" dirty="0" smtClean="0">
              <a:solidFill>
                <a:srgbClr val="39388A"/>
              </a:solidFill>
              <a:latin typeface="Kollektif"/>
            </a:endParaRPr>
          </a:p>
          <a:p>
            <a:pPr marL="755651" lvl="1" indent="-377825">
              <a:lnSpc>
                <a:spcPts val="4900"/>
              </a:lnSpc>
              <a:buFont typeface="Arial"/>
              <a:buChar char="•"/>
            </a:pPr>
            <a:r>
              <a:rPr lang="tr-TR" sz="3500" dirty="0" smtClean="0">
                <a:solidFill>
                  <a:srgbClr val="39388A"/>
                </a:solidFill>
                <a:latin typeface="Kollektif"/>
              </a:rPr>
              <a:t>Cumhurbaşkanlığı İletişim Başkanlığı</a:t>
            </a:r>
          </a:p>
          <a:p>
            <a:pPr marL="755651" lvl="1" indent="-377825">
              <a:lnSpc>
                <a:spcPts val="4900"/>
              </a:lnSpc>
              <a:buFont typeface="Arial"/>
              <a:buChar char="•"/>
            </a:pPr>
            <a:r>
              <a:rPr lang="tr-TR" sz="3500" dirty="0" smtClean="0">
                <a:solidFill>
                  <a:srgbClr val="39388A"/>
                </a:solidFill>
                <a:latin typeface="Kollektif"/>
              </a:rPr>
              <a:t>750 bin lira</a:t>
            </a:r>
            <a:endParaRPr lang="en-US" sz="35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500" dirty="0">
              <a:solidFill>
                <a:srgbClr val="39388A"/>
              </a:solidFill>
              <a:latin typeface="Kollektif"/>
            </a:endParaRPr>
          </a:p>
          <a:p>
            <a:pPr algn="ctr">
              <a:lnSpc>
                <a:spcPts val="4900"/>
              </a:lnSpc>
            </a:pPr>
            <a:endParaRPr lang="en-US" sz="3500" dirty="0">
              <a:solidFill>
                <a:srgbClr val="39388A"/>
              </a:solidFill>
              <a:latin typeface="Kollektif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5524500"/>
            <a:ext cx="7489371" cy="393192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200" y="4152900"/>
            <a:ext cx="4705350" cy="470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2725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249092" y="7908380"/>
            <a:ext cx="3041306" cy="157007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25580" y="1028700"/>
            <a:ext cx="8436840" cy="646261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300927" y="8093289"/>
            <a:ext cx="399531" cy="39953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861314" y="8108976"/>
            <a:ext cx="399531" cy="39953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929677" y="8093289"/>
            <a:ext cx="207756" cy="39953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0929677" y="8924892"/>
            <a:ext cx="368652" cy="368652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1427946" y="8909878"/>
            <a:ext cx="2610961" cy="382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5"/>
              </a:lnSpc>
            </a:pPr>
            <a:r>
              <a:rPr lang="en-US" sz="2196">
                <a:solidFill>
                  <a:srgbClr val="0E2C4B"/>
                </a:solidFill>
                <a:latin typeface="Kollektif"/>
              </a:rPr>
              <a:t>tto.mehmetakif.edu.tr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370448" y="8078027"/>
            <a:ext cx="1488758" cy="382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5"/>
              </a:lnSpc>
            </a:pPr>
            <a:r>
              <a:rPr lang="en-US" sz="2196">
                <a:solidFill>
                  <a:srgbClr val="0E2C4B"/>
                </a:solidFill>
                <a:latin typeface="Kollektif"/>
              </a:rPr>
              <a:t>@makuttoas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876341" y="8143848"/>
            <a:ext cx="2285550" cy="1041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14"/>
              </a:lnSpc>
            </a:pPr>
            <a:r>
              <a:rPr lang="en-US" sz="1938">
                <a:solidFill>
                  <a:srgbClr val="0E2C4B"/>
                </a:solidFill>
                <a:latin typeface="Kollektif Bold"/>
              </a:rPr>
              <a:t>Bilginin uygulamaya</a:t>
            </a:r>
          </a:p>
          <a:p>
            <a:pPr algn="ctr">
              <a:lnSpc>
                <a:spcPts val="2714"/>
              </a:lnSpc>
            </a:pPr>
            <a:r>
              <a:rPr lang="en-US" sz="1938">
                <a:solidFill>
                  <a:srgbClr val="0E2C4B"/>
                </a:solidFill>
                <a:latin typeface="Kollektif Bold"/>
              </a:rPr>
              <a:t> dönüşümünde </a:t>
            </a:r>
          </a:p>
          <a:p>
            <a:pPr algn="ctr">
              <a:lnSpc>
                <a:spcPts val="2714"/>
              </a:lnSpc>
            </a:pPr>
            <a:r>
              <a:rPr lang="en-US" sz="1938">
                <a:solidFill>
                  <a:srgbClr val="0E2C4B"/>
                </a:solidFill>
                <a:latin typeface="Kollektif Bold"/>
              </a:rPr>
              <a:t>çözüm ortağınız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487747" y="8664051"/>
            <a:ext cx="2302177" cy="1188499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10503" y="3238500"/>
            <a:ext cx="9730565" cy="4667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endParaRPr lang="tr-TR" sz="3500" dirty="0" smtClean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5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200"/>
              </a:lnSpc>
            </a:pPr>
            <a:r>
              <a:rPr lang="tr-TR" sz="3000" dirty="0" smtClean="0">
                <a:solidFill>
                  <a:srgbClr val="39388A"/>
                </a:solidFill>
                <a:latin typeface="Kollektif"/>
              </a:rPr>
              <a:t>Üniversitemiz de proje ve uygulama ortamının oluşmasına vesile olmak yoluyla üniversitemizde ortaya çıkarılan nitelikli bilgi ve fikirlerin proje, girişimcilik, vb. yollarla uygulamaya dönüşmesi için çalışıyoruz</a:t>
            </a:r>
            <a:r>
              <a:rPr lang="en-US" sz="3000" dirty="0" smtClean="0">
                <a:solidFill>
                  <a:srgbClr val="39388A"/>
                </a:solidFill>
                <a:latin typeface="Kollektif"/>
              </a:rPr>
              <a:t>.  </a:t>
            </a:r>
            <a:endParaRPr lang="en-US" sz="30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000" dirty="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000" dirty="0">
              <a:solidFill>
                <a:srgbClr val="39388A"/>
              </a:solidFill>
              <a:latin typeface="Kollektif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3428606" y="2302400"/>
            <a:ext cx="3651755" cy="4564694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923925"/>
            <a:ext cx="7787640" cy="897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39388A"/>
                </a:solidFill>
                <a:latin typeface="Kollektif"/>
              </a:rPr>
              <a:t>TTO </a:t>
            </a:r>
            <a:r>
              <a:rPr lang="en-US" sz="5199" dirty="0" err="1">
                <a:solidFill>
                  <a:srgbClr val="39388A"/>
                </a:solidFill>
                <a:latin typeface="Kollektif"/>
              </a:rPr>
              <a:t>Nedir</a:t>
            </a:r>
            <a:r>
              <a:rPr lang="en-US" sz="5199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5199" dirty="0" err="1">
                <a:solidFill>
                  <a:srgbClr val="39388A"/>
                </a:solidFill>
                <a:latin typeface="Kollektif"/>
              </a:rPr>
              <a:t>ve</a:t>
            </a:r>
            <a:r>
              <a:rPr lang="en-US" sz="5199" dirty="0">
                <a:solidFill>
                  <a:srgbClr val="39388A"/>
                </a:solidFill>
                <a:latin typeface="Kollektif"/>
              </a:rPr>
              <a:t> Ne </a:t>
            </a:r>
            <a:r>
              <a:rPr lang="en-US" sz="5199" dirty="0" err="1">
                <a:solidFill>
                  <a:srgbClr val="39388A"/>
                </a:solidFill>
                <a:latin typeface="Kollektif"/>
              </a:rPr>
              <a:t>İş</a:t>
            </a:r>
            <a:r>
              <a:rPr lang="en-US" sz="5199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5199" dirty="0" err="1">
                <a:solidFill>
                  <a:srgbClr val="39388A"/>
                </a:solidFill>
                <a:latin typeface="Kollektif"/>
              </a:rPr>
              <a:t>Yapar</a:t>
            </a:r>
            <a:r>
              <a:rPr lang="en-US" sz="5199" dirty="0">
                <a:solidFill>
                  <a:srgbClr val="39388A"/>
                </a:solidFill>
                <a:latin typeface="Kollektif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6517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487747" y="8664051"/>
            <a:ext cx="2302177" cy="118849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2687488"/>
            <a:ext cx="14092894" cy="6570812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923925"/>
            <a:ext cx="8115300" cy="897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39388A"/>
                </a:solidFill>
                <a:latin typeface="Kollektif"/>
              </a:rPr>
              <a:t>TTO Nedir ve Ne İş Yapar?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001688"/>
            <a:ext cx="4754563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39388A"/>
                </a:solidFill>
                <a:latin typeface="Kollektif"/>
              </a:rPr>
              <a:t>Organizasyon Şeması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487747" y="8664051"/>
            <a:ext cx="2302177" cy="118849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4788055" y="5592817"/>
            <a:ext cx="2471245" cy="247124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151796" y="1028700"/>
            <a:ext cx="2067266" cy="224397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2627854" y="3568606"/>
            <a:ext cx="3302319" cy="1882322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28700" y="923925"/>
            <a:ext cx="7895300" cy="897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39388A"/>
                </a:solidFill>
                <a:latin typeface="Kollektif"/>
              </a:rPr>
              <a:t>TTO Nedir ve Ne İş Yapar?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2074489"/>
            <a:ext cx="9141659" cy="833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>
                <a:solidFill>
                  <a:srgbClr val="39388A"/>
                </a:solidFill>
                <a:latin typeface="Kollektif"/>
              </a:rPr>
              <a:t>Hizmet Modüllerimiz</a:t>
            </a:r>
          </a:p>
          <a:p>
            <a:pPr>
              <a:lnSpc>
                <a:spcPts val="4900"/>
              </a:lnSpc>
            </a:pPr>
            <a:endParaRPr lang="en-US" sz="3999">
              <a:solidFill>
                <a:srgbClr val="39388A"/>
              </a:solidFill>
              <a:latin typeface="Kollektif"/>
            </a:endParaRPr>
          </a:p>
          <a:p>
            <a:pPr marL="755651" lvl="1" indent="-377825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39388A"/>
                </a:solidFill>
                <a:latin typeface="Kollektif"/>
              </a:rPr>
              <a:t>Farkındalık, Tanıtım, Bilgilendirme ve Eğitim </a:t>
            </a:r>
          </a:p>
          <a:p>
            <a:pPr>
              <a:lnSpc>
                <a:spcPts val="4900"/>
              </a:lnSpc>
            </a:pPr>
            <a:endParaRPr lang="en-US" sz="3500">
              <a:solidFill>
                <a:srgbClr val="39388A"/>
              </a:solidFill>
              <a:latin typeface="Kollektif"/>
            </a:endParaRPr>
          </a:p>
          <a:p>
            <a:pPr marL="755651" lvl="1" indent="-377825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39388A"/>
                </a:solidFill>
                <a:latin typeface="Kollektif"/>
              </a:rPr>
              <a:t>Destek Programlarından Yararlanma</a:t>
            </a:r>
          </a:p>
          <a:p>
            <a:pPr>
              <a:lnSpc>
                <a:spcPts val="4900"/>
              </a:lnSpc>
            </a:pPr>
            <a:endParaRPr lang="en-US" sz="3500">
              <a:solidFill>
                <a:srgbClr val="39388A"/>
              </a:solidFill>
              <a:latin typeface="Kollektif"/>
            </a:endParaRPr>
          </a:p>
          <a:p>
            <a:pPr marL="755651" lvl="1" indent="-377825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39388A"/>
                </a:solidFill>
                <a:latin typeface="Kollektif"/>
              </a:rPr>
              <a:t>Proje Geliştirme ve Yönetim (Üniversite-Sanayi İşbirliği)</a:t>
            </a:r>
          </a:p>
          <a:p>
            <a:pPr>
              <a:lnSpc>
                <a:spcPts val="4900"/>
              </a:lnSpc>
            </a:pPr>
            <a:endParaRPr lang="en-US" sz="3500">
              <a:solidFill>
                <a:srgbClr val="39388A"/>
              </a:solidFill>
              <a:latin typeface="Kollektif"/>
            </a:endParaRPr>
          </a:p>
          <a:p>
            <a:pPr marL="755651" lvl="1" indent="-377825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39388A"/>
                </a:solidFill>
                <a:latin typeface="Kollektif"/>
              </a:rPr>
              <a:t>Fikri Sınai Hakların Yönetimi ve Lisanslama</a:t>
            </a:r>
          </a:p>
          <a:p>
            <a:pPr>
              <a:lnSpc>
                <a:spcPts val="4900"/>
              </a:lnSpc>
            </a:pPr>
            <a:endParaRPr lang="en-US" sz="3500">
              <a:solidFill>
                <a:srgbClr val="39388A"/>
              </a:solidFill>
              <a:latin typeface="Kollektif"/>
            </a:endParaRPr>
          </a:p>
          <a:p>
            <a:pPr marL="755651" lvl="1" indent="-377825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39388A"/>
                </a:solidFill>
                <a:latin typeface="Kollektif"/>
              </a:rPr>
              <a:t>Şirketleşme ve Girişimcilik</a:t>
            </a:r>
          </a:p>
          <a:p>
            <a:pPr algn="ctr">
              <a:lnSpc>
                <a:spcPts val="4900"/>
              </a:lnSpc>
            </a:pPr>
            <a:endParaRPr lang="en-US" sz="3500">
              <a:solidFill>
                <a:srgbClr val="39388A"/>
              </a:solidFill>
              <a:latin typeface="Kollektif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487747" y="8664051"/>
            <a:ext cx="2302177" cy="118849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990774" y="3138142"/>
            <a:ext cx="5599602" cy="4010715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951843" y="952500"/>
            <a:ext cx="13838732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39388A"/>
                </a:solidFill>
                <a:latin typeface="Kollektif"/>
              </a:rPr>
              <a:t>Farkındalık, Tanıtım, Bilgilendirme ve Eğitim Hizmetleri Modülü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51843" y="2282592"/>
            <a:ext cx="11317300" cy="7693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Farkındalık ve Tanıtım Faaliyetleri</a:t>
            </a: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TTO faaliyetlerinin ve hizmet kalemlerinin</a:t>
            </a:r>
          </a:p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      akademisyenler, öğrenciler ve iş dünyasına tanıtılması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İç ve dış paydaşlara yönelik ziyaretler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İş dünyasına üniversitenin sahip olduğu yetkinlik</a:t>
            </a:r>
          </a:p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      ve kaynaklarla birlikte işbirliği imkanlarının anlatılması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Destek programlarının tanıtılması ve bilgilendirme</a:t>
            </a:r>
          </a:p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      toplantılarının düzenlenmesi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MAKÜ TTO yapısı ve tüm modül faaliyetleri ile ilgili bilgilendirme amaçlı raporlar vb. çalışmaların derlenmesi ve web sayfasında yayınlanması</a:t>
            </a: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 algn="ctr">
              <a:lnSpc>
                <a:spcPts val="49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487747" y="8664051"/>
            <a:ext cx="2302177" cy="118849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675269" y="2820063"/>
            <a:ext cx="4368061" cy="4646874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951843" y="2282592"/>
            <a:ext cx="11317300" cy="7892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99"/>
              </a:lnSpc>
            </a:pPr>
            <a:r>
              <a:rPr lang="en-US" sz="3499">
                <a:solidFill>
                  <a:srgbClr val="39388A"/>
                </a:solidFill>
                <a:latin typeface="Kollektif"/>
              </a:rPr>
              <a:t>Bilgilendirme Faaliyetleri</a:t>
            </a:r>
          </a:p>
          <a:p>
            <a:pPr>
              <a:lnSpc>
                <a:spcPts val="4200"/>
              </a:lnSpc>
            </a:pPr>
            <a:endParaRPr lang="en-US" sz="3499">
              <a:solidFill>
                <a:srgbClr val="39388A"/>
              </a:solidFill>
              <a:latin typeface="Kollektif"/>
            </a:endParaRP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Akademisyenlere yönelik destek duyuruları, bilgilendirme toplantıları ve yapılan yeniliklerin duyurulması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Sektöre yönelik proje çağrıları için firma ziyaretleri, uzman akademisyenlerin sektör temsilcileriyle buluşturulması ve özellikle Ar-Ge, inovasyon ve dijital dönüşüm temalarında proje pazarı  etkinliklerinin duyurulması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Öğrencilere yönelik lisansüstü burs programlarının tanıtılması, destek almaya hak kazanan akademisyen ve öğrencilerin tanıtılması</a:t>
            </a:r>
          </a:p>
          <a:p>
            <a:pPr>
              <a:lnSpc>
                <a:spcPts val="49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 algn="ctr">
              <a:lnSpc>
                <a:spcPts val="49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951843" y="952500"/>
            <a:ext cx="13764897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39388A"/>
                </a:solidFill>
                <a:latin typeface="Kollektif"/>
              </a:rPr>
              <a:t>Farkındalık, Tanıtım, Bilgilendirme ve Eğitim Hizmetleri Modülü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487747" y="8664051"/>
            <a:ext cx="2302177" cy="1188499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951843" y="2282592"/>
            <a:ext cx="11317300" cy="8456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99"/>
              </a:lnSpc>
            </a:pPr>
            <a:r>
              <a:rPr lang="en-US" sz="3499">
                <a:solidFill>
                  <a:srgbClr val="39388A"/>
                </a:solidFill>
                <a:latin typeface="Kollektif"/>
              </a:rPr>
              <a:t>Eğitim Faaliyetleri</a:t>
            </a:r>
          </a:p>
          <a:p>
            <a:pPr>
              <a:lnSpc>
                <a:spcPts val="4200"/>
              </a:lnSpc>
            </a:pPr>
            <a:endParaRPr lang="en-US" sz="3499">
              <a:solidFill>
                <a:srgbClr val="39388A"/>
              </a:solidFill>
              <a:latin typeface="Kollektif"/>
            </a:endParaRP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Destek programlarına yönelik proje yazma eğitimleri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Girişimcilik/ iç girişimcilik ve akademik girişimcilik konularında farkındalık, bilinçlendirme, rota belirleme, örnek iyi uygulamalar ve beceri kazandırma hususlarında eğitimler, çalıştaylar, atölyeler, toplantılar ve etkinlikler 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Proje döngü yönetimi eğitimleri, fikri haklar eğitimleri, iş fikri yarışmaları ve deneyim paylaşımı atölyeleri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39388A"/>
                </a:solidFill>
                <a:latin typeface="Kollektif"/>
              </a:rPr>
              <a:t>Akademisyen, öğrenci ve sektörün ihtiyaç duyduğu/talep ettiği eğitimler</a:t>
            </a:r>
          </a:p>
          <a:p>
            <a:pPr>
              <a:lnSpc>
                <a:spcPts val="42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>
              <a:lnSpc>
                <a:spcPts val="49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  <a:p>
            <a:pPr algn="ctr">
              <a:lnSpc>
                <a:spcPts val="4900"/>
              </a:lnSpc>
            </a:pPr>
            <a:endParaRPr lang="en-US" sz="3000">
              <a:solidFill>
                <a:srgbClr val="39388A"/>
              </a:solidFill>
              <a:latin typeface="Kollektif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3437680" y="3086100"/>
            <a:ext cx="3821620" cy="41148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951843" y="952500"/>
            <a:ext cx="13835841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39388A"/>
                </a:solidFill>
                <a:latin typeface="Kollektif"/>
              </a:rPr>
              <a:t>Farkındalık, Tanıtım, Bilgilendirme ve Eğitim Hizmetleri Modülü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487747" y="8664051"/>
            <a:ext cx="2302177" cy="118849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951843" y="952500"/>
            <a:ext cx="13954083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39388A"/>
                </a:solidFill>
                <a:latin typeface="Kollektif"/>
              </a:rPr>
              <a:t>Farkındalık, Tanıtım, Bilgilendirme ve Eğitim Hizmetleri Modülü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405040" y="5684520"/>
            <a:ext cx="7477919" cy="28725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dirty="0" err="1">
                <a:solidFill>
                  <a:srgbClr val="39388A"/>
                </a:solidFill>
                <a:latin typeface="Kollektif"/>
              </a:rPr>
              <a:t>Modül</a:t>
            </a:r>
            <a:r>
              <a:rPr lang="en-US" sz="4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4000" dirty="0" err="1">
                <a:solidFill>
                  <a:srgbClr val="39388A"/>
                </a:solidFill>
                <a:latin typeface="Kollektif"/>
              </a:rPr>
              <a:t>Koordinatörü</a:t>
            </a:r>
            <a:endParaRPr lang="en-US" sz="4000" dirty="0">
              <a:solidFill>
                <a:srgbClr val="39388A"/>
              </a:solidFill>
              <a:latin typeface="Kollektif"/>
            </a:endParaRPr>
          </a:p>
          <a:p>
            <a:pPr algn="ctr">
              <a:lnSpc>
                <a:spcPts val="5600"/>
              </a:lnSpc>
            </a:pPr>
            <a:r>
              <a:rPr lang="en-US" sz="4000" dirty="0" err="1">
                <a:solidFill>
                  <a:srgbClr val="39388A"/>
                </a:solidFill>
                <a:latin typeface="Kollektif"/>
              </a:rPr>
              <a:t>Öğretim</a:t>
            </a:r>
            <a:r>
              <a:rPr lang="en-US" sz="4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4000" dirty="0" err="1">
                <a:solidFill>
                  <a:srgbClr val="39388A"/>
                </a:solidFill>
                <a:latin typeface="Kollektif"/>
              </a:rPr>
              <a:t>Görevlisi</a:t>
            </a:r>
            <a:r>
              <a:rPr lang="en-US" sz="4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4000" dirty="0" err="1">
                <a:solidFill>
                  <a:srgbClr val="39388A"/>
                </a:solidFill>
                <a:latin typeface="Kollektif"/>
              </a:rPr>
              <a:t>Seher</a:t>
            </a:r>
            <a:r>
              <a:rPr lang="en-US" sz="4000" dirty="0">
                <a:solidFill>
                  <a:srgbClr val="39388A"/>
                </a:solidFill>
                <a:latin typeface="Kollektif"/>
              </a:rPr>
              <a:t> </a:t>
            </a:r>
            <a:r>
              <a:rPr lang="en-US" sz="4000" dirty="0" err="1" smtClean="0">
                <a:solidFill>
                  <a:srgbClr val="39388A"/>
                </a:solidFill>
                <a:latin typeface="Kollektif"/>
              </a:rPr>
              <a:t>Yastıoğlu</a:t>
            </a:r>
            <a:endParaRPr lang="tr-TR" sz="4000" dirty="0" smtClean="0">
              <a:solidFill>
                <a:srgbClr val="39388A"/>
              </a:solidFill>
              <a:latin typeface="Kollektif"/>
            </a:endParaRPr>
          </a:p>
          <a:p>
            <a:pPr algn="ctr">
              <a:lnSpc>
                <a:spcPts val="5600"/>
              </a:lnSpc>
            </a:pPr>
            <a:r>
              <a:rPr lang="tr-TR" sz="2000" dirty="0" smtClean="0">
                <a:solidFill>
                  <a:srgbClr val="39388A"/>
                </a:solidFill>
                <a:latin typeface="Kollektif"/>
              </a:rPr>
              <a:t>saytas@mehmetakif.edu.tr</a:t>
            </a:r>
            <a:endParaRPr lang="en-US" sz="2000" dirty="0">
              <a:solidFill>
                <a:srgbClr val="39388A"/>
              </a:solidFill>
              <a:latin typeface="Kollektif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666"/>
          <a:stretch/>
        </p:blipFill>
        <p:spPr>
          <a:xfrm>
            <a:off x="7822870" y="3238500"/>
            <a:ext cx="2642261" cy="24460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944</Words>
  <Application>Microsoft Office PowerPoint</Application>
  <PresentationFormat>Özel</PresentationFormat>
  <Paragraphs>262</Paragraphs>
  <Slides>28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3" baseType="lpstr">
      <vt:lpstr>Arial</vt:lpstr>
      <vt:lpstr>Kollektif Bold</vt:lpstr>
      <vt:lpstr>Kollektif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tto-sunum</dc:title>
  <cp:lastModifiedBy>Lenovo</cp:lastModifiedBy>
  <cp:revision>11</cp:revision>
  <dcterms:created xsi:type="dcterms:W3CDTF">2006-08-16T00:00:00Z</dcterms:created>
  <dcterms:modified xsi:type="dcterms:W3CDTF">2021-12-11T20:02:20Z</dcterms:modified>
  <dc:identifier>DAEoNQVQnFo</dc:identifier>
</cp:coreProperties>
</file>